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8"/>
  </p:notesMasterIdLst>
  <p:sldIdLst>
    <p:sldId id="256" r:id="rId2"/>
    <p:sldId id="472" r:id="rId3"/>
    <p:sldId id="491" r:id="rId4"/>
    <p:sldId id="494" r:id="rId5"/>
    <p:sldId id="492" r:id="rId6"/>
    <p:sldId id="413" r:id="rId7"/>
    <p:sldId id="493" r:id="rId8"/>
    <p:sldId id="474" r:id="rId9"/>
    <p:sldId id="332" r:id="rId10"/>
    <p:sldId id="460" r:id="rId11"/>
    <p:sldId id="461" r:id="rId12"/>
    <p:sldId id="473" r:id="rId13"/>
    <p:sldId id="463" r:id="rId14"/>
    <p:sldId id="464" r:id="rId15"/>
    <p:sldId id="465" r:id="rId16"/>
    <p:sldId id="283" r:id="rId17"/>
    <p:sldId id="286" r:id="rId18"/>
    <p:sldId id="417" r:id="rId19"/>
    <p:sldId id="484" r:id="rId20"/>
    <p:sldId id="485" r:id="rId21"/>
    <p:sldId id="466" r:id="rId22"/>
    <p:sldId id="467" r:id="rId23"/>
    <p:sldId id="471" r:id="rId24"/>
    <p:sldId id="475" r:id="rId25"/>
    <p:sldId id="476" r:id="rId26"/>
    <p:sldId id="477" r:id="rId27"/>
    <p:sldId id="478" r:id="rId28"/>
    <p:sldId id="487" r:id="rId29"/>
    <p:sldId id="482" r:id="rId30"/>
    <p:sldId id="480" r:id="rId31"/>
    <p:sldId id="486" r:id="rId32"/>
    <p:sldId id="462" r:id="rId33"/>
    <p:sldId id="364" r:id="rId34"/>
    <p:sldId id="468" r:id="rId35"/>
    <p:sldId id="490" r:id="rId36"/>
    <p:sldId id="495" r:id="rId3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CCFF"/>
    <a:srgbClr val="D60093"/>
    <a:srgbClr val="FF3399"/>
    <a:srgbClr val="6666FF"/>
    <a:srgbClr val="FF66FF"/>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06" autoAdjust="0"/>
    <p:restoredTop sz="94709" autoAdjust="0"/>
  </p:normalViewPr>
  <p:slideViewPr>
    <p:cSldViewPr>
      <p:cViewPr varScale="1">
        <p:scale>
          <a:sx n="67" d="100"/>
          <a:sy n="67" d="100"/>
        </p:scale>
        <p:origin x="1388"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4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ja-JP"/>
          </a:p>
        </p:txBody>
      </p:sp>
      <p:sp>
        <p:nvSpPr>
          <p:cNvPr id="256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ja-JP"/>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F737757D-2614-4409-9D52-5CC74374C261}" type="slidenum">
              <a:rPr lang="en-US" altLang="ja-JP"/>
              <a:pPr>
                <a:defRPr/>
              </a:pPr>
              <a:t>‹#›</a:t>
            </a:fld>
            <a:endParaRPr lang="en-US" altLang="ja-JP"/>
          </a:p>
        </p:txBody>
      </p:sp>
    </p:spTree>
    <p:extLst>
      <p:ext uri="{BB962C8B-B14F-4D97-AF65-F5344CB8AC3E}">
        <p14:creationId xmlns:p14="http://schemas.microsoft.com/office/powerpoint/2010/main" val="3186532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66E0E2C-5DAB-4C5D-9EE0-93945FDF863C}" type="slidenum">
              <a:rPr lang="en-US" altLang="ja-JP" smtClean="0">
                <a:latin typeface="Times New Roman" panose="02020603050405020304" pitchFamily="18" charset="0"/>
              </a:rPr>
              <a:pPr/>
              <a:t>27</a:t>
            </a:fld>
            <a:endParaRPr lang="en-US" altLang="ja-JP">
              <a:latin typeface="Times New Roman" panose="02020603050405020304" pitchFamily="18" charset="0"/>
            </a:endParaRPr>
          </a:p>
        </p:txBody>
      </p:sp>
      <p:sp>
        <p:nvSpPr>
          <p:cNvPr id="31747"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panose="020B0604020202020204" pitchFamily="34" charset="0"/>
                <a:ea typeface="ＭＳ Ｐゴシック" panose="020B0600070205080204" pitchFamily="50" charset="-128"/>
              </a:defRPr>
            </a:lvl1pPr>
            <a:lvl2pPr marL="685800" indent="-263525" defTabSz="892175">
              <a:defRPr kumimoji="1">
                <a:solidFill>
                  <a:schemeClr val="tx1"/>
                </a:solidFill>
                <a:latin typeface="Arial" panose="020B0604020202020204" pitchFamily="34" charset="0"/>
                <a:ea typeface="ＭＳ Ｐゴシック" panose="020B0600070205080204" pitchFamily="50" charset="-128"/>
              </a:defRPr>
            </a:lvl2pPr>
            <a:lvl3pPr marL="1055688" indent="-211138" defTabSz="892175">
              <a:defRPr kumimoji="1">
                <a:solidFill>
                  <a:schemeClr val="tx1"/>
                </a:solidFill>
                <a:latin typeface="Arial" panose="020B0604020202020204" pitchFamily="34" charset="0"/>
                <a:ea typeface="ＭＳ Ｐゴシック" panose="020B0600070205080204" pitchFamily="50" charset="-128"/>
              </a:defRPr>
            </a:lvl3pPr>
            <a:lvl4pPr marL="1476375" indent="-209550" defTabSz="892175">
              <a:defRPr kumimoji="1">
                <a:solidFill>
                  <a:schemeClr val="tx1"/>
                </a:solidFill>
                <a:latin typeface="Arial" panose="020B0604020202020204" pitchFamily="34" charset="0"/>
                <a:ea typeface="ＭＳ Ｐゴシック" panose="020B0600070205080204" pitchFamily="50" charset="-128"/>
              </a:defRPr>
            </a:lvl4pPr>
            <a:lvl5pPr marL="1898650" indent="-211138" defTabSz="892175">
              <a:defRPr kumimoji="1">
                <a:solidFill>
                  <a:schemeClr val="tx1"/>
                </a:solidFill>
                <a:latin typeface="Arial" panose="020B0604020202020204" pitchFamily="34" charset="0"/>
                <a:ea typeface="ＭＳ Ｐゴシック" panose="020B0600070205080204" pitchFamily="50" charset="-128"/>
              </a:defRPr>
            </a:lvl5pPr>
            <a:lvl6pPr marL="23558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30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702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74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kumimoji="0" lang="en-US" altLang="ja-JP" sz="1200">
                <a:latin typeface="Times New Roman" panose="02020603050405020304" pitchFamily="18" charset="0"/>
              </a:rPr>
              <a:t>The University of Adelaide, School of Computer Science</a:t>
            </a:r>
          </a:p>
        </p:txBody>
      </p:sp>
      <p:sp>
        <p:nvSpPr>
          <p:cNvPr id="31748"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panose="020B0604020202020204" pitchFamily="34" charset="0"/>
                <a:ea typeface="ＭＳ Ｐゴシック" panose="020B0600070205080204" pitchFamily="50" charset="-128"/>
              </a:defRPr>
            </a:lvl1pPr>
            <a:lvl2pPr marL="685800" indent="-263525" defTabSz="892175">
              <a:defRPr kumimoji="1">
                <a:solidFill>
                  <a:schemeClr val="tx1"/>
                </a:solidFill>
                <a:latin typeface="Arial" panose="020B0604020202020204" pitchFamily="34" charset="0"/>
                <a:ea typeface="ＭＳ Ｐゴシック" panose="020B0600070205080204" pitchFamily="50" charset="-128"/>
              </a:defRPr>
            </a:lvl2pPr>
            <a:lvl3pPr marL="1055688" indent="-211138" defTabSz="892175">
              <a:defRPr kumimoji="1">
                <a:solidFill>
                  <a:schemeClr val="tx1"/>
                </a:solidFill>
                <a:latin typeface="Arial" panose="020B0604020202020204" pitchFamily="34" charset="0"/>
                <a:ea typeface="ＭＳ Ｐゴシック" panose="020B0600070205080204" pitchFamily="50" charset="-128"/>
              </a:defRPr>
            </a:lvl3pPr>
            <a:lvl4pPr marL="1476375" indent="-209550" defTabSz="892175">
              <a:defRPr kumimoji="1">
                <a:solidFill>
                  <a:schemeClr val="tx1"/>
                </a:solidFill>
                <a:latin typeface="Arial" panose="020B0604020202020204" pitchFamily="34" charset="0"/>
                <a:ea typeface="ＭＳ Ｐゴシック" panose="020B0600070205080204" pitchFamily="50" charset="-128"/>
              </a:defRPr>
            </a:lvl4pPr>
            <a:lvl5pPr marL="1898650" indent="-211138" defTabSz="892175">
              <a:defRPr kumimoji="1">
                <a:solidFill>
                  <a:schemeClr val="tx1"/>
                </a:solidFill>
                <a:latin typeface="Arial" panose="020B0604020202020204" pitchFamily="34" charset="0"/>
                <a:ea typeface="ＭＳ Ｐゴシック" panose="020B0600070205080204" pitchFamily="50" charset="-128"/>
              </a:defRPr>
            </a:lvl5pPr>
            <a:lvl6pPr marL="23558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30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702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74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fld id="{EDFCA2D8-3AEE-4D56-9B49-1F78BA5A3F99}" type="datetime3">
              <a:rPr kumimoji="0" lang="ja-JP" altLang="en-US" sz="1200">
                <a:latin typeface="Times New Roman" panose="02020603050405020304" pitchFamily="18" charset="0"/>
              </a:rPr>
              <a:pPr algn="r" eaLnBrk="1" hangingPunct="1"/>
              <a:t>令和2年4月9日</a:t>
            </a:fld>
            <a:endParaRPr kumimoji="0" lang="en-US" altLang="ja-JP" sz="1200">
              <a:latin typeface="Times New Roman" panose="02020603050405020304" pitchFamily="18" charset="0"/>
            </a:endParaRPr>
          </a:p>
        </p:txBody>
      </p:sp>
      <p:sp>
        <p:nvSpPr>
          <p:cNvPr id="31749"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panose="020B0604020202020204" pitchFamily="34" charset="0"/>
                <a:ea typeface="ＭＳ Ｐゴシック" panose="020B0600070205080204" pitchFamily="50" charset="-128"/>
              </a:defRPr>
            </a:lvl1pPr>
            <a:lvl2pPr marL="685800" indent="-263525" defTabSz="892175">
              <a:defRPr kumimoji="1">
                <a:solidFill>
                  <a:schemeClr val="tx1"/>
                </a:solidFill>
                <a:latin typeface="Arial" panose="020B0604020202020204" pitchFamily="34" charset="0"/>
                <a:ea typeface="ＭＳ Ｐゴシック" panose="020B0600070205080204" pitchFamily="50" charset="-128"/>
              </a:defRPr>
            </a:lvl2pPr>
            <a:lvl3pPr marL="1055688" indent="-211138" defTabSz="892175">
              <a:defRPr kumimoji="1">
                <a:solidFill>
                  <a:schemeClr val="tx1"/>
                </a:solidFill>
                <a:latin typeface="Arial" panose="020B0604020202020204" pitchFamily="34" charset="0"/>
                <a:ea typeface="ＭＳ Ｐゴシック" panose="020B0600070205080204" pitchFamily="50" charset="-128"/>
              </a:defRPr>
            </a:lvl3pPr>
            <a:lvl4pPr marL="1476375" indent="-209550" defTabSz="892175">
              <a:defRPr kumimoji="1">
                <a:solidFill>
                  <a:schemeClr val="tx1"/>
                </a:solidFill>
                <a:latin typeface="Arial" panose="020B0604020202020204" pitchFamily="34" charset="0"/>
                <a:ea typeface="ＭＳ Ｐゴシック" panose="020B0600070205080204" pitchFamily="50" charset="-128"/>
              </a:defRPr>
            </a:lvl4pPr>
            <a:lvl5pPr marL="1898650" indent="-211138" defTabSz="892175">
              <a:defRPr kumimoji="1">
                <a:solidFill>
                  <a:schemeClr val="tx1"/>
                </a:solidFill>
                <a:latin typeface="Arial" panose="020B0604020202020204" pitchFamily="34" charset="0"/>
                <a:ea typeface="ＭＳ Ｐゴシック" panose="020B0600070205080204" pitchFamily="50" charset="-128"/>
              </a:defRPr>
            </a:lvl5pPr>
            <a:lvl6pPr marL="23558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30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702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74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kumimoji="0" lang="en-US" altLang="ja-JP" sz="1200">
                <a:latin typeface="Times New Roman" panose="02020603050405020304" pitchFamily="18" charset="0"/>
              </a:rPr>
              <a:t>Chapter 2 — Instructions: Language of the Computer</a:t>
            </a:r>
          </a:p>
        </p:txBody>
      </p:sp>
      <p:sp>
        <p:nvSpPr>
          <p:cNvPr id="317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panose="020B0604020202020204" pitchFamily="34" charset="0"/>
                <a:ea typeface="ＭＳ Ｐゴシック" panose="020B0600070205080204" pitchFamily="50" charset="-128"/>
              </a:defRPr>
            </a:lvl1pPr>
            <a:lvl2pPr marL="685800" indent="-263525" defTabSz="892175">
              <a:defRPr kumimoji="1">
                <a:solidFill>
                  <a:schemeClr val="tx1"/>
                </a:solidFill>
                <a:latin typeface="Arial" panose="020B0604020202020204" pitchFamily="34" charset="0"/>
                <a:ea typeface="ＭＳ Ｐゴシック" panose="020B0600070205080204" pitchFamily="50" charset="-128"/>
              </a:defRPr>
            </a:lvl2pPr>
            <a:lvl3pPr marL="1055688" indent="-211138" defTabSz="892175">
              <a:defRPr kumimoji="1">
                <a:solidFill>
                  <a:schemeClr val="tx1"/>
                </a:solidFill>
                <a:latin typeface="Arial" panose="020B0604020202020204" pitchFamily="34" charset="0"/>
                <a:ea typeface="ＭＳ Ｐゴシック" panose="020B0600070205080204" pitchFamily="50" charset="-128"/>
              </a:defRPr>
            </a:lvl3pPr>
            <a:lvl4pPr marL="1476375" indent="-209550" defTabSz="892175">
              <a:defRPr kumimoji="1">
                <a:solidFill>
                  <a:schemeClr val="tx1"/>
                </a:solidFill>
                <a:latin typeface="Arial" panose="020B0604020202020204" pitchFamily="34" charset="0"/>
                <a:ea typeface="ＭＳ Ｐゴシック" panose="020B0600070205080204" pitchFamily="50" charset="-128"/>
              </a:defRPr>
            </a:lvl4pPr>
            <a:lvl5pPr marL="1898650" indent="-211138" defTabSz="892175">
              <a:defRPr kumimoji="1">
                <a:solidFill>
                  <a:schemeClr val="tx1"/>
                </a:solidFill>
                <a:latin typeface="Arial" panose="020B0604020202020204" pitchFamily="34" charset="0"/>
                <a:ea typeface="ＭＳ Ｐゴシック" panose="020B0600070205080204" pitchFamily="50" charset="-128"/>
              </a:defRPr>
            </a:lvl5pPr>
            <a:lvl6pPr marL="23558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130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2702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27450" indent="-211138" defTabSz="89217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fld id="{CB4D033D-9EB7-40BB-8840-355D322A9464}" type="slidenum">
              <a:rPr kumimoji="0" lang="en-US" altLang="ja-JP" sz="1200">
                <a:latin typeface="Times New Roman" panose="02020603050405020304" pitchFamily="18" charset="0"/>
              </a:rPr>
              <a:pPr algn="r" eaLnBrk="1" hangingPunct="1"/>
              <a:t>27</a:t>
            </a:fld>
            <a:endParaRPr kumimoji="0" lang="en-US" altLang="ja-JP" sz="1200">
              <a:latin typeface="Times New Roman" panose="02020603050405020304" pitchFamily="18" charset="0"/>
            </a:endParaRPr>
          </a:p>
        </p:txBody>
      </p:sp>
      <p:sp>
        <p:nvSpPr>
          <p:cNvPr id="31751" name="Rectangle 2"/>
          <p:cNvSpPr>
            <a:spLocks noGrp="1" noRot="1" noChangeAspect="1" noChangeArrowheads="1" noTextEdit="1"/>
          </p:cNvSpPr>
          <p:nvPr>
            <p:ph type="sldImg"/>
          </p:nvPr>
        </p:nvSpPr>
        <p:spPr>
          <a:xfrm>
            <a:off x="1143000" y="685800"/>
            <a:ext cx="4573588" cy="3430588"/>
          </a:xfrm>
          <a:ln/>
        </p:spPr>
      </p:sp>
      <p:sp>
        <p:nvSpPr>
          <p:cNvPr id="31752" name="Rectangle 3"/>
          <p:cNvSpPr>
            <a:spLocks noGrp="1" noChangeArrowheads="1"/>
          </p:cNvSpPr>
          <p:nvPr>
            <p:ph type="body" idx="1"/>
          </p:nvPr>
        </p:nvSpPr>
        <p:spPr>
          <a:xfrm>
            <a:off x="914400" y="4344988"/>
            <a:ext cx="5029200" cy="4113212"/>
          </a:xfrm>
          <a:noFill/>
        </p:spPr>
        <p:txBody>
          <a:bodyPr lIns="89228" tIns="44614" rIns="89228" bIns="44614"/>
          <a:lstStyle/>
          <a:p>
            <a:pPr eaLnBrk="1" hangingPunct="1"/>
            <a:endParaRPr lang="en-AU" altLang="ja-JP">
              <a:ea typeface="ＭＳ Ｐゴシック" panose="020B0600070205080204" pitchFamily="50" charset="-128"/>
            </a:endParaRPr>
          </a:p>
        </p:txBody>
      </p:sp>
    </p:spTree>
    <p:extLst>
      <p:ext uri="{BB962C8B-B14F-4D97-AF65-F5344CB8AC3E}">
        <p14:creationId xmlns:p14="http://schemas.microsoft.com/office/powerpoint/2010/main" val="125310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AD94815-085B-4F9A-B834-223D9341D7C6}" type="slidenum">
              <a:rPr lang="en-US" altLang="ja-JP"/>
              <a:pPr/>
              <a:t>31</a:t>
            </a:fld>
            <a:endParaRPr lang="en-US" altLang="ja-JP"/>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ja-JP" altLang="ja-JP">
              <a:ea typeface="ＭＳ Ｐゴシック" panose="020B0600070205080204" pitchFamily="50" charset="-128"/>
            </a:endParaRPr>
          </a:p>
        </p:txBody>
      </p:sp>
    </p:spTree>
    <p:extLst>
      <p:ext uri="{BB962C8B-B14F-4D97-AF65-F5344CB8AC3E}">
        <p14:creationId xmlns:p14="http://schemas.microsoft.com/office/powerpoint/2010/main" val="155152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domain specific architectures are active especially in the field of deep learning of the AI application. For example, in the edge TPU by Google uses a systolic algorithm, a type of parallel hardware algorithm.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32</a:t>
            </a:fld>
            <a:endParaRPr lang="en-US" altLang="ja-JP"/>
          </a:p>
        </p:txBody>
      </p:sp>
    </p:spTree>
    <p:extLst>
      <p:ext uri="{BB962C8B-B14F-4D97-AF65-F5344CB8AC3E}">
        <p14:creationId xmlns:p14="http://schemas.microsoft.com/office/powerpoint/2010/main" val="360482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8482"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14848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F311DF13-97CA-4BC2-B431-73175873FA6A}" type="slidenum">
              <a:rPr lang="en-US" altLang="ja-JP"/>
              <a:pPr>
                <a:defRPr/>
              </a:pPr>
              <a:t>‹#›</a:t>
            </a:fld>
            <a:endParaRPr lang="en-US" altLang="ja-JP"/>
          </a:p>
        </p:txBody>
      </p:sp>
    </p:spTree>
    <p:extLst>
      <p:ext uri="{BB962C8B-B14F-4D97-AF65-F5344CB8AC3E}">
        <p14:creationId xmlns:p14="http://schemas.microsoft.com/office/powerpoint/2010/main" val="309227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138A4F-5716-4696-91BF-7B95CA516858}" type="slidenum">
              <a:rPr lang="en-US" altLang="ja-JP"/>
              <a:pPr>
                <a:defRPr/>
              </a:pPr>
              <a:t>‹#›</a:t>
            </a:fld>
            <a:endParaRPr lang="en-US" altLang="ja-JP"/>
          </a:p>
        </p:txBody>
      </p:sp>
    </p:spTree>
    <p:extLst>
      <p:ext uri="{BB962C8B-B14F-4D97-AF65-F5344CB8AC3E}">
        <p14:creationId xmlns:p14="http://schemas.microsoft.com/office/powerpoint/2010/main" val="59982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6C9F206-7F57-412B-89C2-7C9994BFCA89}" type="slidenum">
              <a:rPr lang="en-US" altLang="ja-JP"/>
              <a:pPr>
                <a:defRPr/>
              </a:pPr>
              <a:t>‹#›</a:t>
            </a:fld>
            <a:endParaRPr lang="en-US" altLang="ja-JP"/>
          </a:p>
        </p:txBody>
      </p:sp>
    </p:spTree>
    <p:extLst>
      <p:ext uri="{BB962C8B-B14F-4D97-AF65-F5344CB8AC3E}">
        <p14:creationId xmlns:p14="http://schemas.microsoft.com/office/powerpoint/2010/main" val="93499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1DC8E4B-617B-4CB5-9A7F-4D86C20A8654}" type="slidenum">
              <a:rPr lang="en-US" altLang="ja-JP"/>
              <a:pPr>
                <a:defRPr/>
              </a:pPr>
              <a:t>‹#›</a:t>
            </a:fld>
            <a:endParaRPr lang="en-US" altLang="ja-JP"/>
          </a:p>
        </p:txBody>
      </p:sp>
    </p:spTree>
    <p:extLst>
      <p:ext uri="{BB962C8B-B14F-4D97-AF65-F5344CB8AC3E}">
        <p14:creationId xmlns:p14="http://schemas.microsoft.com/office/powerpoint/2010/main" val="243192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5C934BC-367D-4781-9CD0-FFB8CE4374A6}" type="slidenum">
              <a:rPr lang="en-US" altLang="ja-JP"/>
              <a:pPr>
                <a:defRPr/>
              </a:pPr>
              <a:t>‹#›</a:t>
            </a:fld>
            <a:endParaRPr lang="en-US" altLang="ja-JP"/>
          </a:p>
        </p:txBody>
      </p:sp>
    </p:spTree>
    <p:extLst>
      <p:ext uri="{BB962C8B-B14F-4D97-AF65-F5344CB8AC3E}">
        <p14:creationId xmlns:p14="http://schemas.microsoft.com/office/powerpoint/2010/main" val="3659566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95649E4-CA58-40D2-8BE7-70208B186CF8}" type="slidenum">
              <a:rPr lang="en-US" altLang="ja-JP"/>
              <a:pPr>
                <a:defRPr/>
              </a:pPr>
              <a:t>‹#›</a:t>
            </a:fld>
            <a:endParaRPr lang="en-US" altLang="ja-JP"/>
          </a:p>
        </p:txBody>
      </p:sp>
    </p:spTree>
    <p:extLst>
      <p:ext uri="{BB962C8B-B14F-4D97-AF65-F5344CB8AC3E}">
        <p14:creationId xmlns:p14="http://schemas.microsoft.com/office/powerpoint/2010/main" val="149787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9134D-C144-41C1-B00B-68DC9DD3AC6C}" type="slidenum">
              <a:rPr lang="en-US" altLang="ja-JP"/>
              <a:pPr>
                <a:defRPr/>
              </a:pPr>
              <a:t>‹#›</a:t>
            </a:fld>
            <a:endParaRPr lang="en-US" altLang="ja-JP"/>
          </a:p>
        </p:txBody>
      </p:sp>
    </p:spTree>
    <p:extLst>
      <p:ext uri="{BB962C8B-B14F-4D97-AF65-F5344CB8AC3E}">
        <p14:creationId xmlns:p14="http://schemas.microsoft.com/office/powerpoint/2010/main" val="49876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91789A4-C3CE-4767-B140-8F108A3C742C}" type="slidenum">
              <a:rPr lang="en-US" altLang="ja-JP"/>
              <a:pPr>
                <a:defRPr/>
              </a:pPr>
              <a:t>‹#›</a:t>
            </a:fld>
            <a:endParaRPr lang="en-US" altLang="ja-JP"/>
          </a:p>
        </p:txBody>
      </p:sp>
    </p:spTree>
    <p:extLst>
      <p:ext uri="{BB962C8B-B14F-4D97-AF65-F5344CB8AC3E}">
        <p14:creationId xmlns:p14="http://schemas.microsoft.com/office/powerpoint/2010/main" val="9427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7BAA6AD-2D2B-4128-972C-B5E61F27F986}" type="slidenum">
              <a:rPr lang="en-US" altLang="ja-JP"/>
              <a:pPr>
                <a:defRPr/>
              </a:pPr>
              <a:t>‹#›</a:t>
            </a:fld>
            <a:endParaRPr lang="en-US" altLang="ja-JP"/>
          </a:p>
        </p:txBody>
      </p:sp>
    </p:spTree>
    <p:extLst>
      <p:ext uri="{BB962C8B-B14F-4D97-AF65-F5344CB8AC3E}">
        <p14:creationId xmlns:p14="http://schemas.microsoft.com/office/powerpoint/2010/main" val="341871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39E6DD6-B1EB-4C74-AFF5-F79BDE2BFAE1}" type="slidenum">
              <a:rPr lang="en-US" altLang="ja-JP"/>
              <a:pPr>
                <a:defRPr/>
              </a:pPr>
              <a:t>‹#›</a:t>
            </a:fld>
            <a:endParaRPr lang="en-US" altLang="ja-JP"/>
          </a:p>
        </p:txBody>
      </p:sp>
    </p:spTree>
    <p:extLst>
      <p:ext uri="{BB962C8B-B14F-4D97-AF65-F5344CB8AC3E}">
        <p14:creationId xmlns:p14="http://schemas.microsoft.com/office/powerpoint/2010/main" val="18336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19C3565-6E94-4ACA-A158-2D10240070B4}" type="slidenum">
              <a:rPr lang="en-US" altLang="ja-JP"/>
              <a:pPr>
                <a:defRPr/>
              </a:pPr>
              <a:t>‹#›</a:t>
            </a:fld>
            <a:endParaRPr lang="en-US" altLang="ja-JP"/>
          </a:p>
        </p:txBody>
      </p:sp>
    </p:spTree>
    <p:extLst>
      <p:ext uri="{BB962C8B-B14F-4D97-AF65-F5344CB8AC3E}">
        <p14:creationId xmlns:p14="http://schemas.microsoft.com/office/powerpoint/2010/main" val="13236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58CAEB3-9811-48FD-A551-BAD2608DE0C7}" type="slidenum">
              <a:rPr lang="en-US" altLang="ja-JP"/>
              <a:pPr>
                <a:defRPr/>
              </a:pPr>
              <a:t>‹#›</a:t>
            </a:fld>
            <a:endParaRPr lang="en-US" altLang="ja-JP"/>
          </a:p>
        </p:txBody>
      </p:sp>
    </p:spTree>
    <p:extLst>
      <p:ext uri="{BB962C8B-B14F-4D97-AF65-F5344CB8AC3E}">
        <p14:creationId xmlns:p14="http://schemas.microsoft.com/office/powerpoint/2010/main" val="134787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46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1474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14746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mj-lt"/>
              </a:defRPr>
            </a:lvl1pPr>
          </a:lstStyle>
          <a:p>
            <a:pPr>
              <a:defRPr/>
            </a:pPr>
            <a:fld id="{33E84B7A-4C47-463F-AC84-A1E0E25E3F12}"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706"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2.m4a"/><Relationship Id="rId7" Type="http://schemas.openxmlformats.org/officeDocument/2006/relationships/image" Target="../media/image16.jpeg"/><Relationship Id="rId2" Type="http://schemas.microsoft.com/office/2007/relationships/media" Target="../media/media32.m4a"/><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mailto:hunga4125@gmail.com" TargetMode="External"/><Relationship Id="rId2" Type="http://schemas.openxmlformats.org/officeDocument/2006/relationships/hyperlink" Target="http://www.am.ics.keio.ac.jp/ar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1412875"/>
            <a:ext cx="8534400" cy="990600"/>
          </a:xfrm>
        </p:spPr>
        <p:txBody>
          <a:bodyPr/>
          <a:lstStyle/>
          <a:p>
            <a:pPr eaLnBrk="1" hangingPunct="1"/>
            <a:r>
              <a:rPr lang="ja-JP" altLang="en-US" sz="4000" dirty="0">
                <a:solidFill>
                  <a:srgbClr val="6666FF"/>
                </a:solidFill>
              </a:rPr>
              <a:t>コンピュータアーキテクチャ</a:t>
            </a:r>
            <a:r>
              <a:rPr lang="en-US" altLang="ja-JP" sz="4000" dirty="0">
                <a:solidFill>
                  <a:srgbClr val="6666FF"/>
                </a:solidFill>
              </a:rPr>
              <a:t>A</a:t>
            </a:r>
            <a:br>
              <a:rPr lang="ja-JP" altLang="en-US" dirty="0">
                <a:solidFill>
                  <a:srgbClr val="6666FF"/>
                </a:solidFill>
              </a:rPr>
            </a:br>
            <a:br>
              <a:rPr lang="en-US" altLang="ja-JP" dirty="0"/>
            </a:br>
            <a:endParaRPr lang="en-US" altLang="ja-JP" dirty="0"/>
          </a:p>
        </p:txBody>
      </p:sp>
      <p:sp>
        <p:nvSpPr>
          <p:cNvPr id="4099" name="Rectangle 3"/>
          <p:cNvSpPr>
            <a:spLocks noGrp="1" noChangeArrowheads="1"/>
          </p:cNvSpPr>
          <p:nvPr>
            <p:ph type="subTitle" idx="1"/>
          </p:nvPr>
        </p:nvSpPr>
        <p:spPr/>
        <p:txBody>
          <a:bodyPr/>
          <a:lstStyle/>
          <a:p>
            <a:pPr eaLnBrk="1" hangingPunct="1"/>
            <a:r>
              <a:rPr lang="ja-JP" altLang="en-US" dirty="0"/>
              <a:t>天野英晴</a:t>
            </a:r>
            <a:endParaRPr lang="en-US" altLang="ja-JP" dirty="0"/>
          </a:p>
          <a:p>
            <a:pPr eaLnBrk="1" hangingPunct="1"/>
            <a:r>
              <a:rPr lang="en-US" altLang="ja-JP" dirty="0"/>
              <a:t>hunga4125</a:t>
            </a:r>
            <a:r>
              <a:rPr lang="ja-JP" altLang="en-US" dirty="0"/>
              <a:t>＠</a:t>
            </a:r>
            <a:r>
              <a:rPr lang="en-US" altLang="ja-JP" dirty="0"/>
              <a:t>gmail.com</a:t>
            </a:r>
          </a:p>
        </p:txBody>
      </p:sp>
      <p:pic>
        <p:nvPicPr>
          <p:cNvPr id="2" name="オーディオ 1">
            <a:hlinkClick r:id="" action="ppaction://media"/>
            <a:extLst>
              <a:ext uri="{FF2B5EF4-FFF2-40B4-BE49-F238E27FC236}">
                <a16:creationId xmlns:a16="http://schemas.microsoft.com/office/drawing/2014/main" id="{1E89C206-3506-457D-9622-F9988F8CB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02"/>
    </mc:Choice>
    <mc:Fallback xmlns="">
      <p:transition spd="slow" advTm="1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ja-JP" altLang="en-US"/>
              <a:t>クロック周波数の向上</a:t>
            </a:r>
          </a:p>
        </p:txBody>
      </p:sp>
      <p:sp>
        <p:nvSpPr>
          <p:cNvPr id="5123" name="Line 3"/>
          <p:cNvSpPr>
            <a:spLocks noChangeShapeType="1"/>
          </p:cNvSpPr>
          <p:nvPr/>
        </p:nvSpPr>
        <p:spPr bwMode="auto">
          <a:xfrm>
            <a:off x="827088" y="6021388"/>
            <a:ext cx="7705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 name="Line 4"/>
          <p:cNvSpPr>
            <a:spLocks noChangeShapeType="1"/>
          </p:cNvSpPr>
          <p:nvPr/>
        </p:nvSpPr>
        <p:spPr bwMode="auto">
          <a:xfrm flipV="1">
            <a:off x="1116013" y="2349500"/>
            <a:ext cx="0" cy="4103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 name="Line 5"/>
          <p:cNvSpPr>
            <a:spLocks noChangeShapeType="1"/>
          </p:cNvSpPr>
          <p:nvPr/>
        </p:nvSpPr>
        <p:spPr bwMode="auto">
          <a:xfrm>
            <a:off x="1042988" y="55165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6" name="Line 6"/>
          <p:cNvSpPr>
            <a:spLocks noChangeShapeType="1"/>
          </p:cNvSpPr>
          <p:nvPr/>
        </p:nvSpPr>
        <p:spPr bwMode="auto">
          <a:xfrm>
            <a:off x="1042988" y="35734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7" name="Text Box 7"/>
          <p:cNvSpPr txBox="1">
            <a:spLocks noChangeArrowheads="1"/>
          </p:cNvSpPr>
          <p:nvPr/>
        </p:nvSpPr>
        <p:spPr bwMode="auto">
          <a:xfrm>
            <a:off x="34925" y="5300663"/>
            <a:ext cx="1036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100MH</a:t>
            </a:r>
            <a:r>
              <a:rPr lang="ja-JP" altLang="en-US" sz="1800" b="1"/>
              <a:t>ｚ</a:t>
            </a:r>
          </a:p>
        </p:txBody>
      </p:sp>
      <p:sp>
        <p:nvSpPr>
          <p:cNvPr id="5128" name="Text Box 8"/>
          <p:cNvSpPr txBox="1">
            <a:spLocks noChangeArrowheads="1"/>
          </p:cNvSpPr>
          <p:nvPr/>
        </p:nvSpPr>
        <p:spPr bwMode="auto">
          <a:xfrm>
            <a:off x="201613" y="3357563"/>
            <a:ext cx="769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1GH</a:t>
            </a:r>
            <a:r>
              <a:rPr lang="ja-JP" altLang="en-US" sz="1800" b="1"/>
              <a:t>ｚ</a:t>
            </a:r>
          </a:p>
        </p:txBody>
      </p:sp>
      <p:sp>
        <p:nvSpPr>
          <p:cNvPr id="5129" name="Line 9"/>
          <p:cNvSpPr>
            <a:spLocks noChangeShapeType="1"/>
          </p:cNvSpPr>
          <p:nvPr/>
        </p:nvSpPr>
        <p:spPr bwMode="auto">
          <a:xfrm>
            <a:off x="1763713"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0" name="Line 10"/>
          <p:cNvSpPr>
            <a:spLocks noChangeShapeType="1"/>
          </p:cNvSpPr>
          <p:nvPr/>
        </p:nvSpPr>
        <p:spPr bwMode="auto">
          <a:xfrm>
            <a:off x="2700338"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1" name="Line 11"/>
          <p:cNvSpPr>
            <a:spLocks noChangeShapeType="1"/>
          </p:cNvSpPr>
          <p:nvPr/>
        </p:nvSpPr>
        <p:spPr bwMode="auto">
          <a:xfrm>
            <a:off x="3636963"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2" name="Line 12"/>
          <p:cNvSpPr>
            <a:spLocks noChangeShapeType="1"/>
          </p:cNvSpPr>
          <p:nvPr/>
        </p:nvSpPr>
        <p:spPr bwMode="auto">
          <a:xfrm>
            <a:off x="4573588"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3" name="Line 13"/>
          <p:cNvSpPr>
            <a:spLocks noChangeShapeType="1"/>
          </p:cNvSpPr>
          <p:nvPr/>
        </p:nvSpPr>
        <p:spPr bwMode="auto">
          <a:xfrm>
            <a:off x="5510213"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4" name="Line 14"/>
          <p:cNvSpPr>
            <a:spLocks noChangeShapeType="1"/>
          </p:cNvSpPr>
          <p:nvPr/>
        </p:nvSpPr>
        <p:spPr bwMode="auto">
          <a:xfrm>
            <a:off x="6446838"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5" name="Line 15"/>
          <p:cNvSpPr>
            <a:spLocks noChangeShapeType="1"/>
          </p:cNvSpPr>
          <p:nvPr/>
        </p:nvSpPr>
        <p:spPr bwMode="auto">
          <a:xfrm>
            <a:off x="7383463"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6" name="Line 16"/>
          <p:cNvSpPr>
            <a:spLocks noChangeShapeType="1"/>
          </p:cNvSpPr>
          <p:nvPr/>
        </p:nvSpPr>
        <p:spPr bwMode="auto">
          <a:xfrm>
            <a:off x="8320088" y="59499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7" name="Text Box 17"/>
          <p:cNvSpPr txBox="1">
            <a:spLocks noChangeArrowheads="1"/>
          </p:cNvSpPr>
          <p:nvPr/>
        </p:nvSpPr>
        <p:spPr bwMode="auto">
          <a:xfrm>
            <a:off x="1384300" y="61849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1992</a:t>
            </a:r>
          </a:p>
        </p:txBody>
      </p:sp>
      <p:sp>
        <p:nvSpPr>
          <p:cNvPr id="5138" name="Line 18"/>
          <p:cNvSpPr>
            <a:spLocks noChangeShapeType="1"/>
          </p:cNvSpPr>
          <p:nvPr/>
        </p:nvSpPr>
        <p:spPr bwMode="auto">
          <a:xfrm flipV="1">
            <a:off x="1692275" y="2708275"/>
            <a:ext cx="4824413" cy="273685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9" name="Text Box 19"/>
          <p:cNvSpPr txBox="1">
            <a:spLocks noChangeArrowheads="1"/>
          </p:cNvSpPr>
          <p:nvPr/>
        </p:nvSpPr>
        <p:spPr bwMode="auto">
          <a:xfrm>
            <a:off x="5175250" y="62372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2000</a:t>
            </a:r>
          </a:p>
        </p:txBody>
      </p:sp>
      <p:sp>
        <p:nvSpPr>
          <p:cNvPr id="5140" name="Text Box 20"/>
          <p:cNvSpPr txBox="1">
            <a:spLocks noChangeArrowheads="1"/>
          </p:cNvSpPr>
          <p:nvPr/>
        </p:nvSpPr>
        <p:spPr bwMode="auto">
          <a:xfrm>
            <a:off x="7912100" y="61658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2008</a:t>
            </a:r>
          </a:p>
        </p:txBody>
      </p:sp>
      <p:sp>
        <p:nvSpPr>
          <p:cNvPr id="5141" name="Line 21"/>
          <p:cNvSpPr>
            <a:spLocks noChangeShapeType="1"/>
          </p:cNvSpPr>
          <p:nvPr/>
        </p:nvSpPr>
        <p:spPr bwMode="auto">
          <a:xfrm>
            <a:off x="6516688" y="2708275"/>
            <a:ext cx="2159000"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2" name="Text Box 22"/>
          <p:cNvSpPr txBox="1">
            <a:spLocks noChangeArrowheads="1"/>
          </p:cNvSpPr>
          <p:nvPr/>
        </p:nvSpPr>
        <p:spPr bwMode="auto">
          <a:xfrm>
            <a:off x="5992813" y="2060575"/>
            <a:ext cx="114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Pentium4</a:t>
            </a:r>
          </a:p>
          <a:p>
            <a:pPr eaLnBrk="1" hangingPunct="1">
              <a:spcBef>
                <a:spcPct val="0"/>
              </a:spcBef>
              <a:buFontTx/>
              <a:buNone/>
            </a:pPr>
            <a:r>
              <a:rPr lang="en-US" altLang="ja-JP" sz="1800"/>
              <a:t>3.2GHz</a:t>
            </a:r>
          </a:p>
        </p:txBody>
      </p:sp>
      <p:sp>
        <p:nvSpPr>
          <p:cNvPr id="5143" name="Text Box 23"/>
          <p:cNvSpPr txBox="1">
            <a:spLocks noChangeArrowheads="1"/>
          </p:cNvSpPr>
          <p:nvPr/>
        </p:nvSpPr>
        <p:spPr bwMode="auto">
          <a:xfrm>
            <a:off x="8031163" y="2060575"/>
            <a:ext cx="109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Nehalem</a:t>
            </a:r>
          </a:p>
          <a:p>
            <a:pPr eaLnBrk="1" hangingPunct="1">
              <a:spcBef>
                <a:spcPct val="0"/>
              </a:spcBef>
              <a:buFontTx/>
              <a:buNone/>
            </a:pPr>
            <a:r>
              <a:rPr lang="en-US" altLang="ja-JP" sz="1800"/>
              <a:t>3.3GHz</a:t>
            </a:r>
          </a:p>
        </p:txBody>
      </p:sp>
      <p:sp>
        <p:nvSpPr>
          <p:cNvPr id="5144" name="Text Box 24"/>
          <p:cNvSpPr txBox="1">
            <a:spLocks noChangeArrowheads="1"/>
          </p:cNvSpPr>
          <p:nvPr/>
        </p:nvSpPr>
        <p:spPr bwMode="auto">
          <a:xfrm>
            <a:off x="1258888" y="4581525"/>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Alpha21064</a:t>
            </a:r>
          </a:p>
          <a:p>
            <a:pPr eaLnBrk="1" hangingPunct="1">
              <a:spcBef>
                <a:spcPct val="0"/>
              </a:spcBef>
              <a:buFontTx/>
              <a:buNone/>
            </a:pPr>
            <a:r>
              <a:rPr lang="en-US" altLang="ja-JP" sz="1800"/>
              <a:t>150MHz</a:t>
            </a:r>
          </a:p>
        </p:txBody>
      </p:sp>
      <p:sp>
        <p:nvSpPr>
          <p:cNvPr id="571417" name="AutoShape 25"/>
          <p:cNvSpPr>
            <a:spLocks noChangeArrowheads="1"/>
          </p:cNvSpPr>
          <p:nvPr/>
        </p:nvSpPr>
        <p:spPr bwMode="auto">
          <a:xfrm>
            <a:off x="4932363" y="3933825"/>
            <a:ext cx="3311525" cy="1008063"/>
          </a:xfrm>
          <a:prstGeom prst="wedgeRoundRectCallout">
            <a:avLst>
              <a:gd name="adj1" fmla="val -44153"/>
              <a:gd name="adj2" fmla="val 18347"/>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プロセッサの動作周波数は</a:t>
            </a:r>
            <a:r>
              <a:rPr lang="en-US" altLang="ja-JP" sz="1800" b="1"/>
              <a:t>2003</a:t>
            </a:r>
            <a:r>
              <a:rPr lang="ja-JP" altLang="en-US" sz="1800" b="1"/>
              <a:t>年で限界に達した</a:t>
            </a:r>
          </a:p>
          <a:p>
            <a:pPr algn="ctr" eaLnBrk="1" hangingPunct="1">
              <a:spcBef>
                <a:spcPct val="0"/>
              </a:spcBef>
              <a:buFontTx/>
              <a:buNone/>
            </a:pPr>
            <a:r>
              <a:rPr lang="ja-JP" altLang="en-US" sz="1800" b="1"/>
              <a:t>消費電力、発熱が限界に</a:t>
            </a:r>
          </a:p>
        </p:txBody>
      </p:sp>
      <p:sp>
        <p:nvSpPr>
          <p:cNvPr id="5146" name="Text Box 26"/>
          <p:cNvSpPr txBox="1">
            <a:spLocks noChangeArrowheads="1"/>
          </p:cNvSpPr>
          <p:nvPr/>
        </p:nvSpPr>
        <p:spPr bwMode="auto">
          <a:xfrm>
            <a:off x="3184525" y="3665538"/>
            <a:ext cx="112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年間</a:t>
            </a:r>
            <a:r>
              <a:rPr lang="en-US" altLang="ja-JP" sz="1800"/>
              <a:t>40</a:t>
            </a:r>
            <a:r>
              <a:rPr lang="ja-JP" altLang="en-US" sz="1800"/>
              <a:t>％</a:t>
            </a:r>
          </a:p>
        </p:txBody>
      </p:sp>
      <p:sp>
        <p:nvSpPr>
          <p:cNvPr id="5147" name="Text Box 27"/>
          <p:cNvSpPr txBox="1">
            <a:spLocks noChangeArrowheads="1"/>
          </p:cNvSpPr>
          <p:nvPr/>
        </p:nvSpPr>
        <p:spPr bwMode="auto">
          <a:xfrm>
            <a:off x="1476375" y="2349500"/>
            <a:ext cx="3294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高速プロセッサのクロック周波数</a:t>
            </a:r>
          </a:p>
        </p:txBody>
      </p:sp>
      <p:sp>
        <p:nvSpPr>
          <p:cNvPr id="5148" name="Text Box 28"/>
          <p:cNvSpPr txBox="1">
            <a:spLocks noChangeArrowheads="1"/>
          </p:cNvSpPr>
          <p:nvPr/>
        </p:nvSpPr>
        <p:spPr bwMode="auto">
          <a:xfrm>
            <a:off x="8551863" y="63817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年</a:t>
            </a:r>
          </a:p>
        </p:txBody>
      </p:sp>
      <p:sp>
        <p:nvSpPr>
          <p:cNvPr id="5149" name="Text Box 29"/>
          <p:cNvSpPr txBox="1">
            <a:spLocks noChangeArrowheads="1"/>
          </p:cNvSpPr>
          <p:nvPr/>
        </p:nvSpPr>
        <p:spPr bwMode="auto">
          <a:xfrm>
            <a:off x="107950" y="24209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周波数</a:t>
            </a:r>
          </a:p>
        </p:txBody>
      </p:sp>
      <p:sp>
        <p:nvSpPr>
          <p:cNvPr id="5150" name="Rectangle 30"/>
          <p:cNvSpPr>
            <a:spLocks noGrp="1" noChangeArrowheads="1"/>
          </p:cNvSpPr>
          <p:nvPr>
            <p:ph type="body" idx="1"/>
          </p:nvPr>
        </p:nvSpPr>
        <p:spPr/>
        <p:txBody>
          <a:bodyPr/>
          <a:lstStyle/>
          <a:p>
            <a:pPr eaLnBrk="1" hangingPunct="1"/>
            <a:endParaRPr lang="ja-JP" altLang="ja-JP" dirty="0"/>
          </a:p>
        </p:txBody>
      </p:sp>
      <p:pic>
        <p:nvPicPr>
          <p:cNvPr id="2" name="オーディオ 1">
            <a:hlinkClick r:id="" action="ppaction://media"/>
            <a:extLst>
              <a:ext uri="{FF2B5EF4-FFF2-40B4-BE49-F238E27FC236}">
                <a16:creationId xmlns:a16="http://schemas.microsoft.com/office/drawing/2014/main" id="{8C3428EC-0580-4CE7-B4F2-BEA3F9706D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47925694"/>
      </p:ext>
    </p:extLst>
  </p:cSld>
  <p:clrMapOvr>
    <a:masterClrMapping/>
  </p:clrMapOvr>
  <mc:AlternateContent xmlns:mc="http://schemas.openxmlformats.org/markup-compatibility/2006" xmlns:p14="http://schemas.microsoft.com/office/powerpoint/2010/main">
    <mc:Choice Requires="p14">
      <p:transition spd="slow" p14:dur="2000" advTm="59008"/>
    </mc:Choice>
    <mc:Fallback xmlns="">
      <p:transition spd="slow" advTm="5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1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71417" grpId="0" animBg="1"/>
    </p:bldLst>
  </p:timing>
  <p:extLst>
    <p:ext uri="{3A86A75C-4F4B-4683-9AE1-C65F6400EC91}">
      <p14:laserTraceLst xmlns:p14="http://schemas.microsoft.com/office/powerpoint/2010/main">
        <p14:tracePtLst>
          <p14:tracePt t="2649" x="8951913" y="3255963"/>
          <p14:tracePt t="2655" x="8770938" y="3302000"/>
          <p14:tracePt t="2663" x="8642350" y="3319463"/>
          <p14:tracePt t="2671" x="8515350" y="3328988"/>
          <p14:tracePt t="2679" x="8396288" y="3346450"/>
          <p14:tracePt t="2687" x="8305800" y="3355975"/>
          <p14:tracePt t="2696" x="8196263" y="3382963"/>
          <p14:tracePt t="2703" x="8096250" y="3382963"/>
          <p14:tracePt t="2710" x="8023225" y="3402013"/>
          <p14:tracePt t="2719" x="7950200" y="3411538"/>
          <p14:tracePt t="2726" x="7904163" y="3411538"/>
          <p14:tracePt t="2735" x="7885113" y="3411538"/>
          <p14:tracePt t="2744" x="7877175" y="3411538"/>
          <p14:tracePt t="3343" x="7877175" y="3402013"/>
          <p14:tracePt t="3351" x="7877175" y="3392488"/>
          <p14:tracePt t="3367" x="7877175" y="3382963"/>
          <p14:tracePt t="3375" x="7877175" y="3365500"/>
          <p14:tracePt t="3383" x="7877175" y="3355975"/>
          <p14:tracePt t="3395" x="7877175" y="3346450"/>
          <p14:tracePt t="3399" x="7877175" y="3338513"/>
          <p14:tracePt t="3415" x="7877175" y="3328988"/>
          <p14:tracePt t="3426" x="7877175" y="3319463"/>
          <p14:tracePt t="3456" x="7877175" y="3309938"/>
          <p14:tracePt t="3473" x="7877175" y="3302000"/>
          <p14:tracePt t="3487" x="7877175" y="3292475"/>
          <p14:tracePt t="3727" x="7858125" y="3292475"/>
          <p14:tracePt t="3896" x="7850188" y="3292475"/>
          <p14:tracePt t="3911" x="7831138" y="3273425"/>
          <p14:tracePt t="3927" x="7831138" y="3265488"/>
          <p14:tracePt t="3967" x="7831138" y="3246438"/>
          <p14:tracePt t="3992" x="7831138" y="3236913"/>
          <p14:tracePt t="4015" x="7831138" y="3228975"/>
          <p14:tracePt t="4031" x="7821613" y="3209925"/>
          <p14:tracePt t="4047" x="7804150" y="3182938"/>
          <p14:tracePt t="4063" x="7804150" y="3155950"/>
          <p14:tracePt t="4071" x="7794625" y="3146425"/>
          <p14:tracePt t="4079" x="7794625" y="3136900"/>
          <p14:tracePt t="4087" x="7785100" y="3109913"/>
          <p14:tracePt t="4096" x="7777163" y="3100388"/>
          <p14:tracePt t="4103" x="7767638" y="3073400"/>
          <p14:tracePt t="4112" x="7758113" y="3063875"/>
          <p14:tracePt t="4127" x="7748588" y="3054350"/>
          <p14:tracePt t="4362" x="7748588" y="3046413"/>
          <p14:tracePt t="4371" x="7740650" y="3017838"/>
          <p14:tracePt t="4663" x="7740650" y="3009900"/>
          <p14:tracePt t="4672" x="7740650" y="3000375"/>
          <p14:tracePt t="4680" x="7694613" y="2963863"/>
          <p14:tracePt t="4687" x="7667625" y="2936875"/>
          <p14:tracePt t="4696" x="7621588" y="2909888"/>
          <p14:tracePt t="4703" x="7602538" y="2900363"/>
          <p14:tracePt t="4713" x="7567613" y="2863850"/>
          <p14:tracePt t="4719" x="7567613" y="2854325"/>
          <p14:tracePt t="4726" x="7548563" y="2844800"/>
          <p14:tracePt t="4735" x="7458075" y="2800350"/>
          <p14:tracePt t="4744" x="7412038" y="2781300"/>
          <p14:tracePt t="4751" x="7329488" y="2744788"/>
          <p14:tracePt t="4761" x="7212013" y="2681288"/>
          <p14:tracePt t="4767" x="7138988" y="2671763"/>
          <p14:tracePt t="4777" x="7019925" y="2625725"/>
          <p14:tracePt t="4784" x="6937375" y="2571750"/>
          <p14:tracePt t="4792" x="6846888" y="2517775"/>
          <p14:tracePt t="4799" x="6727825" y="2444750"/>
          <p14:tracePt t="4809" x="6591300" y="2371725"/>
          <p14:tracePt t="4815" x="6435725" y="2306638"/>
          <p14:tracePt t="4826" x="6308725" y="2243138"/>
          <p14:tracePt t="4831" x="6153150" y="2216150"/>
          <p14:tracePt t="4839" x="6007100" y="2160588"/>
          <p14:tracePt t="4847" x="5880100" y="2125663"/>
          <p14:tracePt t="4856" x="5761038" y="2097088"/>
          <p14:tracePt t="4866" x="5634038" y="2070100"/>
          <p14:tracePt t="4881" x="5405438" y="1997075"/>
          <p14:tracePt t="4887" x="5268913" y="1951038"/>
          <p14:tracePt t="4897" x="5105400" y="1906588"/>
          <p14:tracePt t="4903" x="4978400" y="1878013"/>
          <p14:tracePt t="4912" x="4859338" y="1870075"/>
          <p14:tracePt t="4919" x="4767263" y="1851025"/>
          <p14:tracePt t="4926" x="4695825" y="1841500"/>
          <p14:tracePt t="4935" x="4640263" y="1841500"/>
          <p14:tracePt t="4942" x="4594225" y="1814513"/>
          <p14:tracePt t="4951" x="4530725" y="1804988"/>
          <p14:tracePt t="4960" x="4503738" y="1804988"/>
          <p14:tracePt t="4967" x="4476750" y="1797050"/>
          <p14:tracePt t="4976" x="4421188" y="1797050"/>
          <p14:tracePt t="4983" x="4376738" y="1787525"/>
          <p14:tracePt t="4993" x="4330700" y="1787525"/>
          <p14:tracePt t="4999" x="4267200" y="1760538"/>
          <p14:tracePt t="5010" x="4148138" y="1741488"/>
          <p14:tracePt t="5015" x="4075113" y="1731963"/>
          <p14:tracePt t="5023" x="3984625" y="1731963"/>
          <p14:tracePt t="5031" x="3875088" y="1724025"/>
          <p14:tracePt t="5044" x="3775075" y="1697038"/>
          <p14:tracePt t="5047" x="3665538" y="1677988"/>
          <p14:tracePt t="5055" x="3563938" y="1668463"/>
          <p14:tracePt t="5063" x="3473450" y="1668463"/>
          <p14:tracePt t="5071" x="3400425" y="1668463"/>
          <p14:tracePt t="5079" x="3363913" y="1668463"/>
          <p14:tracePt t="5087" x="3290888" y="1651000"/>
          <p14:tracePt t="5095" x="3254375" y="1651000"/>
          <p14:tracePt t="5103" x="3208338" y="1651000"/>
          <p14:tracePt t="5112" x="3171825" y="1651000"/>
          <p14:tracePt t="5124" x="3117850" y="1651000"/>
          <p14:tracePt t="5128" x="3054350" y="1651000"/>
          <p14:tracePt t="5135" x="2962275" y="1651000"/>
          <p14:tracePt t="5143" x="2889250" y="1651000"/>
          <p14:tracePt t="5151" x="2798763" y="1651000"/>
          <p14:tracePt t="5161" x="2689225" y="1651000"/>
          <p14:tracePt t="5167" x="2616200" y="1651000"/>
          <p14:tracePt t="5177" x="2562225" y="1651000"/>
          <p14:tracePt t="5184" x="2506663" y="1651000"/>
          <p14:tracePt t="5193" x="2443163" y="1651000"/>
          <p14:tracePt t="5199" x="2389188" y="1651000"/>
          <p14:tracePt t="5209" x="2316163" y="1651000"/>
          <p14:tracePt t="5215" x="2260600" y="1651000"/>
          <p14:tracePt t="5226" x="2206625" y="1651000"/>
          <p14:tracePt t="5231" x="2124075" y="1641475"/>
          <p14:tracePt t="5240" x="2087563" y="1631950"/>
          <p14:tracePt t="5247" x="2051050" y="1624013"/>
          <p14:tracePt t="5255" x="2014538" y="1624013"/>
          <p14:tracePt t="5263" x="1987550" y="1624013"/>
          <p14:tracePt t="5272" x="1941513" y="1624013"/>
          <p14:tracePt t="5279" x="1905000" y="1624013"/>
          <p14:tracePt t="5288" x="1860550" y="1624013"/>
          <p14:tracePt t="5295" x="1831975" y="1624013"/>
          <p14:tracePt t="5304" x="1804988" y="1624013"/>
          <p14:tracePt t="5311" x="1787525" y="1624013"/>
          <p14:tracePt t="5319" x="1758950" y="1624013"/>
          <p14:tracePt t="5335" x="1751013" y="1624013"/>
          <p14:tracePt t="5343" x="1741488" y="1624013"/>
          <p14:tracePt t="5360" x="1722438" y="1614488"/>
          <p14:tracePt t="5383" x="1714500" y="1614488"/>
          <p14:tracePt t="5543" x="1714500" y="1587500"/>
          <p14:tracePt t="5551" x="1778000" y="1558925"/>
          <p14:tracePt t="5559" x="1924050" y="1541463"/>
          <p14:tracePt t="5567" x="2060575" y="1514475"/>
          <p14:tracePt t="5576" x="2187575" y="1504950"/>
          <p14:tracePt t="5584" x="2297113" y="1485900"/>
          <p14:tracePt t="5593" x="2425700" y="1458913"/>
          <p14:tracePt t="5599" x="2552700" y="1441450"/>
          <p14:tracePt t="5609" x="2744788" y="1412875"/>
          <p14:tracePt t="5615" x="2925763" y="1395413"/>
          <p14:tracePt t="5626" x="3127375" y="1368425"/>
          <p14:tracePt t="5631" x="3363913" y="1349375"/>
          <p14:tracePt t="5640" x="3636963" y="1331913"/>
          <p14:tracePt t="5650" x="3875088" y="1312863"/>
          <p14:tracePt t="5656" x="4094163" y="1312863"/>
          <p14:tracePt t="5665" x="4275138" y="1312863"/>
          <p14:tracePt t="5671" x="4440238" y="1312863"/>
          <p14:tracePt t="5680" x="4622800" y="1268413"/>
          <p14:tracePt t="5687" x="4786313" y="1258888"/>
          <p14:tracePt t="5695" x="4932363" y="1239838"/>
          <p14:tracePt t="5703" x="5059363" y="1239838"/>
          <p14:tracePt t="5711" x="5178425" y="1212850"/>
          <p14:tracePt t="5720" x="5287963" y="1195388"/>
          <p14:tracePt t="5728" x="5351463" y="1185863"/>
          <p14:tracePt t="5735" x="5387975" y="1185863"/>
          <p14:tracePt t="5743" x="5397500" y="1176338"/>
          <p14:tracePt t="5751" x="5405438" y="1176338"/>
          <p14:tracePt t="6007" x="5397500" y="1195388"/>
          <p14:tracePt t="6015" x="5368925" y="1239838"/>
          <p14:tracePt t="6024" x="5324475" y="1285875"/>
          <p14:tracePt t="6031" x="5287963" y="1349375"/>
          <p14:tracePt t="6039" x="5251450" y="1412875"/>
          <p14:tracePt t="6047" x="5178425" y="1514475"/>
          <p14:tracePt t="6055" x="5105400" y="1604963"/>
          <p14:tracePt t="6064" x="4995863" y="1741488"/>
          <p14:tracePt t="6071" x="4913313" y="1841500"/>
          <p14:tracePt t="6081" x="4803775" y="1960563"/>
          <p14:tracePt t="6087" x="4722813" y="2060575"/>
          <p14:tracePt t="6097" x="4630738" y="2143125"/>
          <p14:tracePt t="6103" x="4603750" y="2197100"/>
          <p14:tracePt t="6112" x="4557713" y="2289175"/>
          <p14:tracePt t="6119" x="4521200" y="2371725"/>
          <p14:tracePt t="6126" x="4467225" y="2435225"/>
          <p14:tracePt t="6135" x="4440238" y="2498725"/>
          <p14:tracePt t="6144" x="4384675" y="2598738"/>
          <p14:tracePt t="6151" x="4348163" y="2662238"/>
          <p14:tracePt t="6160" x="4275138" y="2763838"/>
          <p14:tracePt t="6168" x="4221163" y="2863850"/>
          <p14:tracePt t="6177" x="4129088" y="2963863"/>
          <p14:tracePt t="6183" x="4057650" y="3063875"/>
          <p14:tracePt t="6193" x="3975100" y="3163888"/>
          <p14:tracePt t="6199" x="3902075" y="3265488"/>
          <p14:tracePt t="6209" x="3829050" y="3365500"/>
          <p14:tracePt t="6215" x="3775075" y="3429000"/>
          <p14:tracePt t="6226" x="3719513" y="3529013"/>
          <p14:tracePt t="6231" x="3665538" y="3611563"/>
          <p14:tracePt t="6240" x="3619500" y="3694113"/>
          <p14:tracePt t="6249" x="3600450" y="3738563"/>
          <p14:tracePt t="6255" x="3592513" y="3767138"/>
          <p14:tracePt t="6265" x="3582988" y="3830638"/>
          <p14:tracePt t="6271" x="3582988" y="3857625"/>
          <p14:tracePt t="6279" x="3573463" y="3867150"/>
          <p14:tracePt t="6288" x="3556000" y="3884613"/>
          <p14:tracePt t="6303" x="3556000" y="3894138"/>
          <p14:tracePt t="6312" x="3556000" y="3911600"/>
          <p14:tracePt t="6319" x="3556000" y="3930650"/>
          <p14:tracePt t="6327" x="3536950" y="3957638"/>
          <p14:tracePt t="6335" x="3527425" y="3967163"/>
          <p14:tracePt t="6343" x="3509963" y="3994150"/>
          <p14:tracePt t="6351" x="3490913" y="4013200"/>
          <p14:tracePt t="6360" x="3455988" y="4057650"/>
          <p14:tracePt t="6368" x="3436938" y="4094163"/>
          <p14:tracePt t="6376" x="3427413" y="4113213"/>
          <p14:tracePt t="6383" x="3400425" y="4130675"/>
          <p14:tracePt t="6394" x="3382963" y="4159250"/>
          <p14:tracePt t="6399" x="3382963" y="4176713"/>
          <p14:tracePt t="6409" x="3382963" y="4195763"/>
          <p14:tracePt t="6415" x="3382963" y="4222750"/>
          <p14:tracePt t="6425" x="3373438" y="4240213"/>
          <p14:tracePt t="6431" x="3373438" y="4249738"/>
          <p14:tracePt t="6440" x="3373438" y="4276725"/>
          <p14:tracePt t="6447" x="3363913" y="4303713"/>
          <p14:tracePt t="6456" x="3354388" y="4313238"/>
          <p14:tracePt t="6464" x="3346450" y="4322763"/>
          <p14:tracePt t="6471" x="3336925" y="4340225"/>
          <p14:tracePt t="6495" x="3336925" y="4359275"/>
          <p14:tracePt t="6504" x="3336925" y="4368800"/>
          <p14:tracePt t="6512" x="3317875" y="4386263"/>
          <p14:tracePt t="6520" x="3309938" y="4395788"/>
          <p14:tracePt t="6528" x="3300413" y="4405313"/>
          <p14:tracePt t="6535" x="3263900" y="4441825"/>
          <p14:tracePt t="6543" x="3254375" y="4459288"/>
          <p14:tracePt t="6551" x="3236913" y="4486275"/>
          <p14:tracePt t="6560" x="3227388" y="4505325"/>
          <p14:tracePt t="6567" x="3208338" y="4522788"/>
          <p14:tracePt t="6576" x="3200400" y="4532313"/>
          <p14:tracePt t="6584" x="3190875" y="4541838"/>
          <p14:tracePt t="6592" x="3171825" y="4559300"/>
          <p14:tracePt t="6610" x="3154363" y="4568825"/>
          <p14:tracePt t="6671" x="3144838" y="4578350"/>
          <p14:tracePt t="6679" x="3136900" y="4578350"/>
          <p14:tracePt t="6688" x="3108325" y="4595813"/>
          <p14:tracePt t="6695" x="3081338" y="4614863"/>
          <p14:tracePt t="6703" x="3071813" y="4624388"/>
          <p14:tracePt t="6711" x="3035300" y="4651375"/>
          <p14:tracePt t="6719" x="3017838" y="4660900"/>
          <p14:tracePt t="6727" x="3008313" y="4668838"/>
          <p14:tracePt t="6735" x="2990850" y="4678363"/>
          <p14:tracePt t="6743" x="2981325" y="4687888"/>
          <p14:tracePt t="6751" x="2962275" y="4697413"/>
          <p14:tracePt t="6767" x="2954338" y="4705350"/>
          <p14:tracePt t="6775" x="2944813" y="4714875"/>
          <p14:tracePt t="6794" x="2935288" y="4724400"/>
          <p14:tracePt t="6799" x="2925763" y="4724400"/>
          <p14:tracePt t="6810" x="2925763" y="4732338"/>
          <p14:tracePt t="6826" x="2925763" y="4760913"/>
          <p14:tracePt t="6840" x="2917825" y="4778375"/>
          <p14:tracePt t="6847" x="2908300" y="4787900"/>
          <p14:tracePt t="6863" x="2908300" y="4805363"/>
          <p14:tracePt t="6881" x="2898775" y="4814888"/>
          <p14:tracePt t="6888" x="2898775" y="4824413"/>
          <p14:tracePt t="6919" x="2889250" y="4833938"/>
          <p14:tracePt t="6935" x="2881313" y="4851400"/>
          <p14:tracePt t="6943" x="2871788" y="4851400"/>
          <p14:tracePt t="6959" x="2852738" y="4860925"/>
          <p14:tracePt t="6967" x="2825750" y="4860925"/>
          <p14:tracePt t="6976" x="2789238" y="4878388"/>
          <p14:tracePt t="6984" x="2762250" y="4887913"/>
          <p14:tracePt t="6993" x="2744788" y="4914900"/>
          <p14:tracePt t="6999" x="2716213" y="4924425"/>
          <p14:tracePt t="7010" x="2679700" y="4951413"/>
          <p14:tracePt t="7015" x="2662238" y="4960938"/>
          <p14:tracePt t="7026" x="2643188" y="4970463"/>
          <p14:tracePt t="7033" x="2625725" y="4979988"/>
          <p14:tracePt t="7042" x="2598738" y="5016500"/>
          <p14:tracePt t="7047" x="2579688" y="5024438"/>
          <p14:tracePt t="7055" x="2570163" y="5033963"/>
          <p14:tracePt t="7065" x="2552700" y="5043488"/>
          <p14:tracePt t="7071" x="2516188" y="5080000"/>
          <p14:tracePt t="7081" x="2506663" y="5097463"/>
          <p14:tracePt t="7089" x="2506663" y="5106988"/>
          <p14:tracePt t="7103" x="2489200" y="5126038"/>
          <p14:tracePt t="7119" x="2462213" y="5143500"/>
          <p14:tracePt t="7128" x="2462213" y="5153025"/>
          <p14:tracePt t="7135" x="2452688" y="5160963"/>
          <p14:tracePt t="7143" x="2443163" y="5160963"/>
          <p14:tracePt t="7151" x="2433638" y="5160963"/>
          <p14:tracePt t="7161" x="2425700" y="5160963"/>
          <p14:tracePt t="7168" x="2406650" y="5160963"/>
          <p14:tracePt t="7184" x="2397125" y="5160963"/>
          <p14:tracePt t="7199" x="2389188" y="5160963"/>
          <p14:tracePt t="7215" x="2370138" y="5180013"/>
          <p14:tracePt t="7231" x="2360613" y="5180013"/>
          <p14:tracePt t="7240" x="2352675" y="5180013"/>
          <p14:tracePt t="7247" x="2333625" y="5189538"/>
          <p14:tracePt t="7255" x="2306638" y="5197475"/>
          <p14:tracePt t="7263" x="2287588" y="5207000"/>
          <p14:tracePt t="7271" x="2260600" y="5233988"/>
          <p14:tracePt t="7281" x="2251075" y="5233988"/>
          <p14:tracePt t="7287" x="2233613" y="5243513"/>
          <p14:tracePt t="7296" x="2224088" y="5243513"/>
          <p14:tracePt t="7303" x="2214563" y="5243513"/>
          <p14:tracePt t="7320" x="2206625" y="5253038"/>
          <p14:tracePt t="7336" x="2197100" y="5253038"/>
          <p14:tracePt t="7343" x="2187575" y="5262563"/>
          <p14:tracePt t="7360" x="2187575" y="5270500"/>
          <p14:tracePt t="7376" x="2187575" y="5280025"/>
          <p14:tracePt t="7385" x="2179638" y="5289550"/>
          <p14:tracePt t="7393" x="2170113" y="5307013"/>
          <p14:tracePt t="7399" x="2160588" y="5307013"/>
          <p14:tracePt t="7410" x="2133600" y="5326063"/>
          <p14:tracePt t="7415" x="2124075" y="5326063"/>
          <p14:tracePt t="7426" x="2097088" y="5335588"/>
          <p14:tracePt t="7431" x="2070100" y="5362575"/>
          <p14:tracePt t="7442" x="2060575" y="5362575"/>
          <p14:tracePt t="7447" x="2041525" y="5372100"/>
          <p14:tracePt t="7456" x="2005013" y="5380038"/>
          <p14:tracePt t="7465" x="1997075" y="5380038"/>
          <p14:tracePt t="7471" x="1968500" y="5380038"/>
          <p14:tracePt t="7479" x="1941513" y="5380038"/>
          <p14:tracePt t="7488" x="1924050" y="5380038"/>
          <p14:tracePt t="7495" x="1914525" y="5380038"/>
          <p14:tracePt t="7503" x="1905000" y="5380038"/>
          <p14:tracePt t="7520" x="1895475" y="5380038"/>
          <p14:tracePt t="7688" x="1887538" y="5389563"/>
          <p14:tracePt t="7719" x="1887538" y="5399088"/>
          <p14:tracePt t="7823" x="1895475" y="5399088"/>
          <p14:tracePt t="8272" x="1905000" y="5408613"/>
          <p14:tracePt t="8287" x="1905000" y="5426075"/>
          <p14:tracePt t="8296" x="1905000" y="5435600"/>
          <p14:tracePt t="8311" x="1905000" y="5445125"/>
          <p14:tracePt t="8383" x="1905000" y="5453063"/>
          <p14:tracePt t="8520" x="1905000" y="5472113"/>
          <p14:tracePt t="8527" x="1924050" y="5489575"/>
          <p14:tracePt t="8535" x="1931988" y="5499100"/>
          <p14:tracePt t="8543" x="1951038" y="5508625"/>
          <p14:tracePt t="8552" x="1968500" y="5526088"/>
          <p14:tracePt t="8561" x="1978025" y="5535613"/>
          <p14:tracePt t="8567" x="2005013" y="5554663"/>
          <p14:tracePt t="8576" x="2024063" y="5572125"/>
          <p14:tracePt t="8583" x="2033588" y="5581650"/>
          <p14:tracePt t="8593" x="2041525" y="5589588"/>
          <p14:tracePt t="8599" x="2041525" y="5599113"/>
          <p14:tracePt t="8610" x="2060575" y="5618163"/>
          <p14:tracePt t="8626" x="2070100" y="5626100"/>
          <p14:tracePt t="8759" x="2078038" y="5626100"/>
          <p14:tracePt t="8775" x="2078038" y="5618163"/>
          <p14:tracePt t="8783" x="2078038" y="5608638"/>
          <p14:tracePt t="8808" x="2078038" y="5581650"/>
          <p14:tracePt t="8815" x="2070100" y="5572125"/>
          <p14:tracePt t="8832" x="2041525" y="5572125"/>
          <p14:tracePt t="8840" x="2033588" y="5572125"/>
          <p14:tracePt t="8847" x="2014538" y="5572125"/>
          <p14:tracePt t="8855" x="2005013" y="5572125"/>
          <p14:tracePt t="8863" x="1997075" y="5572125"/>
          <p14:tracePt t="8871" x="1978025" y="5562600"/>
          <p14:tracePt t="8896" x="1968500" y="5562600"/>
          <p14:tracePt t="8904" x="1951038" y="5554663"/>
          <p14:tracePt t="8928" x="1941513" y="5545138"/>
          <p14:tracePt t="8976" x="1941513" y="5535613"/>
          <p14:tracePt t="9272" x="1941513" y="5526088"/>
          <p14:tracePt t="9288" x="1941513" y="5508625"/>
          <p14:tracePt t="9712" x="1931988" y="5499100"/>
          <p14:tracePt t="9760" x="1924050" y="5499100"/>
          <p14:tracePt t="9767" x="1905000" y="5499100"/>
          <p14:tracePt t="9775" x="1878013" y="5499100"/>
          <p14:tracePt t="9784" x="1860550" y="5499100"/>
          <p14:tracePt t="9792" x="1841500" y="5499100"/>
          <p14:tracePt t="9799" x="1831975" y="5499100"/>
          <p14:tracePt t="9809" x="1824038" y="5508625"/>
          <p14:tracePt t="9815" x="1814513" y="5508625"/>
          <p14:tracePt t="9826" x="1795463" y="5508625"/>
          <p14:tracePt t="9831" x="1787525" y="5508625"/>
          <p14:tracePt t="9842" x="1778000" y="5508625"/>
          <p14:tracePt t="9847" x="1751013" y="5508625"/>
          <p14:tracePt t="9855" x="1741488" y="5508625"/>
          <p14:tracePt t="9864" x="1731963" y="5508625"/>
          <p14:tracePt t="9871" x="1714500" y="5508625"/>
          <p14:tracePt t="9895" x="1695450" y="5508625"/>
          <p14:tracePt t="9903" x="1677988" y="5508625"/>
          <p14:tracePt t="9911" x="1658938" y="5508625"/>
          <p14:tracePt t="9920" x="1649413" y="5508625"/>
          <p14:tracePt t="9927" x="1622425" y="5508625"/>
          <p14:tracePt t="9935" x="1604963" y="5508625"/>
          <p14:tracePt t="9944" x="1585913" y="5489575"/>
          <p14:tracePt t="9951" x="1568450" y="5481638"/>
          <p14:tracePt t="9967" x="1541463" y="5472113"/>
          <p14:tracePt t="9975" x="1522413" y="5453063"/>
          <p14:tracePt t="9983" x="1512888" y="5445125"/>
          <p14:tracePt t="9992" x="1504950" y="5435600"/>
          <p14:tracePt t="10009" x="1495425" y="5426075"/>
          <p14:tracePt t="10015" x="1485900" y="5416550"/>
          <p14:tracePt t="10031" x="1485900" y="5408613"/>
          <p14:tracePt t="10042" x="1476375" y="5408613"/>
          <p14:tracePt t="10055" x="1476375" y="5380038"/>
          <p14:tracePt t="10071" x="1476375" y="5362575"/>
          <p14:tracePt t="10080" x="1476375" y="5335588"/>
          <p14:tracePt t="10087" x="1476375" y="5326063"/>
          <p14:tracePt t="10095" x="1476375" y="5316538"/>
          <p14:tracePt t="10103" x="1476375" y="5280025"/>
          <p14:tracePt t="10111" x="1485900" y="5270500"/>
          <p14:tracePt t="10119" x="1495425" y="5243513"/>
          <p14:tracePt t="10128" x="1504950" y="5233988"/>
          <p14:tracePt t="10135" x="1512888" y="5216525"/>
          <p14:tracePt t="10144" x="1531938" y="5189538"/>
          <p14:tracePt t="10151" x="1541463" y="5180013"/>
          <p14:tracePt t="10167" x="1549400" y="5170488"/>
          <p14:tracePt t="10176" x="1576388" y="5143500"/>
          <p14:tracePt t="10183" x="1585913" y="5133975"/>
          <p14:tracePt t="10192" x="1612900" y="5106988"/>
          <p14:tracePt t="10199" x="1622425" y="5106988"/>
          <p14:tracePt t="10209" x="1631950" y="5089525"/>
          <p14:tracePt t="10215" x="1631950" y="5080000"/>
          <p14:tracePt t="10225" x="1649413" y="5060950"/>
          <p14:tracePt t="10231" x="1668463" y="5053013"/>
          <p14:tracePt t="10242" x="1714500" y="5024438"/>
          <p14:tracePt t="10255" x="1778000" y="5006975"/>
          <p14:tracePt t="10265" x="1787525" y="4997450"/>
          <p14:tracePt t="10271" x="1860550" y="4987925"/>
          <p14:tracePt t="10279" x="1931988" y="4970463"/>
          <p14:tracePt t="10287" x="2014538" y="4943475"/>
          <p14:tracePt t="10297" x="2070100" y="4943475"/>
          <p14:tracePt t="10303" x="2151063" y="4933950"/>
          <p14:tracePt t="10312" x="2243138" y="4933950"/>
          <p14:tracePt t="10319" x="2316163" y="4933950"/>
          <p14:tracePt t="10328" x="2352675" y="4933950"/>
          <p14:tracePt t="10336" x="2389188" y="4933950"/>
          <p14:tracePt t="10344" x="2416175" y="4933950"/>
          <p14:tracePt t="10351" x="2433638" y="4933950"/>
          <p14:tracePt t="10360" x="2443163" y="4943475"/>
          <p14:tracePt t="10367" x="2462213" y="4960938"/>
          <p14:tracePt t="10376" x="2462213" y="4970463"/>
          <p14:tracePt t="10383" x="2470150" y="4979988"/>
          <p14:tracePt t="10392" x="2479675" y="4997450"/>
          <p14:tracePt t="10399" x="2479675" y="5016500"/>
          <p14:tracePt t="10410" x="2479675" y="5024438"/>
          <p14:tracePt t="10415" x="2479675" y="5033963"/>
          <p14:tracePt t="10426" x="2489200" y="5060950"/>
          <p14:tracePt t="10431" x="2498725" y="5070475"/>
          <p14:tracePt t="10442" x="2498725" y="5080000"/>
          <p14:tracePt t="10447" x="2498725" y="5097463"/>
          <p14:tracePt t="10463" x="2498725" y="5106988"/>
          <p14:tracePt t="10471" x="2498725" y="5116513"/>
          <p14:tracePt t="10479" x="2498725" y="5133975"/>
          <p14:tracePt t="10487" x="2498725" y="5143500"/>
          <p14:tracePt t="10495" x="2498725" y="5160963"/>
          <p14:tracePt t="10503" x="2498725" y="5180013"/>
          <p14:tracePt t="10512" x="2489200" y="5197475"/>
          <p14:tracePt t="10519" x="2462213" y="5216525"/>
          <p14:tracePt t="10528" x="2425700" y="5243513"/>
          <p14:tracePt t="10536" x="2397125" y="5253038"/>
          <p14:tracePt t="10543" x="2389188" y="5262563"/>
          <p14:tracePt t="10552" x="2360613" y="5289550"/>
          <p14:tracePt t="10559" x="2352675" y="5299075"/>
          <p14:tracePt t="10575" x="2343150" y="5307013"/>
          <p14:tracePt t="10583" x="2316163" y="5316538"/>
          <p14:tracePt t="10592" x="2306638" y="5326063"/>
          <p14:tracePt t="10609" x="2306638" y="5335588"/>
          <p14:tracePt t="10615" x="2297113" y="5343525"/>
          <p14:tracePt t="10625" x="2287588" y="5343525"/>
          <p14:tracePt t="10631" x="2279650" y="5343525"/>
          <p14:tracePt t="10642" x="2260600" y="5362575"/>
          <p14:tracePt t="10647" x="2233613" y="5372100"/>
          <p14:tracePt t="10655" x="2214563" y="5380038"/>
          <p14:tracePt t="10663" x="2187575" y="5380038"/>
          <p14:tracePt t="10671" x="2179638" y="5389563"/>
          <p14:tracePt t="10681" x="2151063" y="5408613"/>
          <p14:tracePt t="10687" x="2143125" y="5408613"/>
          <p14:tracePt t="10696" x="2124075" y="5408613"/>
          <p14:tracePt t="10703" x="2106613" y="5408613"/>
          <p14:tracePt t="10711" x="2087563" y="5416550"/>
          <p14:tracePt t="10719" x="2078038" y="5416550"/>
          <p14:tracePt t="10728" x="2051050" y="5416550"/>
          <p14:tracePt t="10735" x="2041525" y="5416550"/>
          <p14:tracePt t="10742" x="2005013" y="5416550"/>
          <p14:tracePt t="10751" x="1987550" y="5416550"/>
          <p14:tracePt t="10759" x="1960563" y="5416550"/>
          <p14:tracePt t="10767" x="1951038" y="5416550"/>
          <p14:tracePt t="10776" x="1941513" y="5416550"/>
          <p14:tracePt t="10784" x="1924050" y="5416550"/>
          <p14:tracePt t="10793" x="1878013" y="5416550"/>
          <p14:tracePt t="10799" x="1860550" y="5416550"/>
          <p14:tracePt t="10810" x="1831975" y="5416550"/>
          <p14:tracePt t="10815" x="1824038" y="5416550"/>
          <p14:tracePt t="10826" x="1814513" y="5416550"/>
          <p14:tracePt t="10842" x="1804988" y="5416550"/>
          <p14:tracePt t="10879" x="1795463" y="5416550"/>
          <p14:tracePt t="10898" x="1787525" y="5416550"/>
          <p14:tracePt t="10912" x="1778000" y="5416550"/>
          <p14:tracePt t="10919" x="1768475" y="5416550"/>
          <p14:tracePt t="10935" x="1751013" y="5416550"/>
          <p14:tracePt t="10943" x="1741488" y="5416550"/>
          <p14:tracePt t="10960" x="1731963" y="5416550"/>
          <p14:tracePt t="10967" x="1714500" y="5416550"/>
          <p14:tracePt t="10977" x="1704975" y="5416550"/>
          <p14:tracePt t="10984" x="1677988" y="5399088"/>
          <p14:tracePt t="10993" x="1668463" y="5399088"/>
          <p14:tracePt t="11000" x="1649413" y="5389563"/>
          <p14:tracePt t="11010" x="1631950" y="5362575"/>
          <p14:tracePt t="11015" x="1622425" y="5362575"/>
          <p14:tracePt t="11027" x="1612900" y="5353050"/>
          <p14:tracePt t="11031" x="1604963" y="5343525"/>
          <p14:tracePt t="11041" x="1604963" y="5335588"/>
          <p14:tracePt t="11047" x="1585913" y="5316538"/>
          <p14:tracePt t="11056" x="1558925" y="5299075"/>
          <p14:tracePt t="11079" x="1558925" y="5289550"/>
          <p14:tracePt t="11088" x="1558925" y="5280025"/>
          <p14:tracePt t="11096" x="1549400" y="5262563"/>
          <p14:tracePt t="11103" x="1549400" y="5253038"/>
          <p14:tracePt t="11123" x="1541463" y="5243513"/>
          <p14:tracePt t="11133" x="1531938" y="5233988"/>
          <p14:tracePt t="11143" x="1531938" y="5216525"/>
          <p14:tracePt t="11151" x="1531938" y="5197475"/>
          <p14:tracePt t="11161" x="1531938" y="5170488"/>
          <p14:tracePt t="11167" x="1531938" y="5143500"/>
          <p14:tracePt t="11177" x="1531938" y="5097463"/>
          <p14:tracePt t="11183" x="1558925" y="5080000"/>
          <p14:tracePt t="11194" x="1604963" y="5033963"/>
          <p14:tracePt t="11199" x="1658938" y="4979988"/>
          <p14:tracePt t="11210" x="1685925" y="4951413"/>
          <p14:tracePt t="11215" x="1741488" y="4914900"/>
          <p14:tracePt t="11226" x="1768475" y="4897438"/>
          <p14:tracePt t="11231" x="1787525" y="4878388"/>
          <p14:tracePt t="11242" x="1804988" y="4860925"/>
          <p14:tracePt t="11247" x="1814513" y="4860925"/>
          <p14:tracePt t="11256" x="1831975" y="4860925"/>
          <p14:tracePt t="11336" x="1841500" y="4860925"/>
          <p14:tracePt t="11351" x="1868488" y="4860925"/>
          <p14:tracePt t="11359" x="1887538" y="4860925"/>
          <p14:tracePt t="11367" x="1924050" y="4860925"/>
          <p14:tracePt t="11376" x="1941513" y="4860925"/>
          <p14:tracePt t="11383" x="1968500" y="4878388"/>
          <p14:tracePt t="11392" x="1987550" y="4878388"/>
          <p14:tracePt t="11400" x="1997075" y="4887913"/>
          <p14:tracePt t="11411" x="2024063" y="4897438"/>
          <p14:tracePt t="11415" x="2041525" y="4906963"/>
          <p14:tracePt t="11431" x="2060575" y="4924425"/>
          <p14:tracePt t="11447" x="2070100" y="4933950"/>
          <p14:tracePt t="11463" x="2078038" y="4943475"/>
          <p14:tracePt t="11495" x="2078038" y="4951413"/>
          <p14:tracePt t="11511" x="2087563" y="4970463"/>
          <p14:tracePt t="11527" x="2087563" y="4979988"/>
          <p14:tracePt t="11543" x="2087563" y="4987925"/>
          <p14:tracePt t="11551" x="2087563" y="4997450"/>
          <p14:tracePt t="11559" x="2087563" y="5006975"/>
          <p14:tracePt t="11584" x="2087563" y="5016500"/>
          <p14:tracePt t="11593" x="2087563" y="5033963"/>
          <p14:tracePt t="11609" x="2087563" y="5043488"/>
          <p14:tracePt t="11615" x="2087563" y="5060950"/>
          <p14:tracePt t="11632" x="2087563" y="5070475"/>
          <p14:tracePt t="11643" x="2070100" y="5089525"/>
          <p14:tracePt t="11663" x="2060575" y="5106988"/>
          <p14:tracePt t="11671" x="2060575" y="5116513"/>
          <p14:tracePt t="11679" x="2041525" y="5133975"/>
          <p14:tracePt t="11687" x="2024063" y="5153025"/>
          <p14:tracePt t="11697" x="2024063" y="5160963"/>
          <p14:tracePt t="11703" x="2014538" y="5170488"/>
          <p14:tracePt t="11712" x="2005013" y="5189538"/>
          <p14:tracePt t="11719" x="1987550" y="5216525"/>
          <p14:tracePt t="11727" x="1978025" y="5226050"/>
          <p14:tracePt t="11743" x="1968500" y="5233988"/>
          <p14:tracePt t="11823" x="1951038" y="5270500"/>
          <p14:tracePt t="11831" x="1941513" y="5280025"/>
          <p14:tracePt t="11840" x="1931988" y="5289550"/>
          <p14:tracePt t="11849" x="1924050" y="5299075"/>
          <p14:tracePt t="11856" x="1905000" y="5316538"/>
          <p14:tracePt t="11882" x="1895475" y="5316538"/>
          <p14:tracePt t="12111" x="1878013" y="5343525"/>
          <p14:tracePt t="12215" x="1878013" y="5353050"/>
          <p14:tracePt t="12231" x="1878013" y="5362575"/>
          <p14:tracePt t="12439" x="1878013" y="5372100"/>
          <p14:tracePt t="12447" x="1887538" y="5372100"/>
          <p14:tracePt t="13079" x="1914525" y="5372100"/>
          <p14:tracePt t="13087" x="1941513" y="5353050"/>
          <p14:tracePt t="13095" x="1951038" y="5353050"/>
          <p14:tracePt t="13103" x="1968500" y="5343525"/>
          <p14:tracePt t="13111" x="1978025" y="5343525"/>
          <p14:tracePt t="13119" x="1987550" y="5335588"/>
          <p14:tracePt t="13128" x="1997075" y="5335588"/>
          <p14:tracePt t="13135" x="2024063" y="5326063"/>
          <p14:tracePt t="13167" x="2033588" y="5326063"/>
          <p14:tracePt t="13184" x="2051050" y="5326063"/>
          <p14:tracePt t="13190" x="2070100" y="5316538"/>
          <p14:tracePt t="13199" x="2078038" y="5307013"/>
          <p14:tracePt t="13209" x="2087563" y="5299075"/>
          <p14:tracePt t="13215" x="2097088" y="5299075"/>
          <p14:tracePt t="13226" x="2106613" y="5299075"/>
          <p14:tracePt t="13231" x="2114550" y="5289550"/>
          <p14:tracePt t="13247" x="2124075" y="5289550"/>
          <p14:tracePt t="13255" x="2133600" y="5289550"/>
          <p14:tracePt t="13263" x="2143125" y="5289550"/>
          <p14:tracePt t="13271" x="2160588" y="5270500"/>
          <p14:tracePt t="13287" x="2170113" y="5262563"/>
          <p14:tracePt t="13295" x="2179638" y="5262563"/>
          <p14:tracePt t="13351" x="2187575" y="5253038"/>
          <p14:tracePt t="13367" x="2197100" y="5253038"/>
          <p14:tracePt t="13374" x="2214563" y="5243513"/>
          <p14:tracePt t="13391" x="2233613" y="5233988"/>
          <p14:tracePt t="13399" x="2243138" y="5226050"/>
          <p14:tracePt t="13409" x="2260600" y="5216525"/>
          <p14:tracePt t="13415" x="2279650" y="5207000"/>
          <p14:tracePt t="13425" x="2306638" y="5197475"/>
          <p14:tracePt t="13431" x="2324100" y="5189538"/>
          <p14:tracePt t="13442" x="2343150" y="5170488"/>
          <p14:tracePt t="13447" x="2360613" y="5160963"/>
          <p14:tracePt t="13455" x="2370138" y="5160963"/>
          <p14:tracePt t="13464" x="2379663" y="5153025"/>
          <p14:tracePt t="13479" x="2397125" y="5153025"/>
          <p14:tracePt t="13487" x="2406650" y="5143500"/>
          <p14:tracePt t="13495" x="2416175" y="5133975"/>
          <p14:tracePt t="13503" x="2416175" y="5126038"/>
          <p14:tracePt t="13527" x="2425700" y="5126038"/>
          <p14:tracePt t="13535" x="2433638" y="5126038"/>
          <p14:tracePt t="13544" x="2443163" y="5116513"/>
          <p14:tracePt t="13551" x="2462213" y="5097463"/>
          <p14:tracePt t="13567" x="2489200" y="5089525"/>
          <p14:tracePt t="13578" x="2506663" y="5070475"/>
          <p14:tracePt t="13583" x="2543175" y="5053013"/>
          <p14:tracePt t="13593" x="2562225" y="5033963"/>
          <p14:tracePt t="13599" x="2589213" y="5024438"/>
          <p14:tracePt t="13609" x="2606675" y="5016500"/>
          <p14:tracePt t="13615" x="2652713" y="4979988"/>
          <p14:tracePt t="13626" x="2679700" y="4970463"/>
          <p14:tracePt t="13631" x="2698750" y="4960938"/>
          <p14:tracePt t="13643" x="2716213" y="4951413"/>
          <p14:tracePt t="13647" x="2752725" y="4943475"/>
          <p14:tracePt t="13656" x="2798763" y="4924425"/>
          <p14:tracePt t="13664" x="2817813" y="4914900"/>
          <p14:tracePt t="13672" x="2852738" y="4887913"/>
          <p14:tracePt t="13681" x="2889250" y="4878388"/>
          <p14:tracePt t="13687" x="2917825" y="4870450"/>
          <p14:tracePt t="13696" x="2962275" y="4860925"/>
          <p14:tracePt t="13703" x="2990850" y="4841875"/>
          <p14:tracePt t="13711" x="3035300" y="4814888"/>
          <p14:tracePt t="13719" x="3063875" y="4805363"/>
          <p14:tracePt t="13727" x="3117850" y="4787900"/>
          <p14:tracePt t="13735" x="3163888" y="4760913"/>
          <p14:tracePt t="13743" x="3227388" y="4751388"/>
          <p14:tracePt t="13751" x="3273425" y="4714875"/>
          <p14:tracePt t="13759" x="3290888" y="4705350"/>
          <p14:tracePt t="13767" x="3363913" y="4678363"/>
          <p14:tracePt t="13776" x="3409950" y="4660900"/>
          <p14:tracePt t="13783" x="3473450" y="4632325"/>
          <p14:tracePt t="13794" x="3556000" y="4595813"/>
          <p14:tracePt t="13799" x="3592513" y="4587875"/>
          <p14:tracePt t="13808" x="3673475" y="4541838"/>
          <p14:tracePt t="13815" x="3702050" y="4532313"/>
          <p14:tracePt t="13825" x="3746500" y="4522788"/>
          <p14:tracePt t="13831" x="3775075" y="4505325"/>
          <p14:tracePt t="13842" x="3810000" y="4486275"/>
          <p14:tracePt t="13847" x="3810000" y="4478338"/>
          <p14:tracePt t="13855" x="3865563" y="4441825"/>
          <p14:tracePt t="13865" x="3892550" y="4422775"/>
          <p14:tracePt t="13872" x="3938588" y="4386263"/>
          <p14:tracePt t="13892" x="4021138" y="4332288"/>
          <p14:tracePt t="13896" x="4084638" y="4295775"/>
          <p14:tracePt t="13904" x="4102100" y="4276725"/>
          <p14:tracePt t="13911" x="4148138" y="4259263"/>
          <p14:tracePt t="13919" x="4211638" y="4213225"/>
          <p14:tracePt t="13928" x="4257675" y="4195763"/>
          <p14:tracePt t="13935" x="4321175" y="4167188"/>
          <p14:tracePt t="13944" x="4340225" y="4149725"/>
          <p14:tracePt t="13951" x="4384675" y="4130675"/>
          <p14:tracePt t="13959" x="4403725" y="4113213"/>
          <p14:tracePt t="13967" x="4430713" y="4086225"/>
          <p14:tracePt t="13976" x="4476750" y="4076700"/>
          <p14:tracePt t="13983" x="4503738" y="4057650"/>
          <p14:tracePt t="13992" x="4530725" y="4040188"/>
          <p14:tracePt t="13999" x="4567238" y="4030663"/>
          <p14:tracePt t="14009" x="4594225" y="3994150"/>
          <p14:tracePt t="14015" x="4659313" y="3967163"/>
          <p14:tracePt t="14025" x="4686300" y="3940175"/>
          <p14:tracePt t="14031" x="4703763" y="3930650"/>
          <p14:tracePt t="14042" x="4749800" y="3894138"/>
          <p14:tracePt t="14047" x="4803775" y="3857625"/>
          <p14:tracePt t="14055" x="4849813" y="3811588"/>
          <p14:tracePt t="14065" x="4932363" y="3757613"/>
          <p14:tracePt t="14071" x="5032375" y="3730625"/>
          <p14:tracePt t="14081" x="5095875" y="3675063"/>
          <p14:tracePt t="14088" x="5178425" y="3621088"/>
          <p14:tracePt t="14097" x="5205413" y="3602038"/>
          <p14:tracePt t="14103" x="5241925" y="3565525"/>
          <p14:tracePt t="14112" x="5260975" y="3556000"/>
          <p14:tracePt t="14128" x="5314950" y="3529013"/>
          <p14:tracePt t="14137" x="5334000" y="3519488"/>
          <p14:tracePt t="14143" x="5360988" y="3511550"/>
          <p14:tracePt t="14151" x="5360988" y="3502025"/>
          <p14:tracePt t="14159" x="5368925" y="3492500"/>
          <p14:tracePt t="14167" x="5387975" y="3475038"/>
          <p14:tracePt t="14176" x="5397500" y="3475038"/>
          <p14:tracePt t="14183" x="5414963" y="3465513"/>
          <p14:tracePt t="14192" x="5451475" y="3446463"/>
          <p14:tracePt t="14199" x="5487988" y="3429000"/>
          <p14:tracePt t="14209" x="5507038" y="3419475"/>
          <p14:tracePt t="14215" x="5551488" y="3382963"/>
          <p14:tracePt t="14226" x="5616575" y="3365500"/>
          <p14:tracePt t="14231" x="5697538" y="3309938"/>
          <p14:tracePt t="14241" x="5724525" y="3302000"/>
          <p14:tracePt t="14247" x="5770563" y="3265488"/>
          <p14:tracePt t="14255" x="5797550" y="3255963"/>
          <p14:tracePt t="14263" x="5826125" y="3246438"/>
          <p14:tracePt t="14271" x="5853113" y="3236913"/>
          <p14:tracePt t="14279" x="5889625" y="3200400"/>
          <p14:tracePt t="14287" x="5926138" y="3192463"/>
          <p14:tracePt t="14295" x="5935663" y="3182938"/>
          <p14:tracePt t="14303" x="5943600" y="3173413"/>
          <p14:tracePt t="14313" x="5972175" y="3163888"/>
          <p14:tracePt t="14319" x="5972175" y="3155950"/>
          <p14:tracePt t="14343" x="5980113" y="3155950"/>
          <p14:tracePt t="14351" x="5999163" y="3146425"/>
          <p14:tracePt t="14358" x="6026150" y="3136900"/>
          <p14:tracePt t="14367" x="6062663" y="3119438"/>
          <p14:tracePt t="14375" x="6080125" y="3109913"/>
          <p14:tracePt t="14383" x="6108700" y="3100388"/>
          <p14:tracePt t="14391" x="6135688" y="3090863"/>
          <p14:tracePt t="14399" x="6172200" y="3054350"/>
          <p14:tracePt t="14409" x="6199188" y="3046413"/>
          <p14:tracePt t="14415" x="6245225" y="3017838"/>
          <p14:tracePt t="14426" x="6262688" y="2990850"/>
          <p14:tracePt t="14431" x="6281738" y="2982913"/>
          <p14:tracePt t="14441" x="6326188" y="2973388"/>
          <p14:tracePt t="14448" x="6345238" y="2954338"/>
          <p14:tracePt t="14455" x="6362700" y="2946400"/>
          <p14:tracePt t="14464" x="6372225" y="2936875"/>
          <p14:tracePt t="14481" x="6391275" y="2936875"/>
          <p14:tracePt t="14487" x="6399213" y="2927350"/>
          <p14:tracePt t="14496" x="6399213" y="2917825"/>
          <p14:tracePt t="14503" x="6408738" y="2917825"/>
          <p14:tracePt t="14520" x="6418263" y="2909888"/>
          <p14:tracePt t="14535" x="6427788" y="2900363"/>
          <p14:tracePt t="14545" x="6454775" y="2890838"/>
          <p14:tracePt t="14551" x="6454775" y="2881313"/>
          <p14:tracePt t="14559" x="6464300" y="2873375"/>
          <p14:tracePt t="14567" x="6472238" y="2863850"/>
          <p14:tracePt t="14583" x="6481763" y="2863850"/>
          <p14:tracePt t="14592" x="6491288" y="2854325"/>
          <p14:tracePt t="14601" x="6500813" y="2844800"/>
          <p14:tracePt t="14609" x="6508750" y="2836863"/>
          <p14:tracePt t="14626" x="6518275" y="2827338"/>
          <p14:tracePt t="14631" x="6537325" y="2827338"/>
          <p14:tracePt t="14642" x="6537325" y="2817813"/>
          <p14:tracePt t="14671" x="6545263" y="2808288"/>
          <p14:tracePt t="14679" x="6554788" y="2808288"/>
          <p14:tracePt t="15360" x="6564313" y="2808288"/>
          <p14:tracePt t="15367" x="6581775" y="2790825"/>
          <p14:tracePt t="15375" x="6591300" y="2781300"/>
          <p14:tracePt t="15383" x="6591300" y="2771775"/>
          <p14:tracePt t="15392" x="6591300" y="2754313"/>
          <p14:tracePt t="15751" x="6591300" y="2744788"/>
          <p14:tracePt t="16247" x="6591300" y="2727325"/>
          <p14:tracePt t="16279" x="6591300" y="2717800"/>
          <p14:tracePt t="16455" x="6591300" y="2708275"/>
          <p14:tracePt t="16463" x="6581775" y="2708275"/>
          <p14:tracePt t="16471" x="6554788" y="2717800"/>
          <p14:tracePt t="16479" x="6537325" y="2727325"/>
          <p14:tracePt t="16495" x="6518275" y="2735263"/>
          <p14:tracePt t="16520" x="6500813" y="2735263"/>
          <p14:tracePt t="16543" x="6491288" y="2744788"/>
          <p14:tracePt t="16897" x="6481763" y="2754313"/>
          <p14:tracePt t="16911" x="6454775" y="2771775"/>
          <p14:tracePt t="16920" x="6391275" y="2771775"/>
          <p14:tracePt t="16927" x="6326188" y="2790825"/>
          <p14:tracePt t="16935" x="6308725" y="2790825"/>
          <p14:tracePt t="16944" x="6281738" y="2790825"/>
          <p14:tracePt t="16951" x="6262688" y="2790825"/>
          <p14:tracePt t="16958" x="6245225" y="2790825"/>
          <p14:tracePt t="16967" x="6235700" y="2790825"/>
          <p14:tracePt t="16991" x="6226175" y="2790825"/>
          <p14:tracePt t="17007" x="6208713" y="2790825"/>
          <p14:tracePt t="17015" x="6199188" y="2790825"/>
          <p14:tracePt t="17026" x="6189663" y="2790825"/>
          <p14:tracePt t="17031" x="6181725" y="2790825"/>
          <p14:tracePt t="17047" x="6172200" y="2790825"/>
          <p14:tracePt t="17063" x="6162675" y="2790825"/>
          <p14:tracePt t="17072" x="6153150" y="2790825"/>
          <p14:tracePt t="17079" x="6145213" y="2790825"/>
          <p14:tracePt t="17087" x="6126163" y="2790825"/>
          <p14:tracePt t="17095" x="6108700" y="2790825"/>
          <p14:tracePt t="17103" x="6089650" y="2781300"/>
          <p14:tracePt t="17111" x="6072188" y="2763838"/>
          <p14:tracePt t="17127" x="6026150" y="2735263"/>
          <p14:tracePt t="17135" x="6007100" y="2717800"/>
          <p14:tracePt t="17143" x="5999163" y="2708275"/>
          <p14:tracePt t="17151" x="5980113" y="2708275"/>
          <p14:tracePt t="17160" x="5962650" y="2690813"/>
          <p14:tracePt t="17167" x="5943600" y="2671763"/>
          <p14:tracePt t="17175" x="5935663" y="2671763"/>
          <p14:tracePt t="17183" x="5926138" y="2671763"/>
          <p14:tracePt t="17271" x="5916613" y="2662238"/>
          <p14:tracePt t="17288" x="5916613" y="2644775"/>
          <p14:tracePt t="17295" x="5916613" y="2635250"/>
          <p14:tracePt t="17303" x="5916613" y="2617788"/>
          <p14:tracePt t="17312" x="5916613" y="2598738"/>
          <p14:tracePt t="17319" x="5916613" y="2589213"/>
          <p14:tracePt t="17335" x="5916613" y="2581275"/>
          <p14:tracePt t="17343" x="5935663" y="2554288"/>
          <p14:tracePt t="17351" x="5953125" y="2535238"/>
          <p14:tracePt t="17359" x="5972175" y="2525713"/>
          <p14:tracePt t="17368" x="5989638" y="2498725"/>
          <p14:tracePt t="17375" x="6026150" y="2489200"/>
          <p14:tracePt t="17383" x="6053138" y="2471738"/>
          <p14:tracePt t="17392" x="6099175" y="2452688"/>
          <p14:tracePt t="17400" x="6126163" y="2444750"/>
          <p14:tracePt t="17409" x="6145213" y="2435225"/>
          <p14:tracePt t="17415" x="6172200" y="2416175"/>
          <p14:tracePt t="17426" x="6218238" y="2398713"/>
          <p14:tracePt t="17431" x="6262688" y="2379663"/>
          <p14:tracePt t="17441" x="6291263" y="2362200"/>
          <p14:tracePt t="17447" x="6335713" y="2362200"/>
          <p14:tracePt t="17459" x="6381750" y="2343150"/>
          <p14:tracePt t="17463" x="6408738" y="2335213"/>
          <p14:tracePt t="17471" x="6454775" y="2335213"/>
          <p14:tracePt t="17479" x="6481763" y="2325688"/>
          <p14:tracePt t="17488" x="6500813" y="2325688"/>
          <p14:tracePt t="17496" x="6537325" y="2325688"/>
          <p14:tracePt t="17505" x="6545263" y="2325688"/>
          <p14:tracePt t="17511" x="6554788" y="2325688"/>
          <p14:tracePt t="17527" x="6573838" y="2325688"/>
          <p14:tracePt t="17535" x="6581775" y="2325688"/>
          <p14:tracePt t="17551" x="6591300" y="2325688"/>
          <p14:tracePt t="17559" x="6610350" y="2325688"/>
          <p14:tracePt t="17567" x="6645275" y="2325688"/>
          <p14:tracePt t="17576" x="6681788" y="2325688"/>
          <p14:tracePt t="17584" x="6710363" y="2325688"/>
          <p14:tracePt t="17592" x="6727825" y="2325688"/>
          <p14:tracePt t="17599" x="6746875" y="2325688"/>
          <p14:tracePt t="17609" x="6764338" y="2325688"/>
          <p14:tracePt t="17617" x="6773863" y="2325688"/>
          <p14:tracePt t="17625" x="6783388" y="2325688"/>
          <p14:tracePt t="17631" x="6800850" y="2325688"/>
          <p14:tracePt t="17735" x="6810375" y="2325688"/>
          <p14:tracePt t="17744" x="6810375" y="2335213"/>
          <p14:tracePt t="17751" x="6819900" y="2343150"/>
          <p14:tracePt t="17759" x="6819900" y="2362200"/>
          <p14:tracePt t="17767" x="6827838" y="2408238"/>
          <p14:tracePt t="17776" x="6827838" y="2425700"/>
          <p14:tracePt t="17783" x="6837363" y="2444750"/>
          <p14:tracePt t="17791" x="6846888" y="2462213"/>
          <p14:tracePt t="17799" x="6846888" y="2471738"/>
          <p14:tracePt t="17808" x="6856413" y="2481263"/>
          <p14:tracePt t="17816" x="6856413" y="2489200"/>
          <p14:tracePt t="17831" x="6856413" y="2498725"/>
          <p14:tracePt t="17847" x="6856413" y="2508250"/>
          <p14:tracePt t="17877" x="6856413" y="2517775"/>
          <p14:tracePt t="17888" x="6856413" y="2525713"/>
          <p14:tracePt t="17903" x="6856413" y="2544763"/>
          <p14:tracePt t="17911" x="6856413" y="2554288"/>
          <p14:tracePt t="17935" x="6856413" y="2581275"/>
          <p14:tracePt t="17943" x="6846888" y="2589213"/>
          <p14:tracePt t="17951" x="6846888" y="2598738"/>
          <p14:tracePt t="17959" x="6837363" y="2617788"/>
          <p14:tracePt t="17967" x="6837363" y="2635250"/>
          <p14:tracePt t="17976" x="6810375" y="2654300"/>
          <p14:tracePt t="17983" x="6810375" y="2662238"/>
          <p14:tracePt t="17993" x="6810375" y="2671763"/>
          <p14:tracePt t="17999" x="6791325" y="2698750"/>
          <p14:tracePt t="18015" x="6764338" y="2727325"/>
          <p14:tracePt t="18026" x="6746875" y="2754313"/>
          <p14:tracePt t="18031" x="6727825" y="2790825"/>
          <p14:tracePt t="18042" x="6710363" y="2808288"/>
          <p14:tracePt t="18047" x="6673850" y="2836863"/>
          <p14:tracePt t="18058" x="6654800" y="2844800"/>
          <p14:tracePt t="18063" x="6645275" y="2854325"/>
          <p14:tracePt t="18071" x="6627813" y="2873375"/>
          <p14:tracePt t="18079" x="6610350" y="2881313"/>
          <p14:tracePt t="18143" x="6573838" y="2890838"/>
          <p14:tracePt t="18151" x="6537325" y="2890838"/>
          <p14:tracePt t="18159" x="6481763" y="2900363"/>
          <p14:tracePt t="18167" x="6408738" y="2927350"/>
          <p14:tracePt t="18175" x="6326188" y="2946400"/>
          <p14:tracePt t="18183" x="6254750" y="2946400"/>
          <p14:tracePt t="18192" x="6208713" y="2954338"/>
          <p14:tracePt t="18199" x="6172200" y="2954338"/>
          <p14:tracePt t="18209" x="6153150" y="2954338"/>
          <p14:tracePt t="18215" x="6135688" y="2954338"/>
          <p14:tracePt t="18271" x="6126163" y="2954338"/>
          <p14:tracePt t="18279" x="6116638" y="2954338"/>
          <p14:tracePt t="18287" x="6108700" y="2954338"/>
          <p14:tracePt t="18295" x="6099175" y="2954338"/>
          <p14:tracePt t="18304" x="6080125" y="2946400"/>
          <p14:tracePt t="18319" x="6072188" y="2936875"/>
          <p14:tracePt t="18335" x="6053138" y="2927350"/>
          <p14:tracePt t="18351" x="6043613" y="2917825"/>
          <p14:tracePt t="18375" x="6026150" y="2900363"/>
          <p14:tracePt t="18383" x="6016625" y="2890838"/>
          <p14:tracePt t="18392" x="6007100" y="2890838"/>
          <p14:tracePt t="18400" x="5999163" y="2881313"/>
          <p14:tracePt t="18424" x="5980113" y="2863850"/>
          <p14:tracePt t="18432" x="5980113" y="2844800"/>
          <p14:tracePt t="18442" x="5962650" y="2827338"/>
          <p14:tracePt t="18447" x="5962650" y="2817813"/>
          <p14:tracePt t="18458" x="5962650" y="2800350"/>
          <p14:tracePt t="18463" x="5962650" y="2781300"/>
          <p14:tracePt t="18472" x="5962650" y="2763838"/>
          <p14:tracePt t="18479" x="5962650" y="2735263"/>
          <p14:tracePt t="18487" x="5962650" y="2717800"/>
          <p14:tracePt t="18495" x="5962650" y="2708275"/>
          <p14:tracePt t="18503" x="5962650" y="2698750"/>
          <p14:tracePt t="18511" x="5972175" y="2671763"/>
          <p14:tracePt t="18520" x="5972175" y="2662238"/>
          <p14:tracePt t="18527" x="5980113" y="2662238"/>
          <p14:tracePt t="18536" x="5999163" y="2654300"/>
          <p14:tracePt t="18544" x="6016625" y="2635250"/>
          <p14:tracePt t="18551" x="6035675" y="2625725"/>
          <p14:tracePt t="18558" x="6043613" y="2617788"/>
          <p14:tracePt t="18567" x="6062663" y="2608263"/>
          <p14:tracePt t="18575" x="6089650" y="2581275"/>
          <p14:tracePt t="18584" x="6126163" y="2571750"/>
          <p14:tracePt t="18592" x="6153150" y="2562225"/>
          <p14:tracePt t="18599" x="6181725" y="2562225"/>
          <p14:tracePt t="18609" x="6245225" y="2544763"/>
          <p14:tracePt t="18615" x="6281738" y="2544763"/>
          <p14:tracePt t="18626" x="6335713" y="2535238"/>
          <p14:tracePt t="18631" x="6408738" y="2535238"/>
          <p14:tracePt t="18642" x="6481763" y="2535238"/>
          <p14:tracePt t="18647" x="6545263" y="2535238"/>
          <p14:tracePt t="18658" x="6600825" y="2535238"/>
          <p14:tracePt t="18663" x="6654800" y="2535238"/>
          <p14:tracePt t="18671" x="6700838" y="2535238"/>
          <p14:tracePt t="18679" x="6737350" y="2535238"/>
          <p14:tracePt t="18687" x="6746875" y="2535238"/>
          <p14:tracePt t="18695" x="6764338" y="2535238"/>
          <p14:tracePt t="18719" x="6783388" y="2535238"/>
          <p14:tracePt t="18727" x="6791325" y="2535238"/>
          <p14:tracePt t="18735" x="6791325" y="2544763"/>
          <p14:tracePt t="18831" x="6800850" y="2554288"/>
          <p14:tracePt t="19367" x="6810375" y="2554288"/>
          <p14:tracePt t="19375" x="6827838" y="2535238"/>
          <p14:tracePt t="19383" x="6846888" y="2517775"/>
          <p14:tracePt t="19391" x="6856413" y="2489200"/>
          <p14:tracePt t="19399" x="6892925" y="2471738"/>
          <p14:tracePt t="19408" x="6900863" y="2462213"/>
          <p14:tracePt t="19415" x="6900863" y="2452688"/>
          <p14:tracePt t="19426" x="6910388" y="2444750"/>
          <p14:tracePt t="19431" x="6919913" y="2435225"/>
          <p14:tracePt t="19455" x="6929438" y="2425700"/>
          <p14:tracePt t="19863" x="6919913" y="2435225"/>
          <p14:tracePt t="19871" x="6892925" y="2444750"/>
          <p14:tracePt t="19880" x="6873875" y="2462213"/>
          <p14:tracePt t="19889" x="6827838" y="2471738"/>
          <p14:tracePt t="19897" x="6746875" y="2498725"/>
          <p14:tracePt t="19903" x="6673850" y="2508250"/>
          <p14:tracePt t="19911" x="6545263" y="2525713"/>
          <p14:tracePt t="19919" x="6454775" y="2535238"/>
          <p14:tracePt t="19928" x="6335713" y="2562225"/>
          <p14:tracePt t="19935" x="6226175" y="2562225"/>
          <p14:tracePt t="19942" x="6153150" y="2581275"/>
          <p14:tracePt t="19951" x="6089650" y="2589213"/>
          <p14:tracePt t="19958" x="6053138" y="2589213"/>
          <p14:tracePt t="19967" x="6035675" y="2589213"/>
          <p14:tracePt t="19974" x="6016625" y="2589213"/>
          <p14:tracePt t="19983" x="6007100" y="2589213"/>
          <p14:tracePt t="19992" x="5999163" y="2589213"/>
          <p14:tracePt t="20016" x="5980113" y="2589213"/>
          <p14:tracePt t="20025" x="5953125" y="2589213"/>
          <p14:tracePt t="20031" x="5935663" y="2589213"/>
          <p14:tracePt t="20042" x="5907088" y="2589213"/>
          <p14:tracePt t="20047" x="5862638" y="2589213"/>
          <p14:tracePt t="20059" x="5853113" y="2589213"/>
          <p14:tracePt t="20063" x="5807075" y="2589213"/>
          <p14:tracePt t="20071" x="5797550" y="2581275"/>
          <p14:tracePt t="20079" x="5789613" y="2571750"/>
          <p14:tracePt t="20087" x="5761038" y="2562225"/>
          <p14:tracePt t="20111" x="5753100" y="2554288"/>
          <p14:tracePt t="20127" x="5753100" y="2544763"/>
          <p14:tracePt t="20135" x="5753100" y="2535238"/>
          <p14:tracePt t="20144" x="5743575" y="2535238"/>
          <p14:tracePt t="20151" x="5743575" y="2525713"/>
          <p14:tracePt t="20158" x="5743575" y="2498725"/>
          <p14:tracePt t="20167" x="5743575" y="2489200"/>
          <p14:tracePt t="20175" x="5724525" y="2462213"/>
          <p14:tracePt t="20183" x="5724525" y="2452688"/>
          <p14:tracePt t="20191" x="5724525" y="2444750"/>
          <p14:tracePt t="20199" x="5724525" y="2416175"/>
          <p14:tracePt t="20216" x="5724525" y="2408238"/>
          <p14:tracePt t="20225" x="5724525" y="2389188"/>
          <p14:tracePt t="20231" x="5724525" y="2371725"/>
          <p14:tracePt t="20242" x="5734050" y="2343150"/>
          <p14:tracePt t="20247" x="5753100" y="2306638"/>
          <p14:tracePt t="20258" x="5770563" y="2289175"/>
          <p14:tracePt t="20264" x="5834063" y="2252663"/>
          <p14:tracePt t="20274" x="5862638" y="2233613"/>
          <p14:tracePt t="20279" x="5926138" y="2197100"/>
          <p14:tracePt t="20287" x="5972175" y="2179638"/>
          <p14:tracePt t="20295" x="6016625" y="2152650"/>
          <p14:tracePt t="20304" x="6072188" y="2143125"/>
          <p14:tracePt t="20312" x="6181725" y="2125663"/>
          <p14:tracePt t="20321" x="6281738" y="2089150"/>
          <p14:tracePt t="20328" x="6372225" y="2089150"/>
          <p14:tracePt t="20335" x="6472238" y="2070100"/>
          <p14:tracePt t="20344" x="6545263" y="2070100"/>
          <p14:tracePt t="20352" x="6600825" y="2070100"/>
          <p14:tracePt t="20360" x="6654800" y="2070100"/>
          <p14:tracePt t="20367" x="6700838" y="2070100"/>
          <p14:tracePt t="20375" x="6737350" y="2070100"/>
          <p14:tracePt t="20383" x="6754813" y="2070100"/>
          <p14:tracePt t="20393" x="6783388" y="2070100"/>
          <p14:tracePt t="20399" x="6800850" y="2070100"/>
          <p14:tracePt t="20408" x="6819900" y="2070100"/>
          <p14:tracePt t="20416" x="6837363" y="2070100"/>
          <p14:tracePt t="20424" x="6864350" y="2070100"/>
          <p14:tracePt t="20431" x="6883400" y="2070100"/>
          <p14:tracePt t="20442" x="6929438" y="2070100"/>
          <p14:tracePt t="20447" x="6983413" y="2070100"/>
          <p14:tracePt t="20458" x="7019925" y="2070100"/>
          <p14:tracePt t="20463" x="7073900" y="2089150"/>
          <p14:tracePt t="20471" x="7102475" y="2089150"/>
          <p14:tracePt t="20479" x="7138988" y="2097088"/>
          <p14:tracePt t="20488" x="7165975" y="2106613"/>
          <p14:tracePt t="20495" x="7183438" y="2106613"/>
          <p14:tracePt t="20503" x="7192963" y="2106613"/>
          <p14:tracePt t="20511" x="7202488" y="2106613"/>
          <p14:tracePt t="20551" x="7212013" y="2106613"/>
          <p14:tracePt t="20559" x="7219950" y="2116138"/>
          <p14:tracePt t="20591" x="7219950" y="2125663"/>
          <p14:tracePt t="20599" x="7219950" y="2133600"/>
          <p14:tracePt t="20607" x="7229475" y="2143125"/>
          <p14:tracePt t="20615" x="7229475" y="2152650"/>
          <p14:tracePt t="20624" x="7229475" y="2160588"/>
          <p14:tracePt t="20631" x="7239000" y="2170113"/>
          <p14:tracePt t="20641" x="7248525" y="2179638"/>
          <p14:tracePt t="20647" x="7248525" y="2189163"/>
          <p14:tracePt t="20712" x="7248525" y="2197100"/>
          <p14:tracePt t="20719" x="7248525" y="2206625"/>
          <p14:tracePt t="20735" x="7248525" y="2216150"/>
          <p14:tracePt t="20743" x="7248525" y="2243138"/>
          <p14:tracePt t="20751" x="7248525" y="2262188"/>
          <p14:tracePt t="20759" x="7219950" y="2306638"/>
          <p14:tracePt t="20768" x="7202488" y="2325688"/>
          <p14:tracePt t="20775" x="7192963" y="2335213"/>
          <p14:tracePt t="20783" x="7165975" y="2362200"/>
          <p14:tracePt t="20792" x="7156450" y="2362200"/>
          <p14:tracePt t="20799" x="7129463" y="2379663"/>
          <p14:tracePt t="20808" x="7110413" y="2389188"/>
          <p14:tracePt t="20816" x="7073900" y="2408238"/>
          <p14:tracePt t="20825" x="7065963" y="2408238"/>
          <p14:tracePt t="20831" x="7029450" y="2408238"/>
          <p14:tracePt t="20842" x="7010400" y="2435225"/>
          <p14:tracePt t="20847" x="6983413" y="2435225"/>
          <p14:tracePt t="20858" x="6946900" y="2435225"/>
          <p14:tracePt t="20863" x="6929438" y="2444750"/>
          <p14:tracePt t="20872" x="6892925" y="2444750"/>
          <p14:tracePt t="20879" x="6873875" y="2444750"/>
          <p14:tracePt t="20888" x="6846888" y="2444750"/>
          <p14:tracePt t="20896" x="6827838" y="2444750"/>
          <p14:tracePt t="20904" x="6783388" y="2444750"/>
          <p14:tracePt t="20912" x="6746875" y="2444750"/>
          <p14:tracePt t="20920" x="6700838" y="2444750"/>
          <p14:tracePt t="20928" x="6691313" y="2444750"/>
          <p14:tracePt t="20935" x="6645275" y="2444750"/>
          <p14:tracePt t="20943" x="6610350" y="2444750"/>
          <p14:tracePt t="20951" x="6591300" y="2444750"/>
          <p14:tracePt t="20960" x="6581775" y="2444750"/>
          <p14:tracePt t="20967" x="6554788" y="2444750"/>
          <p14:tracePt t="20975" x="6545263" y="2444750"/>
          <p14:tracePt t="20996" x="6527800" y="2435225"/>
          <p14:tracePt t="20999" x="6508750" y="2425700"/>
          <p14:tracePt t="21009" x="6500813" y="2408238"/>
          <p14:tracePt t="21016" x="6491288" y="2389188"/>
          <p14:tracePt t="21024" x="6481763" y="2362200"/>
          <p14:tracePt t="21031" x="6481763" y="2343150"/>
          <p14:tracePt t="21042" x="6481763" y="2335213"/>
          <p14:tracePt t="21047" x="6481763" y="2298700"/>
          <p14:tracePt t="21058" x="6481763" y="2289175"/>
          <p14:tracePt t="21063" x="6481763" y="2262188"/>
          <p14:tracePt t="21072" x="6481763" y="2243138"/>
          <p14:tracePt t="21080" x="6481763" y="2225675"/>
          <p14:tracePt t="21087" x="6481763" y="2206625"/>
          <p14:tracePt t="21095" x="6481763" y="2179638"/>
          <p14:tracePt t="21103" x="6481763" y="2160588"/>
          <p14:tracePt t="21111" x="6481763" y="2152650"/>
          <p14:tracePt t="21119" x="6472238" y="2133600"/>
          <p14:tracePt t="21135" x="6464300" y="2125663"/>
          <p14:tracePt t="21144" x="6445250" y="2106613"/>
          <p14:tracePt t="21151" x="6427788" y="2097088"/>
          <p14:tracePt t="21160" x="6418263" y="2089150"/>
          <p14:tracePt t="21167" x="6399213" y="2070100"/>
          <p14:tracePt t="21176" x="6381750" y="2060575"/>
          <p14:tracePt t="21183" x="6362700" y="2043113"/>
          <p14:tracePt t="21192" x="6354763" y="2033588"/>
          <p14:tracePt t="21199" x="6326188" y="2016125"/>
          <p14:tracePt t="21210" x="6308725" y="1997075"/>
          <p14:tracePt t="21215" x="6291263" y="1987550"/>
          <p14:tracePt t="21226" x="6281738" y="1987550"/>
          <p14:tracePt t="21231" x="6254750" y="1979613"/>
          <p14:tracePt t="21242" x="6245225" y="1979613"/>
          <p14:tracePt t="21247" x="6235700" y="1970088"/>
          <p14:tracePt t="21263" x="6226175" y="1970088"/>
          <p14:tracePt t="21351" x="6218238" y="1970088"/>
          <p14:tracePt t="21367" x="6208713" y="1970088"/>
          <p14:tracePt t="21375" x="6199188" y="1970088"/>
          <p14:tracePt t="21383" x="6181725" y="1960563"/>
          <p14:tracePt t="21768" x="6181725" y="1951038"/>
          <p14:tracePt t="21967" x="6181725" y="1960563"/>
          <p14:tracePt t="21975" x="6181725" y="1979613"/>
          <p14:tracePt t="21983" x="6181725" y="1987550"/>
          <p14:tracePt t="21993" x="6162675" y="2006600"/>
          <p14:tracePt t="22000" x="6153150" y="2016125"/>
          <p14:tracePt t="22008" x="6153150" y="2024063"/>
          <p14:tracePt t="22015" x="6153150" y="2033588"/>
          <p14:tracePt t="22024" x="6145213" y="2043113"/>
          <p14:tracePt t="22351" x="6153150" y="2060575"/>
          <p14:tracePt t="22359" x="6162675" y="2070100"/>
          <p14:tracePt t="22375" x="6172200" y="2079625"/>
          <p14:tracePt t="22391" x="6189663" y="2079625"/>
          <p14:tracePt t="22399" x="6199188" y="2089150"/>
          <p14:tracePt t="22423" x="6208713" y="2089150"/>
          <p14:tracePt t="22447" x="6218238" y="2097088"/>
          <p14:tracePt t="22511" x="6226175" y="2097088"/>
          <p14:tracePt t="22743" x="6235700" y="2097088"/>
          <p14:tracePt t="22751" x="6235700" y="2089150"/>
          <p14:tracePt t="22759" x="6245225" y="2079625"/>
          <p14:tracePt t="22767" x="6245225" y="2070100"/>
          <p14:tracePt t="22775" x="6245225" y="2052638"/>
          <p14:tracePt t="22793" x="6245225" y="2043113"/>
          <p14:tracePt t="22815" x="6254750" y="2033588"/>
          <p14:tracePt t="26312" x="6254750" y="2043113"/>
          <p14:tracePt t="26583" x="6262688" y="2043113"/>
          <p14:tracePt t="26600" x="6262688" y="2060575"/>
          <p14:tracePt t="26607" x="6272213" y="2070100"/>
          <p14:tracePt t="27072" x="6281738" y="2079625"/>
          <p14:tracePt t="27080" x="6308725" y="2089150"/>
          <p14:tracePt t="27087" x="6318250" y="2097088"/>
          <p14:tracePt t="27095" x="6345238" y="2116138"/>
          <p14:tracePt t="27103" x="6362700" y="2125663"/>
          <p14:tracePt t="27111" x="6372225" y="2133600"/>
          <p14:tracePt t="27119" x="6381750" y="2133600"/>
          <p14:tracePt t="27127" x="6391275" y="2143125"/>
          <p14:tracePt t="27135" x="6399213" y="2160588"/>
          <p14:tracePt t="27151" x="6408738" y="2170113"/>
          <p14:tracePt t="27159" x="6418263" y="2197100"/>
          <p14:tracePt t="27174" x="6427788" y="2206625"/>
          <p14:tracePt t="27183" x="6435725" y="2216150"/>
          <p14:tracePt t="27191" x="6445250" y="2225675"/>
          <p14:tracePt t="27208" x="6454775" y="2225675"/>
          <p14:tracePt t="27215" x="6464300" y="2233613"/>
          <p14:tracePt t="27295" x="6464300" y="2243138"/>
          <p14:tracePt t="27311" x="6481763" y="2262188"/>
          <p14:tracePt t="27335" x="6481763" y="2270125"/>
          <p14:tracePt t="27503" x="6491288" y="2279650"/>
          <p14:tracePt t="27591" x="6500813" y="2289175"/>
          <p14:tracePt t="27608" x="6518275" y="2298700"/>
          <p14:tracePt t="27615" x="6527800" y="2298700"/>
          <p14:tracePt t="27623" x="6545263" y="2316163"/>
          <p14:tracePt t="27631" x="6554788" y="2325688"/>
          <p14:tracePt t="27647" x="6564313" y="2343150"/>
          <p14:tracePt t="27663" x="6573838" y="2352675"/>
          <p14:tracePt t="27679" x="6573838" y="2362200"/>
          <p14:tracePt t="27703" x="6573838" y="2371725"/>
          <p14:tracePt t="27719" x="6581775" y="2371725"/>
          <p14:tracePt t="27935" x="6627813" y="2408238"/>
          <p14:tracePt t="27943" x="6627813" y="2416175"/>
          <p14:tracePt t="27951" x="6654800" y="2425700"/>
          <p14:tracePt t="27960" x="6673850" y="2435225"/>
          <p14:tracePt t="27968" x="6691313" y="2452688"/>
          <p14:tracePt t="27975" x="6700838" y="2462213"/>
          <p14:tracePt t="27983" x="6718300" y="2471738"/>
          <p14:tracePt t="28111" x="6727825" y="2471738"/>
          <p14:tracePt t="28119" x="6727825" y="2481263"/>
          <p14:tracePt t="28127" x="6727825" y="2498725"/>
          <p14:tracePt t="28135" x="6727825" y="2508250"/>
          <p14:tracePt t="28144" x="6727825" y="2525713"/>
          <p14:tracePt t="28151" x="6727825" y="2535238"/>
          <p14:tracePt t="28159" x="6727825" y="2544763"/>
          <p14:tracePt t="28175" x="6710363" y="2571750"/>
          <p14:tracePt t="28191" x="6700838" y="2571750"/>
          <p14:tracePt t="28215" x="6691313" y="2581275"/>
          <p14:tracePt t="28240" x="6681788" y="2589213"/>
          <p14:tracePt t="28256" x="6673850" y="2589213"/>
          <p14:tracePt t="28263" x="6654800" y="2598738"/>
          <p14:tracePt t="28279" x="6637338" y="2598738"/>
          <p14:tracePt t="28289" x="6618288" y="2617788"/>
          <p14:tracePt t="28311" x="6610350" y="2617788"/>
          <p14:tracePt t="28328" x="6591300" y="2617788"/>
          <p14:tracePt t="28351" x="6581775" y="2617788"/>
          <p14:tracePt t="28367" x="6573838" y="2617788"/>
          <p14:tracePt t="28391" x="6554788" y="2617788"/>
          <p14:tracePt t="28399" x="6545263" y="2617788"/>
          <p14:tracePt t="28407" x="6537325" y="2617788"/>
          <p14:tracePt t="28415" x="6527800" y="2617788"/>
          <p14:tracePt t="28439" x="6508750" y="2617788"/>
          <p14:tracePt t="28456" x="6491288" y="2617788"/>
          <p14:tracePt t="28479" x="6481763" y="2608263"/>
          <p14:tracePt t="28488" x="6481763" y="2598738"/>
          <p14:tracePt t="28495" x="6464300" y="2598738"/>
          <p14:tracePt t="28503" x="6454775" y="2589213"/>
          <p14:tracePt t="28511" x="6445250" y="2571750"/>
          <p14:tracePt t="28519" x="6435725" y="2535238"/>
          <p14:tracePt t="28528" x="6418263" y="2517775"/>
          <p14:tracePt t="28535" x="6408738" y="2517775"/>
          <p14:tracePt t="28543" x="6399213" y="2508250"/>
          <p14:tracePt t="28551" x="6391275" y="2498725"/>
          <p14:tracePt t="28560" x="6381750" y="2489200"/>
          <p14:tracePt t="28567" x="6372225" y="2481263"/>
          <p14:tracePt t="28575" x="6372225" y="2471738"/>
          <p14:tracePt t="28583" x="6362700" y="2452688"/>
          <p14:tracePt t="28591" x="6354763" y="2452688"/>
          <p14:tracePt t="28608" x="6345238" y="2444750"/>
          <p14:tracePt t="28616" x="6335713" y="2435225"/>
          <p14:tracePt t="28623" x="6318250" y="2416175"/>
          <p14:tracePt t="28648" x="6308725" y="2408238"/>
          <p14:tracePt t="28663" x="6308725" y="2398713"/>
          <p14:tracePt t="28674" x="6291263" y="2379663"/>
          <p14:tracePt t="28679" x="6291263" y="2371725"/>
          <p14:tracePt t="28695" x="6291263" y="2362200"/>
          <p14:tracePt t="28704" x="6291263" y="2335213"/>
          <p14:tracePt t="28711" x="6281738" y="2316163"/>
          <p14:tracePt t="28719" x="6281738" y="2298700"/>
          <p14:tracePt t="28727" x="6281738" y="2279650"/>
          <p14:tracePt t="28735" x="6281738" y="2233613"/>
          <p14:tracePt t="28751" x="6281738" y="2206625"/>
          <p14:tracePt t="28759" x="6281738" y="2197100"/>
          <p14:tracePt t="28767" x="6281738" y="2189163"/>
          <p14:tracePt t="28775" x="6299200" y="2152650"/>
          <p14:tracePt t="28784" x="6308725" y="2143125"/>
          <p14:tracePt t="28790" x="6308725" y="2133600"/>
          <p14:tracePt t="28799" x="6318250" y="2133600"/>
          <p14:tracePt t="28808" x="6326188" y="2125663"/>
          <p14:tracePt t="28815" x="6335713" y="2125663"/>
          <p14:tracePt t="28824" x="6345238" y="2125663"/>
          <p14:tracePt t="28831" x="6354763" y="2116138"/>
          <p14:tracePt t="28895" x="6362700" y="2106613"/>
          <p14:tracePt t="28903" x="6372225" y="2106613"/>
          <p14:tracePt t="28911" x="6399213" y="2116138"/>
          <p14:tracePt t="28919" x="6408738" y="2116138"/>
          <p14:tracePt t="28927" x="6418263" y="2116138"/>
          <p14:tracePt t="28935" x="6445250" y="2116138"/>
          <p14:tracePt t="28943" x="6454775" y="2125663"/>
          <p14:tracePt t="28983" x="6464300" y="2125663"/>
          <p14:tracePt t="28999" x="6472238" y="2125663"/>
          <p14:tracePt t="29007" x="6481763" y="2125663"/>
          <p14:tracePt t="29015" x="6491288" y="2125663"/>
          <p14:tracePt t="29024" x="6508750" y="2133600"/>
          <p14:tracePt t="29031" x="6518275" y="2143125"/>
          <p14:tracePt t="29042" x="6527800" y="2152650"/>
          <p14:tracePt t="29047" x="6545263" y="2160588"/>
          <p14:tracePt t="29063" x="6554788" y="2170113"/>
          <p14:tracePt t="29074" x="6573838" y="2170113"/>
          <p14:tracePt t="29079" x="6591300" y="2189163"/>
          <p14:tracePt t="29088" x="6600825" y="2197100"/>
          <p14:tracePt t="29095" x="6610350" y="2206625"/>
          <p14:tracePt t="29103" x="6618288" y="2206625"/>
          <p14:tracePt t="29111" x="6637338" y="2216150"/>
          <p14:tracePt t="29129" x="6664325" y="2243138"/>
          <p14:tracePt t="29167" x="6673850" y="2243138"/>
          <p14:tracePt t="29208" x="6673850" y="2262188"/>
          <p14:tracePt t="29215" x="6681788" y="2270125"/>
          <p14:tracePt t="29223" x="6681788" y="2279650"/>
          <p14:tracePt t="29231" x="6681788" y="2289175"/>
          <p14:tracePt t="29240" x="6691313" y="2316163"/>
          <p14:tracePt t="29248" x="6691313" y="2325688"/>
          <p14:tracePt t="29263" x="6691313" y="2343150"/>
          <p14:tracePt t="29274" x="6700838" y="2352675"/>
          <p14:tracePt t="29279" x="6710363" y="2362200"/>
          <p14:tracePt t="29367" x="6710363" y="2371725"/>
          <p14:tracePt t="29375" x="6718300" y="2379663"/>
          <p14:tracePt t="29383" x="6718300" y="2389188"/>
          <p14:tracePt t="29407" x="6718300" y="2398713"/>
          <p14:tracePt t="29422" x="6718300" y="2408238"/>
          <p14:tracePt t="29431" x="6718300" y="2425700"/>
          <p14:tracePt t="29441" x="6718300" y="2435225"/>
          <p14:tracePt t="29448" x="6718300" y="2444750"/>
          <p14:tracePt t="29458" x="6718300" y="2471738"/>
          <p14:tracePt t="29474" x="6710363" y="2481263"/>
          <p14:tracePt t="29479" x="6710363" y="2508250"/>
          <p14:tracePt t="29487" x="6700838" y="2525713"/>
          <p14:tracePt t="29495" x="6691313" y="2554288"/>
          <p14:tracePt t="29504" x="6681788" y="2571750"/>
          <p14:tracePt t="29512" x="6673850" y="2581275"/>
          <p14:tracePt t="29519" x="6664325" y="2598738"/>
          <p14:tracePt t="29529" x="6654800" y="2617788"/>
          <p14:tracePt t="29536" x="6654800" y="2625725"/>
          <p14:tracePt t="29544" x="6645275" y="2654300"/>
          <p14:tracePt t="29552" x="6610350" y="2698750"/>
          <p14:tracePt t="29559" x="6591300" y="2717800"/>
          <p14:tracePt t="29567" x="6573838" y="2735263"/>
          <p14:tracePt t="29575" x="6554788" y="2754313"/>
          <p14:tracePt t="29583" x="6545263" y="2771775"/>
          <p14:tracePt t="29591" x="6537325" y="2781300"/>
          <p14:tracePt t="29615" x="6527800" y="2781300"/>
          <p14:tracePt t="29887" x="6518275" y="2781300"/>
          <p14:tracePt t="29895" x="6508750" y="2781300"/>
          <p14:tracePt t="29903" x="6491288" y="2781300"/>
          <p14:tracePt t="29911" x="6464300" y="2754313"/>
          <p14:tracePt t="29920" x="6454775" y="2744788"/>
          <p14:tracePt t="29928" x="6418263" y="2717800"/>
          <p14:tracePt t="29935" x="6408738" y="2708275"/>
          <p14:tracePt t="29951" x="6391275" y="2690813"/>
          <p14:tracePt t="29967" x="6381750" y="2681288"/>
          <p14:tracePt t="29976" x="6381750" y="2671763"/>
          <p14:tracePt t="29999" x="6372225" y="2644775"/>
          <p14:tracePt t="30007" x="6345238" y="2617788"/>
          <p14:tracePt t="30031" x="6345238" y="2589213"/>
          <p14:tracePt t="30041" x="6345238" y="2544763"/>
          <p14:tracePt t="30047" x="6345238" y="2525713"/>
          <p14:tracePt t="30060" x="6345238" y="2517775"/>
          <p14:tracePt t="30063" x="6345238" y="2498725"/>
          <p14:tracePt t="30074" x="6345238" y="2481263"/>
          <p14:tracePt t="30079" x="6345238" y="2444750"/>
          <p14:tracePt t="30095" x="6345238" y="2425700"/>
          <p14:tracePt t="30103" x="6354763" y="2408238"/>
          <p14:tracePt t="30111" x="6362700" y="2408238"/>
          <p14:tracePt t="30119" x="6362700" y="2398713"/>
          <p14:tracePt t="30143" x="6372225" y="2389188"/>
          <p14:tracePt t="30159" x="6381750" y="2379663"/>
          <p14:tracePt t="30223" x="6391275" y="2371725"/>
          <p14:tracePt t="30257" x="6399213" y="2362200"/>
          <p14:tracePt t="30279" x="6408738" y="2352675"/>
          <p14:tracePt t="30311" x="6418263" y="2352675"/>
          <p14:tracePt t="30327" x="6418263" y="2343150"/>
          <p14:tracePt t="30351" x="6427788" y="2343150"/>
          <p14:tracePt t="30359" x="6435725" y="2335213"/>
          <p14:tracePt t="30367" x="6454775" y="2325688"/>
          <p14:tracePt t="30376" x="6464300" y="2316163"/>
          <p14:tracePt t="30383" x="6481763" y="2306638"/>
          <p14:tracePt t="30391" x="6500813" y="2298700"/>
          <p14:tracePt t="30399" x="6518275" y="2298700"/>
          <p14:tracePt t="30407" x="6554788" y="2279650"/>
          <p14:tracePt t="30415" x="6573838" y="2270125"/>
          <p14:tracePt t="30424" x="6610350" y="2262188"/>
          <p14:tracePt t="30431" x="6627813" y="2252663"/>
          <p14:tracePt t="30440" x="6673850" y="2225675"/>
          <p14:tracePt t="30447" x="6673850" y="2216150"/>
          <p14:tracePt t="30458" x="6691313" y="2216150"/>
          <p14:tracePt t="30463" x="6710363" y="2206625"/>
          <p14:tracePt t="30474" x="6718300" y="2206625"/>
          <p14:tracePt t="30479" x="6737350" y="2197100"/>
          <p14:tracePt t="30491" x="6746875" y="2197100"/>
          <p14:tracePt t="30503" x="6764338" y="2189163"/>
          <p14:tracePt t="30543" x="6773863" y="2189163"/>
          <p14:tracePt t="31055" x="6783388" y="2189163"/>
          <p14:tracePt t="31095" x="6800850" y="2189163"/>
          <p14:tracePt t="31104" x="6810375" y="2197100"/>
          <p14:tracePt t="31111" x="6819900" y="2197100"/>
          <p14:tracePt t="31119" x="6837363" y="2216150"/>
          <p14:tracePt t="31135" x="6846888" y="2225675"/>
          <p14:tracePt t="31447" x="6864350" y="2233613"/>
          <p14:tracePt t="31551" x="6864350" y="2243138"/>
          <p14:tracePt t="31687" x="6873875" y="2252663"/>
          <p14:tracePt t="31703" x="6873875" y="2262188"/>
          <p14:tracePt t="31952" x="6873875" y="2270125"/>
          <p14:tracePt t="31959" x="6883400" y="2298700"/>
          <p14:tracePt t="31975" x="6883400" y="2306638"/>
          <p14:tracePt t="31983" x="6883400" y="2316163"/>
          <p14:tracePt t="31990" x="6883400" y="2335213"/>
          <p14:tracePt t="32000" x="6883400" y="2343150"/>
          <p14:tracePt t="32007" x="6892925" y="2352675"/>
          <p14:tracePt t="32111" x="6892925" y="2371725"/>
          <p14:tracePt t="32128" x="6892925" y="2398713"/>
          <p14:tracePt t="32143" x="6892925" y="2416175"/>
          <p14:tracePt t="32151" x="6892925" y="2435225"/>
          <p14:tracePt t="32167" x="6892925" y="2444750"/>
          <p14:tracePt t="32199" x="6892925" y="2462213"/>
          <p14:tracePt t="32503" x="6892925" y="2471738"/>
          <p14:tracePt t="32519" x="6892925" y="2481263"/>
          <p14:tracePt t="32535" x="6892925" y="2498725"/>
          <p14:tracePt t="32543" x="6892925" y="2508250"/>
          <p14:tracePt t="32559" x="6892925" y="2517775"/>
          <p14:tracePt t="32591" x="6892925" y="2525713"/>
          <p14:tracePt t="32631" x="6892925" y="2544763"/>
          <p14:tracePt t="32639" x="6892925" y="2554288"/>
          <p14:tracePt t="32647" x="6883400" y="2562225"/>
          <p14:tracePt t="32679" x="6873875" y="2571750"/>
          <p14:tracePt t="32743" x="6864350" y="2589213"/>
          <p14:tracePt t="32759" x="6856413" y="2589213"/>
          <p14:tracePt t="32767" x="6827838" y="2617788"/>
          <p14:tracePt t="32775" x="6819900" y="2625725"/>
          <p14:tracePt t="32783" x="6810375" y="2635250"/>
          <p14:tracePt t="32793" x="6791325" y="2662238"/>
          <p14:tracePt t="32800" x="6773863" y="2681288"/>
          <p14:tracePt t="32815" x="6764338" y="2690813"/>
          <p14:tracePt t="32824" x="6746875" y="2698750"/>
          <p14:tracePt t="32864" x="6727825" y="2708275"/>
          <p14:tracePt t="32911" x="6727825" y="2717800"/>
          <p14:tracePt t="32943" x="6718300" y="2727325"/>
          <p14:tracePt t="32967" x="6710363" y="2727325"/>
          <p14:tracePt t="33167" x="6673850" y="2735263"/>
          <p14:tracePt t="33177" x="6645275" y="2735263"/>
          <p14:tracePt t="33184" x="6610350" y="2744788"/>
          <p14:tracePt t="33191" x="6591300" y="2763838"/>
          <p14:tracePt t="33199" x="6564313" y="2763838"/>
          <p14:tracePt t="33209" x="6554788" y="2763838"/>
          <p14:tracePt t="33224" x="6545263" y="2771775"/>
          <p14:tracePt t="33232" x="6518275" y="2781300"/>
          <p14:tracePt t="33247" x="6491288" y="2781300"/>
          <p14:tracePt t="33258" x="6472238" y="2790825"/>
          <p14:tracePt t="33279" x="6464300" y="2790825"/>
          <p14:tracePt t="33303" x="6445250" y="2790825"/>
          <p14:tracePt t="33320" x="6435725" y="2800350"/>
          <p14:tracePt t="33335" x="6427788" y="2808288"/>
          <p14:tracePt t="35888" x="6427788" y="2817813"/>
          <p14:tracePt t="35895" x="6418263" y="2854325"/>
          <p14:tracePt t="35903" x="6408738" y="2863850"/>
          <p14:tracePt t="35919" x="6399213" y="2873375"/>
          <p14:tracePt t="35927" x="6399213" y="2881313"/>
          <p14:tracePt t="35968" x="6391275" y="2890838"/>
          <p14:tracePt t="36199" x="6391275" y="2900363"/>
          <p14:tracePt t="36231" x="6399213" y="2890838"/>
          <p14:tracePt t="36247" x="6408738" y="2881313"/>
          <p14:tracePt t="36256" x="6418263" y="2881313"/>
          <p14:tracePt t="36263" x="6427788" y="2873375"/>
          <p14:tracePt t="36279" x="6435725" y="2873375"/>
          <p14:tracePt t="36295" x="6445250" y="2863850"/>
          <p14:tracePt t="36431" x="6445250" y="2854325"/>
          <p14:tracePt t="36438" x="6454775" y="2854325"/>
          <p14:tracePt t="36447" x="6464300" y="2844800"/>
          <p14:tracePt t="36463" x="6472238" y="2836863"/>
          <p14:tracePt t="36575" x="6472238" y="2827338"/>
          <p14:tracePt t="36896" x="6481763" y="2827338"/>
          <p14:tracePt t="36943" x="6500813" y="2827338"/>
          <p14:tracePt t="36967" x="6508750" y="2827338"/>
          <p14:tracePt t="36975" x="6518275" y="2827338"/>
          <p14:tracePt t="36983" x="6545263" y="2827338"/>
          <p14:tracePt t="36992" x="6554788" y="2817813"/>
          <p14:tracePt t="36999" x="6564313" y="2808288"/>
          <p14:tracePt t="37007" x="6573838" y="2808288"/>
          <p14:tracePt t="37015" x="6581775" y="2781300"/>
          <p14:tracePt t="37024" x="6581775" y="2771775"/>
          <p14:tracePt t="37040" x="6591300" y="2763838"/>
          <p14:tracePt t="37327" x="6600825" y="2754313"/>
          <p14:tracePt t="37335" x="6637338" y="2754313"/>
          <p14:tracePt t="37343" x="6681788" y="2754313"/>
          <p14:tracePt t="37351" x="6718300" y="2754313"/>
          <p14:tracePt t="37359" x="6737350" y="2754313"/>
          <p14:tracePt t="37367" x="6764338" y="2754313"/>
          <p14:tracePt t="37376" x="6773863" y="2754313"/>
          <p14:tracePt t="37640" x="6764338" y="2754313"/>
          <p14:tracePt t="37647" x="6746875" y="2771775"/>
          <p14:tracePt t="37663" x="6727825" y="2781300"/>
          <p14:tracePt t="37681" x="6727825" y="2790825"/>
          <p14:tracePt t="37704" x="6710363" y="2800350"/>
          <p14:tracePt t="37743" x="6700838" y="2808288"/>
          <p14:tracePt t="37839" x="6727825" y="2808288"/>
          <p14:tracePt t="37847" x="6754813" y="2808288"/>
          <p14:tracePt t="37855" x="6764338" y="2808288"/>
          <p14:tracePt t="37863" x="6783388" y="2808288"/>
          <p14:tracePt t="37880" x="6800850" y="2800350"/>
          <p14:tracePt t="37890" x="6819900" y="2790825"/>
          <p14:tracePt t="37919" x="6827838" y="2790825"/>
          <p14:tracePt t="37935" x="6827838" y="2781300"/>
          <p14:tracePt t="37951" x="6827838" y="2771775"/>
          <p14:tracePt t="37959" x="6827838" y="2763838"/>
          <p14:tracePt t="37967" x="6827838" y="2744788"/>
          <p14:tracePt t="38223" x="6827838" y="2735263"/>
          <p14:tracePt t="38239" x="6773863" y="2735263"/>
          <p14:tracePt t="38247" x="6754813" y="2735263"/>
          <p14:tracePt t="38255" x="6718300" y="2735263"/>
          <p14:tracePt t="38263" x="6691313" y="2754313"/>
          <p14:tracePt t="38274" x="6645275" y="2754313"/>
          <p14:tracePt t="38279" x="6627813" y="2763838"/>
          <p14:tracePt t="38291" x="6600825" y="2763838"/>
          <p14:tracePt t="38295" x="6581775" y="2763838"/>
          <p14:tracePt t="38303" x="6573838" y="2763838"/>
          <p14:tracePt t="38352" x="6554788" y="2763838"/>
          <p14:tracePt t="39271" x="6591300" y="2763838"/>
          <p14:tracePt t="39279" x="6645275" y="2763838"/>
          <p14:tracePt t="39289" x="6681788" y="2763838"/>
          <p14:tracePt t="39295" x="6700838" y="2763838"/>
          <p14:tracePt t="39307" x="6737350" y="2763838"/>
          <p14:tracePt t="39311" x="6754813" y="2763838"/>
          <p14:tracePt t="39320" x="6764338" y="2763838"/>
          <p14:tracePt t="39327" x="6783388" y="2763838"/>
          <p14:tracePt t="39336" x="6800850" y="2763838"/>
          <p14:tracePt t="39343" x="6819900" y="2763838"/>
          <p14:tracePt t="39351" x="6856413" y="2735263"/>
          <p14:tracePt t="39359" x="6873875" y="2727325"/>
          <p14:tracePt t="39367" x="6883400" y="2727325"/>
          <p14:tracePt t="39376" x="6900863" y="2727325"/>
          <p14:tracePt t="39383" x="6910388" y="2727325"/>
          <p14:tracePt t="39392" x="6946900" y="2727325"/>
          <p14:tracePt t="39399" x="6956425" y="2727325"/>
          <p14:tracePt t="39406" x="6973888" y="2717800"/>
          <p14:tracePt t="39415" x="6992938" y="2717800"/>
          <p14:tracePt t="39424" x="7010400" y="2717800"/>
          <p14:tracePt t="39431" x="7037388" y="2717800"/>
          <p14:tracePt t="39440" x="7046913" y="2708275"/>
          <p14:tracePt t="39447" x="7056438" y="2708275"/>
          <p14:tracePt t="39457" x="7065963" y="2708275"/>
          <p14:tracePt t="39463" x="7073900" y="2708275"/>
          <p14:tracePt t="39473" x="7092950" y="2708275"/>
          <p14:tracePt t="39479" x="7110413" y="2698750"/>
          <p14:tracePt t="39490" x="7129463" y="2690813"/>
          <p14:tracePt t="39495" x="7146925" y="2690813"/>
          <p14:tracePt t="39506" x="7192963" y="2690813"/>
          <p14:tracePt t="39511" x="7229475" y="2690813"/>
          <p14:tracePt t="39519" x="7275513" y="2690813"/>
          <p14:tracePt t="39527" x="7329488" y="2690813"/>
          <p14:tracePt t="39535" x="7366000" y="2681288"/>
          <p14:tracePt t="39543" x="7402513" y="2671763"/>
          <p14:tracePt t="39551" x="7458075" y="2671763"/>
          <p14:tracePt t="39559" x="7485063" y="2662238"/>
          <p14:tracePt t="39567" x="7512050" y="2662238"/>
          <p14:tracePt t="39576" x="7531100" y="2644775"/>
          <p14:tracePt t="39584" x="7539038" y="2644775"/>
          <p14:tracePt t="39591" x="7548563" y="2644775"/>
          <p14:tracePt t="39599" x="7567613" y="2644775"/>
          <p14:tracePt t="39607" x="7585075" y="2644775"/>
          <p14:tracePt t="39615" x="7602538" y="2644775"/>
          <p14:tracePt t="39623" x="7631113" y="2635250"/>
          <p14:tracePt t="39632" x="7639050" y="2635250"/>
          <p14:tracePt t="39640" x="7675563" y="2635250"/>
          <p14:tracePt t="39647" x="7694613" y="2635250"/>
          <p14:tracePt t="39656" x="7748588" y="2625725"/>
          <p14:tracePt t="39664" x="7804150" y="2608263"/>
          <p14:tracePt t="39674" x="7840663" y="2608263"/>
          <p14:tracePt t="39679" x="7877175" y="2589213"/>
          <p14:tracePt t="39690" x="7913688" y="2589213"/>
          <p14:tracePt t="39695" x="7950200" y="2589213"/>
          <p14:tracePt t="39706" x="7977188" y="2581275"/>
          <p14:tracePt t="39711" x="8013700" y="2581275"/>
          <p14:tracePt t="39719" x="8040688" y="2581275"/>
          <p14:tracePt t="39727" x="8050213" y="2571750"/>
          <p14:tracePt t="40215" x="8067675" y="2571750"/>
          <p14:tracePt t="40231" x="8104188" y="2571750"/>
          <p14:tracePt t="40239" x="8132763" y="2571750"/>
          <p14:tracePt t="40247" x="8140700" y="2571750"/>
          <p14:tracePt t="40257" x="8159750" y="2571750"/>
          <p14:tracePt t="40263" x="8177213" y="2571750"/>
          <p14:tracePt t="40274" x="8213725" y="2571750"/>
          <p14:tracePt t="40291" x="8232775" y="2571750"/>
          <p14:tracePt t="40295" x="8250238" y="2571750"/>
          <p14:tracePt t="40306" x="8259763" y="2571750"/>
          <p14:tracePt t="40311" x="8269288" y="2571750"/>
          <p14:tracePt t="40327" x="8277225" y="2571750"/>
          <p14:tracePt t="40391" x="8296275" y="2571750"/>
          <p14:tracePt t="40399" x="8313738" y="2562225"/>
          <p14:tracePt t="40415" x="8342313" y="2562225"/>
          <p14:tracePt t="40423" x="8350250" y="2562225"/>
          <p14:tracePt t="40439" x="8359775" y="2562225"/>
          <p14:tracePt t="40455" x="8378825" y="2562225"/>
          <p14:tracePt t="40463" x="8386763" y="2562225"/>
          <p14:tracePt t="40474" x="8396288" y="2562225"/>
          <p14:tracePt t="40479" x="8405813" y="2562225"/>
          <p14:tracePt t="40490" x="8423275" y="2562225"/>
          <p14:tracePt t="40511" x="8432800" y="2562225"/>
          <p14:tracePt t="40536" x="8442325" y="2562225"/>
          <p14:tracePt t="40567" x="8451850" y="2554288"/>
          <p14:tracePt t="40575" x="8459788" y="2544763"/>
          <p14:tracePt t="40591" x="8469313" y="2544763"/>
          <p14:tracePt t="40599" x="8478838" y="2544763"/>
          <p14:tracePt t="40623" x="8488363" y="2535238"/>
          <p14:tracePt t="40639" x="8496300" y="2535238"/>
          <p14:tracePt t="41095" x="8505825" y="2535238"/>
          <p14:tracePt t="41111" x="8505825" y="2544763"/>
          <p14:tracePt t="41124" x="8505825" y="2562225"/>
          <p14:tracePt t="41128" x="8496300" y="2571750"/>
          <p14:tracePt t="41135" x="8469313" y="2598738"/>
          <p14:tracePt t="41143" x="8451850" y="2617788"/>
          <p14:tracePt t="41151" x="8442325" y="2635250"/>
          <p14:tracePt t="41160" x="8432800" y="2644775"/>
          <p14:tracePt t="41167" x="8423275" y="2654300"/>
          <p14:tracePt t="41175" x="8405813" y="2671763"/>
          <p14:tracePt t="41183" x="8396288" y="2690813"/>
          <p14:tracePt t="41194" x="8386763" y="2698750"/>
          <p14:tracePt t="41207" x="8378825" y="2708275"/>
          <p14:tracePt t="41215" x="8369300" y="2717800"/>
          <p14:tracePt t="41224" x="8350250" y="2727325"/>
          <p14:tracePt t="41231" x="8323263" y="2744788"/>
          <p14:tracePt t="41240" x="8296275" y="2781300"/>
          <p14:tracePt t="41247" x="8269288" y="2808288"/>
          <p14:tracePt t="41257" x="8240713" y="2827338"/>
          <p14:tracePt t="41263" x="8196263" y="2863850"/>
          <p14:tracePt t="41273" x="8132763" y="2890838"/>
          <p14:tracePt t="41279" x="8050213" y="2917825"/>
          <p14:tracePt t="41290" x="7986713" y="2936875"/>
          <p14:tracePt t="41296" x="7913688" y="2963863"/>
          <p14:tracePt t="41306" x="7794625" y="2990850"/>
          <p14:tracePt t="41311" x="7740650" y="3017838"/>
          <p14:tracePt t="41320" x="7639050" y="3036888"/>
          <p14:tracePt t="41329" x="7567613" y="3054350"/>
          <p14:tracePt t="41335" x="7502525" y="3073400"/>
          <p14:tracePt t="41344" x="7412038" y="3073400"/>
          <p14:tracePt t="41352" x="7348538" y="3082925"/>
          <p14:tracePt t="41361" x="7275513" y="3082925"/>
          <p14:tracePt t="41368" x="7202488" y="3090863"/>
          <p14:tracePt t="41376" x="7129463" y="3090863"/>
          <p14:tracePt t="41384" x="7019925" y="3090863"/>
          <p14:tracePt t="41392" x="6929438" y="3090863"/>
          <p14:tracePt t="41399" x="6856413" y="3090863"/>
          <p14:tracePt t="41407" x="6754813" y="3090863"/>
          <p14:tracePt t="41415" x="6681788" y="3090863"/>
          <p14:tracePt t="41423" x="6627813" y="3090863"/>
          <p14:tracePt t="41431" x="6527800" y="3063875"/>
          <p14:tracePt t="41441" x="6481763" y="3036888"/>
          <p14:tracePt t="41447" x="6427788" y="3017838"/>
          <p14:tracePt t="41457" x="6372225" y="2982913"/>
          <p14:tracePt t="41463" x="6308725" y="2927350"/>
          <p14:tracePt t="41474" x="6245225" y="2873375"/>
          <p14:tracePt t="41479" x="6199188" y="2827338"/>
          <p14:tracePt t="41491" x="6162675" y="2790825"/>
          <p14:tracePt t="41495" x="6126163" y="2744788"/>
          <p14:tracePt t="41506" x="6108700" y="2698750"/>
          <p14:tracePt t="41512" x="6053138" y="2635250"/>
          <p14:tracePt t="41522" x="6043613" y="2617788"/>
          <p14:tracePt t="41527" x="6026150" y="2571750"/>
          <p14:tracePt t="41535" x="6007100" y="2525713"/>
          <p14:tracePt t="41544" x="5999163" y="2471738"/>
          <p14:tracePt t="41551" x="5989638" y="2408238"/>
          <p14:tracePt t="41561" x="5989638" y="2371725"/>
          <p14:tracePt t="41567" x="5989638" y="2325688"/>
          <p14:tracePt t="41577" x="5989638" y="2289175"/>
          <p14:tracePt t="41585" x="5989638" y="2252663"/>
          <p14:tracePt t="41591" x="5989638" y="2206625"/>
          <p14:tracePt t="41599" x="5989638" y="2152650"/>
          <p14:tracePt t="41607" x="6026150" y="2106613"/>
          <p14:tracePt t="41615" x="6072188" y="2052638"/>
          <p14:tracePt t="41623" x="6108700" y="2024063"/>
          <p14:tracePt t="41632" x="6153150" y="1970088"/>
          <p14:tracePt t="41640" x="6162675" y="1960563"/>
          <p14:tracePt t="41648" x="6208713" y="1924050"/>
          <p14:tracePt t="41656" x="6235700" y="1906588"/>
          <p14:tracePt t="41665" x="6281738" y="1897063"/>
          <p14:tracePt t="41673" x="6308725" y="1870075"/>
          <p14:tracePt t="41679" x="6354763" y="1860550"/>
          <p14:tracePt t="41689" x="6391275" y="1851025"/>
          <p14:tracePt t="41695" x="6454775" y="1841500"/>
          <p14:tracePt t="41705" x="6527800" y="1841500"/>
          <p14:tracePt t="41711" x="6618288" y="1814513"/>
          <p14:tracePt t="41719" x="6710363" y="1814513"/>
          <p14:tracePt t="41727" x="6837363" y="1814513"/>
          <p14:tracePt t="41735" x="6929438" y="1814513"/>
          <p14:tracePt t="41743" x="7056438" y="1814513"/>
          <p14:tracePt t="41751" x="7183438" y="1814513"/>
          <p14:tracePt t="41759" x="7292975" y="1814513"/>
          <p14:tracePt t="41767" x="7412038" y="1814513"/>
          <p14:tracePt t="41775" x="7502525" y="1833563"/>
          <p14:tracePt t="41783" x="7548563" y="1841500"/>
          <p14:tracePt t="41791" x="7612063" y="1878013"/>
          <p14:tracePt t="41799" x="7658100" y="1906588"/>
          <p14:tracePt t="41807" x="7694613" y="1951038"/>
          <p14:tracePt t="41815" x="7712075" y="1970088"/>
          <p14:tracePt t="41823" x="7712075" y="1997075"/>
          <p14:tracePt t="41831" x="7721600" y="2043113"/>
          <p14:tracePt t="41840" x="7721600" y="2079625"/>
          <p14:tracePt t="41847" x="7721600" y="2097088"/>
          <p14:tracePt t="41856" x="7721600" y="2152650"/>
          <p14:tracePt t="41863" x="7721600" y="2206625"/>
          <p14:tracePt t="41873" x="7704138" y="2270125"/>
          <p14:tracePt t="41880" x="7694613" y="2316163"/>
          <p14:tracePt t="41889" x="7694613" y="2352675"/>
          <p14:tracePt t="41895" x="7685088" y="2398713"/>
          <p14:tracePt t="41906" x="7648575" y="2425700"/>
          <p14:tracePt t="41911" x="7639050" y="2471738"/>
          <p14:tracePt t="41920" x="7612063" y="2535238"/>
          <p14:tracePt t="41929" x="7585075" y="2562225"/>
          <p14:tracePt t="41935" x="7575550" y="2571750"/>
          <p14:tracePt t="41945" x="7548563" y="2598738"/>
          <p14:tracePt t="41951" x="7539038" y="2617788"/>
          <p14:tracePt t="41961" x="7531100" y="2625725"/>
          <p14:tracePt t="41968" x="7512050" y="2635250"/>
          <p14:tracePt t="41975" x="7485063" y="2654300"/>
          <p14:tracePt t="41984" x="7466013" y="2671763"/>
          <p14:tracePt t="41992" x="7439025" y="2698750"/>
          <p14:tracePt t="42001" x="7392988" y="2717800"/>
          <p14:tracePt t="42007" x="7348538" y="2735263"/>
          <p14:tracePt t="42026" x="7165975" y="2817813"/>
          <p14:tracePt t="42031" x="7056438" y="2863850"/>
          <p14:tracePt t="42039" x="6937375" y="2890838"/>
          <p14:tracePt t="42047" x="6837363" y="2936875"/>
          <p14:tracePt t="42056" x="6727825" y="2946400"/>
          <p14:tracePt t="42063" x="6654800" y="2963863"/>
          <p14:tracePt t="42073" x="6581775" y="2963863"/>
          <p14:tracePt t="42079" x="6518275" y="2963863"/>
          <p14:tracePt t="42089" x="6481763" y="2963863"/>
          <p14:tracePt t="42095" x="6472238" y="2963863"/>
          <p14:tracePt t="42106" x="6435725" y="2963863"/>
          <p14:tracePt t="42111" x="6427788" y="2963863"/>
          <p14:tracePt t="42119" x="6399213" y="2963863"/>
          <p14:tracePt t="42127" x="6381750" y="2963863"/>
          <p14:tracePt t="42135" x="6345238" y="2936875"/>
          <p14:tracePt t="42143" x="6318250" y="2917825"/>
          <p14:tracePt t="42151" x="6291263" y="2909888"/>
          <p14:tracePt t="42159" x="6272213" y="2890838"/>
          <p14:tracePt t="42167" x="6254750" y="2873375"/>
          <p14:tracePt t="42176" x="6218238" y="2836863"/>
          <p14:tracePt t="42183" x="6172200" y="2790825"/>
          <p14:tracePt t="42191" x="6135688" y="2744788"/>
          <p14:tracePt t="42199" x="6099175" y="2698750"/>
          <p14:tracePt t="42208" x="6062663" y="2635250"/>
          <p14:tracePt t="42215" x="6053138" y="2571750"/>
          <p14:tracePt t="42223" x="6026150" y="2508250"/>
          <p14:tracePt t="42231" x="5999163" y="2416175"/>
          <p14:tracePt t="42240" x="5999163" y="2362200"/>
          <p14:tracePt t="42247" x="5999163" y="2279650"/>
          <p14:tracePt t="42257" x="5999163" y="2206625"/>
          <p14:tracePt t="42263" x="5999163" y="2152650"/>
          <p14:tracePt t="42273" x="5999163" y="2079625"/>
          <p14:tracePt t="42279" x="5999163" y="2016125"/>
          <p14:tracePt t="42290" x="6026150" y="1979613"/>
          <p14:tracePt t="42297" x="6062663" y="1914525"/>
          <p14:tracePt t="42306" x="6080125" y="1878013"/>
          <p14:tracePt t="42311" x="6126163" y="1833563"/>
          <p14:tracePt t="42322" x="6162675" y="1804988"/>
          <p14:tracePt t="42327" x="6172200" y="1797050"/>
          <p14:tracePt t="42336" x="6208713" y="1768475"/>
          <p14:tracePt t="42345" x="6235700" y="1751013"/>
          <p14:tracePt t="42351" x="6291263" y="1741488"/>
          <p14:tracePt t="42360" x="6335713" y="1741488"/>
          <p14:tracePt t="42368" x="6391275" y="1741488"/>
          <p14:tracePt t="42375" x="6427788" y="1741488"/>
          <p14:tracePt t="42383" x="6481763" y="1741488"/>
          <p14:tracePt t="42391" x="6527800" y="1741488"/>
          <p14:tracePt t="42399" x="6581775" y="1741488"/>
          <p14:tracePt t="42407" x="6610350" y="1741488"/>
          <p14:tracePt t="42415" x="6664325" y="1760538"/>
          <p14:tracePt t="42423" x="6710363" y="1778000"/>
          <p14:tracePt t="42431" x="6773863" y="1814513"/>
          <p14:tracePt t="42439" x="6810375" y="1824038"/>
          <p14:tracePt t="42447" x="6827838" y="1851025"/>
          <p14:tracePt t="42457" x="6856413" y="1878013"/>
          <p14:tracePt t="42463" x="6892925" y="1914525"/>
          <p14:tracePt t="42472" x="6919913" y="1943100"/>
          <p14:tracePt t="42479" x="6937375" y="1970088"/>
          <p14:tracePt t="42489" x="6973888" y="2016125"/>
          <p14:tracePt t="42495" x="7000875" y="2079625"/>
          <p14:tracePt t="42507" x="7037388" y="2125663"/>
          <p14:tracePt t="42512" x="7046913" y="2170113"/>
          <p14:tracePt t="42521" x="7056438" y="2197100"/>
          <p14:tracePt t="42527" x="7065963" y="2243138"/>
          <p14:tracePt t="42535" x="7065963" y="2262188"/>
          <p14:tracePt t="42545" x="7073900" y="2316163"/>
          <p14:tracePt t="42551" x="7102475" y="2362200"/>
          <p14:tracePt t="42561" x="7102475" y="2379663"/>
          <p14:tracePt t="42567" x="7110413" y="2408238"/>
          <p14:tracePt t="42576" x="7110413" y="2416175"/>
          <p14:tracePt t="42584" x="7110413" y="2444750"/>
          <p14:tracePt t="42592" x="7110413" y="2462213"/>
          <p14:tracePt t="42600" x="7110413" y="2471738"/>
          <p14:tracePt t="42608" x="7110413" y="2481263"/>
          <p14:tracePt t="42623" x="7110413" y="2489200"/>
          <p14:tracePt t="42641" x="7110413" y="2498725"/>
          <p14:tracePt t="42658" x="7110413" y="2508250"/>
          <p14:tracePt t="42673" x="7110413" y="2525713"/>
          <p14:tracePt t="42690" x="7110413" y="2544763"/>
          <p14:tracePt t="42695" x="7102475" y="2554288"/>
          <p14:tracePt t="42706" x="7092950" y="2562225"/>
          <p14:tracePt t="42711" x="7073900" y="2571750"/>
          <p14:tracePt t="42719" x="7065963" y="2581275"/>
          <p14:tracePt t="42729" x="7065963" y="2589213"/>
          <p14:tracePt t="42735" x="7037388" y="2598738"/>
          <p14:tracePt t="42745" x="7029450" y="2598738"/>
          <p14:tracePt t="42751" x="7010400" y="2617788"/>
          <p14:tracePt t="42767" x="7000875" y="2625725"/>
          <p14:tracePt t="42783" x="6992938" y="2635250"/>
          <p14:tracePt t="42815" x="6983413" y="2644775"/>
          <p14:tracePt t="42832" x="6973888" y="2644775"/>
          <p14:tracePt t="43031" x="6973888" y="2654300"/>
          <p14:tracePt t="43039" x="6973888" y="2662238"/>
          <p14:tracePt t="43119" x="6973888" y="2671763"/>
          <p14:tracePt t="43127" x="6973888" y="2690813"/>
          <p14:tracePt t="43135" x="6973888" y="2698750"/>
          <p14:tracePt t="43143" x="6973888" y="2717800"/>
          <p14:tracePt t="43151" x="6964363" y="2735263"/>
          <p14:tracePt t="43175" x="6964363" y="2744788"/>
          <p14:tracePt t="46047" x="6964363" y="2735263"/>
          <p14:tracePt t="46063" x="6964363" y="2717800"/>
          <p14:tracePt t="46088" x="6964363" y="2708275"/>
          <p14:tracePt t="46831" x="6964363" y="2698750"/>
          <p14:tracePt t="46839" x="6964363" y="2690813"/>
          <p14:tracePt t="46975" x="6964363" y="2681288"/>
          <p14:tracePt t="46991" x="6964363" y="2671763"/>
          <p14:tracePt t="47031" x="6964363" y="2662238"/>
          <p14:tracePt t="47063" x="6964363" y="2654300"/>
          <p14:tracePt t="48799" x="6964363" y="2635250"/>
          <p14:tracePt t="48815" x="6973888" y="2625725"/>
          <p14:tracePt t="50584" x="6983413" y="2617788"/>
          <p14:tracePt t="50591" x="7019925" y="2617788"/>
          <p14:tracePt t="50599" x="7119938" y="2617788"/>
          <p14:tracePt t="50607" x="7212013" y="2617788"/>
          <p14:tracePt t="50616" x="7356475" y="2617788"/>
          <p14:tracePt t="50623" x="7485063" y="2617788"/>
          <p14:tracePt t="50632" x="7631113" y="2617788"/>
          <p14:tracePt t="50640" x="7777163" y="2617788"/>
          <p14:tracePt t="50647" x="7940675" y="2617788"/>
          <p14:tracePt t="50656" x="8086725" y="2644775"/>
          <p14:tracePt t="50663" x="8232775" y="2644775"/>
          <p14:tracePt t="50673" x="8396288" y="2644775"/>
          <p14:tracePt t="50679" x="8569325" y="2644775"/>
          <p14:tracePt t="50689" x="8678863" y="2644775"/>
          <p14:tracePt t="50695" x="8815388" y="2654300"/>
          <p14:tracePt t="50706" x="8888413" y="2654300"/>
          <p14:tracePt t="50712" x="8943975" y="2654300"/>
          <p14:tracePt t="50722" x="8997950" y="2654300"/>
          <p14:tracePt t="50727" x="9053513" y="2654300"/>
          <p14:tracePt t="50735" x="9070975" y="2654300"/>
          <p14:tracePt t="50743" x="9080500" y="2654300"/>
          <p14:tracePt t="50759" x="9090025" y="2654300"/>
          <p14:tracePt t="50767" x="9117013" y="2654300"/>
          <p14:tracePt t="53537" x="9070975" y="3721100"/>
          <p14:tracePt t="53544" x="9043988" y="3721100"/>
          <p14:tracePt t="53555" x="9024938" y="3730625"/>
          <p14:tracePt t="53559" x="8988425" y="3730625"/>
          <p14:tracePt t="53567" x="8970963" y="3730625"/>
          <p14:tracePt t="53575" x="8934450" y="3738563"/>
          <p14:tracePt t="53592" x="8907463" y="3738563"/>
          <p14:tracePt t="53600" x="8870950" y="3748088"/>
          <p14:tracePt t="53608" x="8851900" y="3767138"/>
          <p14:tracePt t="53615" x="8842375" y="3767138"/>
          <p14:tracePt t="53622" x="8834438" y="3767138"/>
          <p14:tracePt t="53631" x="8797925" y="3775075"/>
          <p14:tracePt t="53639" x="8778875" y="3775075"/>
          <p14:tracePt t="53647" x="8770938" y="3775075"/>
          <p14:tracePt t="53656" x="8751888" y="3775075"/>
          <p14:tracePt t="53672" x="8742363" y="3775075"/>
          <p14:tracePt t="53695" x="8734425" y="3775075"/>
          <p14:tracePt t="53707" x="8724900" y="3775075"/>
          <p14:tracePt t="53722" x="8715375" y="3775075"/>
          <p14:tracePt t="53727" x="8705850" y="3775075"/>
          <p14:tracePt t="53751" x="8688388" y="3775075"/>
          <p14:tracePt t="54087" x="8669338" y="3775075"/>
          <p14:tracePt t="54096" x="8642350" y="3775075"/>
          <p14:tracePt t="54104" x="8624888" y="3775075"/>
          <p14:tracePt t="54112" x="8588375" y="3775075"/>
          <p14:tracePt t="54124" x="8578850" y="3775075"/>
          <p14:tracePt t="54127" x="8542338" y="3775075"/>
          <p14:tracePt t="54138" x="8532813" y="3775075"/>
          <p14:tracePt t="54382" x="8523288" y="3775075"/>
          <p14:tracePt t="54679" x="8515350" y="3767138"/>
          <p14:tracePt t="54686" x="8478838" y="3767138"/>
          <p14:tracePt t="54695" x="8378825" y="3767138"/>
          <p14:tracePt t="54705" x="8305800" y="3767138"/>
          <p14:tracePt t="54711" x="8232775" y="3767138"/>
          <p14:tracePt t="54723" x="8177213" y="3767138"/>
          <p14:tracePt t="54727" x="8132763" y="3767138"/>
          <p14:tracePt t="54738" x="8096250" y="3767138"/>
          <p14:tracePt t="54743" x="8050213" y="3767138"/>
          <p14:tracePt t="54751" x="8031163" y="3767138"/>
          <p14:tracePt t="54759" x="8004175" y="3767138"/>
          <p14:tracePt t="54767" x="7994650" y="3767138"/>
          <p14:tracePt t="54775" x="7986713" y="3767138"/>
          <p14:tracePt t="54982" x="7967663" y="3767138"/>
          <p14:tracePt t="54991" x="7940675" y="3767138"/>
          <p14:tracePt t="54998" x="7904163" y="3767138"/>
          <p14:tracePt t="55006" x="7877175" y="3767138"/>
          <p14:tracePt t="55014" x="7850188" y="3775075"/>
          <p14:tracePt t="55022" x="7804150" y="3784600"/>
          <p14:tracePt t="55030" x="7785100" y="3794125"/>
          <p14:tracePt t="55038" x="7731125" y="3821113"/>
          <p14:tracePt t="55046" x="7685088" y="3830638"/>
          <p14:tracePt t="55055" x="7648575" y="3830638"/>
          <p14:tracePt t="55062" x="7585075" y="3840163"/>
          <p14:tracePt t="55071" x="7548563" y="3848100"/>
          <p14:tracePt t="55081" x="7485063" y="3894138"/>
          <p14:tracePt t="55086" x="7458075" y="3894138"/>
          <p14:tracePt t="55094" x="7412038" y="3903663"/>
          <p14:tracePt t="55104" x="7366000" y="3911600"/>
          <p14:tracePt t="55111" x="7319963" y="3930650"/>
          <p14:tracePt t="55121" x="7292975" y="3940175"/>
          <p14:tracePt t="55127" x="7265988" y="3957638"/>
          <p14:tracePt t="55138" x="7219950" y="3967163"/>
          <p14:tracePt t="55142" x="7202488" y="3984625"/>
          <p14:tracePt t="55151" x="7192963" y="3994150"/>
          <p14:tracePt t="55167" x="7183438" y="4003675"/>
          <p14:tracePt t="55270" x="7183438" y="4013200"/>
          <p14:tracePt t="55286" x="7183438" y="4021138"/>
          <p14:tracePt t="55487" x="7183438" y="4040188"/>
          <p14:tracePt t="55503" x="7183438" y="4057650"/>
          <p14:tracePt t="55511" x="7183438" y="4076700"/>
          <p14:tracePt t="55520" x="7212013" y="4094163"/>
          <p14:tracePt t="55527" x="7219950" y="4113213"/>
          <p14:tracePt t="55539" x="7239000" y="4130675"/>
          <p14:tracePt t="55543" x="7256463" y="4176713"/>
          <p14:tracePt t="55551" x="7265988" y="4240213"/>
          <p14:tracePt t="55561" x="7283450" y="4276725"/>
          <p14:tracePt t="55568" x="7292975" y="4295775"/>
          <p14:tracePt t="55576" x="7292975" y="4332288"/>
          <p14:tracePt t="55583" x="7312025" y="4368800"/>
          <p14:tracePt t="55592" x="7312025" y="4405313"/>
          <p14:tracePt t="55600" x="7312025" y="4441825"/>
          <p14:tracePt t="55607" x="7312025" y="4468813"/>
          <p14:tracePt t="55615" x="7312025" y="4495800"/>
          <p14:tracePt t="55623" x="7312025" y="4532313"/>
          <p14:tracePt t="55633" x="7312025" y="4568825"/>
          <p14:tracePt t="55638" x="7312025" y="4614863"/>
          <p14:tracePt t="55647" x="7312025" y="4678363"/>
          <p14:tracePt t="55656" x="7302500" y="4714875"/>
          <p14:tracePt t="55664" x="7265988" y="4797425"/>
          <p14:tracePt t="55672" x="7219950" y="4860925"/>
          <p14:tracePt t="55680" x="7183438" y="4924425"/>
          <p14:tracePt t="55688" x="7138988" y="4979988"/>
          <p14:tracePt t="55695" x="7119938" y="5006975"/>
          <p14:tracePt t="55705" x="7083425" y="5024438"/>
          <p14:tracePt t="55711" x="7056438" y="5060950"/>
          <p14:tracePt t="55722" x="7019925" y="5070475"/>
          <p14:tracePt t="55727" x="6992938" y="5080000"/>
          <p14:tracePt t="55739" x="6946900" y="5097463"/>
          <p14:tracePt t="55745" x="6919913" y="5097463"/>
          <p14:tracePt t="55752" x="6892925" y="5097463"/>
          <p14:tracePt t="55759" x="6873875" y="5097463"/>
          <p14:tracePt t="55768" x="6846888" y="5097463"/>
          <p14:tracePt t="55775" x="6827838" y="5097463"/>
          <p14:tracePt t="55784" x="6783388" y="5097463"/>
          <p14:tracePt t="55791" x="6773863" y="5097463"/>
          <p14:tracePt t="55800" x="6727825" y="5097463"/>
          <p14:tracePt t="55807" x="6691313" y="5097463"/>
          <p14:tracePt t="55815" x="6645275" y="5097463"/>
          <p14:tracePt t="55823" x="6618288" y="5097463"/>
          <p14:tracePt t="55832" x="6573838" y="5097463"/>
          <p14:tracePt t="55839" x="6527800" y="5080000"/>
          <p14:tracePt t="55847" x="6500813" y="5053013"/>
          <p14:tracePt t="55854" x="6491288" y="5053013"/>
          <p14:tracePt t="55863" x="6464300" y="5033963"/>
          <p14:tracePt t="55875" x="6435725" y="5006975"/>
          <p14:tracePt t="55879" x="6427788" y="4997450"/>
          <p14:tracePt t="55888" x="6418263" y="4970463"/>
          <p14:tracePt t="55895" x="6418263" y="4933950"/>
          <p14:tracePt t="55905" x="6362700" y="4841875"/>
          <p14:tracePt t="55911" x="6354763" y="4768850"/>
          <p14:tracePt t="55922" x="6354763" y="4687888"/>
          <p14:tracePt t="55927" x="6354763" y="4595813"/>
          <p14:tracePt t="55937" x="6354763" y="4505325"/>
          <p14:tracePt t="55943" x="6354763" y="4449763"/>
          <p14:tracePt t="55951" x="6354763" y="4395788"/>
          <p14:tracePt t="55959" x="6381750" y="4349750"/>
          <p14:tracePt t="55967" x="6408738" y="4286250"/>
          <p14:tracePt t="55975" x="6435725" y="4240213"/>
          <p14:tracePt t="55983" x="6464300" y="4222750"/>
          <p14:tracePt t="55991" x="6508750" y="4159250"/>
          <p14:tracePt t="55999" x="6537325" y="4122738"/>
          <p14:tracePt t="56007" x="6573838" y="4076700"/>
          <p14:tracePt t="56015" x="6645275" y="4013200"/>
          <p14:tracePt t="56025" x="6727825" y="3957638"/>
          <p14:tracePt t="56031" x="6791325" y="3921125"/>
          <p14:tracePt t="56039" x="6864350" y="3875088"/>
          <p14:tracePt t="56047" x="6964363" y="3821113"/>
          <p14:tracePt t="56055" x="7065963" y="3767138"/>
          <p14:tracePt t="56063" x="7146925" y="3738563"/>
          <p14:tracePt t="56072" x="7212013" y="3702050"/>
          <p14:tracePt t="56079" x="7248525" y="3702050"/>
          <p14:tracePt t="56088" x="7265988" y="3694113"/>
          <p14:tracePt t="56095" x="7302500" y="3694113"/>
          <p14:tracePt t="56111" x="7319963" y="3694113"/>
          <p14:tracePt t="56134" x="7412038" y="3694113"/>
          <p14:tracePt t="56143" x="7458075" y="3711575"/>
          <p14:tracePt t="56151" x="7494588" y="3775075"/>
          <p14:tracePt t="56159" x="7531100" y="3840163"/>
          <p14:tracePt t="56167" x="7539038" y="3884613"/>
          <p14:tracePt t="56175" x="7602538" y="4003675"/>
          <p14:tracePt t="56183" x="7612063" y="4113213"/>
          <p14:tracePt t="56192" x="7658100" y="4232275"/>
          <p14:tracePt t="56199" x="7667625" y="4303713"/>
          <p14:tracePt t="56209" x="7685088" y="4376738"/>
          <p14:tracePt t="56215" x="7685088" y="4459288"/>
          <p14:tracePt t="56225" x="7694613" y="4495800"/>
          <p14:tracePt t="56231" x="7694613" y="4541838"/>
          <p14:tracePt t="56239" x="7694613" y="4559300"/>
          <p14:tracePt t="56247" x="7694613" y="4587875"/>
          <p14:tracePt t="56255" x="7694613" y="4605338"/>
          <p14:tracePt t="56263" x="7685088" y="4651375"/>
          <p14:tracePt t="56272" x="7667625" y="4668838"/>
          <p14:tracePt t="56279" x="7648575" y="4687888"/>
          <p14:tracePt t="56288" x="7631113" y="4697413"/>
          <p14:tracePt t="56295" x="7602538" y="4714875"/>
          <p14:tracePt t="56305" x="7548563" y="4751388"/>
          <p14:tracePt t="56311" x="7521575" y="4760913"/>
          <p14:tracePt t="56322" x="7485063" y="4768850"/>
          <p14:tracePt t="56327" x="7429500" y="4797425"/>
          <p14:tracePt t="56339" x="7402513" y="4805363"/>
          <p14:tracePt t="56344" x="7348538" y="4814888"/>
          <p14:tracePt t="56351" x="7302500" y="4814888"/>
          <p14:tracePt t="56359" x="7265988" y="4814888"/>
          <p14:tracePt t="56367" x="7219950" y="4824413"/>
          <p14:tracePt t="56375" x="7175500" y="4824413"/>
          <p14:tracePt t="56384" x="7146925" y="4824413"/>
          <p14:tracePt t="56391" x="7129463" y="4824413"/>
          <p14:tracePt t="56399" x="7102475" y="4824413"/>
          <p14:tracePt t="56407" x="7092950" y="4824413"/>
          <p14:tracePt t="56415" x="7065963" y="4824413"/>
          <p14:tracePt t="56431" x="7046913" y="4824413"/>
          <p14:tracePt t="56440" x="7019925" y="4824413"/>
          <p14:tracePt t="56447" x="6992938" y="4824413"/>
          <p14:tracePt t="56455" x="6937375" y="4797425"/>
          <p14:tracePt t="56463" x="6910388" y="4787900"/>
          <p14:tracePt t="56472" x="6892925" y="4778375"/>
          <p14:tracePt t="56479" x="6827838" y="4741863"/>
          <p14:tracePt t="56488" x="6800850" y="4714875"/>
          <p14:tracePt t="56495" x="6764338" y="4687888"/>
          <p14:tracePt t="56504" x="6737350" y="4660900"/>
          <p14:tracePt t="56511" x="6718300" y="4632325"/>
          <p14:tracePt t="56522" x="6718300" y="4624388"/>
          <p14:tracePt t="56527" x="6691313" y="4587875"/>
          <p14:tracePt t="56538" x="6673850" y="4551363"/>
          <p14:tracePt t="56543" x="6673850" y="4495800"/>
          <p14:tracePt t="56551" x="6673850" y="4441825"/>
          <p14:tracePt t="56559" x="6664325" y="4413250"/>
          <p14:tracePt t="56567" x="6664325" y="4359275"/>
          <p14:tracePt t="56575" x="6664325" y="4322763"/>
          <p14:tracePt t="56583" x="6664325" y="4268788"/>
          <p14:tracePt t="56591" x="6664325" y="4222750"/>
          <p14:tracePt t="56599" x="6673850" y="4167188"/>
          <p14:tracePt t="56606" x="6710363" y="4103688"/>
          <p14:tracePt t="56615" x="6754813" y="4049713"/>
          <p14:tracePt t="56623" x="6846888" y="3967163"/>
          <p14:tracePt t="56633" x="6946900" y="3894138"/>
          <p14:tracePt t="56639" x="7056438" y="3821113"/>
          <p14:tracePt t="56647" x="7156450" y="3784600"/>
          <p14:tracePt t="56655" x="7329488" y="3702050"/>
          <p14:tracePt t="56663" x="7494588" y="3638550"/>
          <p14:tracePt t="56672" x="7675563" y="3592513"/>
          <p14:tracePt t="56679" x="7850188" y="3548063"/>
          <p14:tracePt t="56688" x="8013700" y="3519488"/>
          <p14:tracePt t="56695" x="8123238" y="3511550"/>
          <p14:tracePt t="56705" x="8213725" y="3492500"/>
          <p14:tracePt t="56711" x="8250238" y="3492500"/>
          <p14:tracePt t="56722" x="8277225" y="3482975"/>
          <p14:tracePt t="56783" x="8286750" y="3482975"/>
          <p14:tracePt t="56791" x="8296275" y="3482975"/>
          <p14:tracePt t="56799" x="8296275" y="3502025"/>
          <p14:tracePt t="56807" x="8305800" y="3519488"/>
          <p14:tracePt t="56823" x="8305800" y="3548063"/>
          <p14:tracePt t="56831" x="8305800" y="3556000"/>
          <p14:tracePt t="56839" x="8305800" y="3584575"/>
          <p14:tracePt t="56847" x="8305800" y="3592513"/>
          <p14:tracePt t="56887" x="8305800" y="3602038"/>
          <p14:tracePt t="56904" x="8305800" y="3621088"/>
          <p14:tracePt t="57743" x="8305800" y="3629025"/>
          <p14:tracePt t="57767" x="8305800" y="3638550"/>
          <p14:tracePt t="57775" x="8342313" y="3648075"/>
          <p14:tracePt t="57783" x="8396288" y="3648075"/>
          <p14:tracePt t="57791" x="8488363" y="3648075"/>
          <p14:tracePt t="57799" x="8588375" y="3629025"/>
          <p14:tracePt t="57807" x="8661400" y="3629025"/>
          <p14:tracePt t="57815" x="8770938" y="3629025"/>
          <p14:tracePt t="57824" x="8861425" y="3611563"/>
          <p14:tracePt t="57831" x="8970963" y="3611563"/>
          <p14:tracePt t="57838" x="9080500" y="36020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pPr eaLnBrk="1" hangingPunct="1"/>
            <a:r>
              <a:rPr lang="ja-JP" altLang="en-US" sz="3200"/>
              <a:t>なぜマルチコア、メニーコアになったのか？</a:t>
            </a:r>
          </a:p>
        </p:txBody>
      </p:sp>
      <p:sp>
        <p:nvSpPr>
          <p:cNvPr id="3" name="コンテンツ プレースホルダー 2"/>
          <p:cNvSpPr>
            <a:spLocks noGrp="1"/>
          </p:cNvSpPr>
          <p:nvPr>
            <p:ph idx="1"/>
          </p:nvPr>
        </p:nvSpPr>
        <p:spPr>
          <a:xfrm>
            <a:off x="457200" y="1196752"/>
            <a:ext cx="8229600" cy="4525963"/>
          </a:xfrm>
        </p:spPr>
        <p:txBody>
          <a:bodyPr/>
          <a:lstStyle/>
          <a:p>
            <a:pPr eaLnBrk="1" hangingPunct="1">
              <a:defRPr/>
            </a:pPr>
            <a:r>
              <a:rPr lang="ja-JP" altLang="en-US" dirty="0"/>
              <a:t>電力の壁</a:t>
            </a:r>
            <a:endParaRPr lang="en-US" altLang="ja-JP" dirty="0"/>
          </a:p>
          <a:p>
            <a:pPr lvl="1" eaLnBrk="1" hangingPunct="1">
              <a:defRPr/>
            </a:pPr>
            <a:r>
              <a:rPr lang="ja-JP" altLang="en-US" dirty="0"/>
              <a:t>チップに供給し、放熱する電力がクロック周波数の向上で限界を超えた</a:t>
            </a:r>
            <a:endParaRPr lang="en-US" altLang="ja-JP" dirty="0"/>
          </a:p>
          <a:p>
            <a:pPr eaLnBrk="1" hangingPunct="1">
              <a:defRPr/>
            </a:pPr>
            <a:r>
              <a:rPr lang="ja-JP" altLang="en-US" dirty="0"/>
              <a:t>メモリの壁</a:t>
            </a:r>
            <a:endParaRPr lang="en-US" altLang="ja-JP" dirty="0"/>
          </a:p>
          <a:p>
            <a:pPr lvl="1" eaLnBrk="1" hangingPunct="1">
              <a:defRPr/>
            </a:pPr>
            <a:r>
              <a:rPr lang="en-US" altLang="ja-JP" dirty="0"/>
              <a:t>CPU</a:t>
            </a:r>
            <a:r>
              <a:rPr lang="ja-JP" altLang="en-US" dirty="0"/>
              <a:t>のクロックが速くなってもメモリが付いていけず性能が上がらない</a:t>
            </a:r>
            <a:endParaRPr lang="en-US" altLang="ja-JP" dirty="0"/>
          </a:p>
          <a:p>
            <a:pPr eaLnBrk="1" hangingPunct="1">
              <a:defRPr/>
            </a:pPr>
            <a:r>
              <a:rPr lang="ja-JP" altLang="en-US" dirty="0"/>
              <a:t>細かいレベル並列性を生かすことが限界に達した</a:t>
            </a:r>
            <a:endParaRPr lang="en-US" altLang="ja-JP" dirty="0"/>
          </a:p>
          <a:p>
            <a:pPr marL="457200" lvl="1" indent="0" eaLnBrk="1" hangingPunct="1">
              <a:buFontTx/>
              <a:buNone/>
              <a:defRPr/>
            </a:pPr>
            <a:endParaRPr lang="en-US" altLang="ja-JP" dirty="0"/>
          </a:p>
          <a:p>
            <a:pPr marL="457200" lvl="1" indent="0" eaLnBrk="1" hangingPunct="1">
              <a:buFontTx/>
              <a:buNone/>
              <a:defRPr/>
            </a:pPr>
            <a:endParaRPr lang="en-US" altLang="ja-JP" dirty="0"/>
          </a:p>
          <a:p>
            <a:pPr lvl="1" eaLnBrk="1" hangingPunct="1">
              <a:defRPr/>
            </a:pPr>
            <a:endParaRPr lang="en-US" altLang="ja-JP" dirty="0"/>
          </a:p>
          <a:p>
            <a:pPr eaLnBrk="1" hangingPunct="1">
              <a:defRPr/>
            </a:pPr>
            <a:endParaRPr lang="ja-JP" altLang="en-US" dirty="0"/>
          </a:p>
        </p:txBody>
      </p:sp>
      <p:pic>
        <p:nvPicPr>
          <p:cNvPr id="2" name="オーディオ 1">
            <a:hlinkClick r:id="" action="ppaction://media"/>
            <a:extLst>
              <a:ext uri="{FF2B5EF4-FFF2-40B4-BE49-F238E27FC236}">
                <a16:creationId xmlns:a16="http://schemas.microsoft.com/office/drawing/2014/main" id="{3BD04221-76A1-494C-9928-FAA220432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46513843"/>
      </p:ext>
    </p:extLst>
  </p:cSld>
  <p:clrMapOvr>
    <a:masterClrMapping/>
  </p:clrMapOvr>
  <mc:AlternateContent xmlns:mc="http://schemas.openxmlformats.org/markup-compatibility/2006" xmlns:p14="http://schemas.microsoft.com/office/powerpoint/2010/main">
    <mc:Choice Requires="p14">
      <p:transition spd="slow" p14:dur="2000" advTm="145047"/>
    </mc:Choice>
    <mc:Fallback xmlns="">
      <p:transition spd="slow" advTm="14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87" x="8715375" y="3302000"/>
          <p14:tracePt t="896" x="8432800" y="3265488"/>
          <p14:tracePt t="905" x="8113713" y="3219450"/>
          <p14:tracePt t="912" x="7867650" y="3182938"/>
          <p14:tracePt t="919" x="7585075" y="3127375"/>
          <p14:tracePt t="935" x="7119938" y="3046413"/>
          <p14:tracePt t="943" x="6846888" y="3027363"/>
          <p14:tracePt t="950" x="6654800" y="2963863"/>
          <p14:tracePt t="958" x="6354763" y="2854325"/>
          <p14:tracePt t="966" x="6199188" y="2827338"/>
          <p14:tracePt t="974" x="6089650" y="2781300"/>
          <p14:tracePt t="982" x="6007100" y="2771775"/>
          <p14:tracePt t="990" x="5962650" y="2754313"/>
          <p14:tracePt t="1001" x="5943600" y="2717800"/>
          <p14:tracePt t="1006" x="5916613" y="2698750"/>
          <p14:tracePt t="1017" x="5899150" y="2681288"/>
          <p14:tracePt t="1039" x="5880100" y="2662238"/>
          <p14:tracePt t="1063" x="5853113" y="2625725"/>
          <p14:tracePt t="1079" x="5853113" y="2617788"/>
          <p14:tracePt t="1087" x="5853113" y="2598738"/>
          <p14:tracePt t="1097" x="5853113" y="2589213"/>
          <p14:tracePt t="1102" x="5853113" y="2571750"/>
          <p14:tracePt t="1113" x="5853113" y="2554288"/>
          <p14:tracePt t="1119" x="5853113" y="2535238"/>
          <p14:tracePt t="1127" x="5853113" y="2508250"/>
          <p14:tracePt t="1134" x="5853113" y="2498725"/>
          <p14:tracePt t="1143" x="5853113" y="2481263"/>
          <p14:tracePt t="1150" x="5853113" y="2452688"/>
          <p14:tracePt t="1159" x="5853113" y="2444750"/>
          <p14:tracePt t="1167" x="5853113" y="2435225"/>
          <p14:tracePt t="1174" x="5853113" y="2425700"/>
          <p14:tracePt t="1182" x="5853113" y="2416175"/>
          <p14:tracePt t="1191" x="5853113" y="2408238"/>
          <p14:tracePt t="1215" x="5853113" y="2398713"/>
          <p14:tracePt t="1247" x="5853113" y="2379663"/>
          <p14:tracePt t="1311" x="5853113" y="2371725"/>
          <p14:tracePt t="1319" x="5853113" y="2362200"/>
          <p14:tracePt t="1335" x="5853113" y="2343150"/>
          <p14:tracePt t="1343" x="5853113" y="2325688"/>
          <p14:tracePt t="1351" x="5853113" y="2316163"/>
          <p14:tracePt t="1359" x="5853113" y="2279650"/>
          <p14:tracePt t="1367" x="5853113" y="2270125"/>
          <p14:tracePt t="1375" x="5862638" y="2243138"/>
          <p14:tracePt t="1383" x="5870575" y="2206625"/>
          <p14:tracePt t="1391" x="5880100" y="2189163"/>
          <p14:tracePt t="1399" x="5907088" y="2160588"/>
          <p14:tracePt t="1407" x="5916613" y="2143125"/>
          <p14:tracePt t="1416" x="5926138" y="2125663"/>
          <p14:tracePt t="1422" x="5943600" y="2106613"/>
          <p14:tracePt t="1430" x="5962650" y="2089150"/>
          <p14:tracePt t="1438" x="5972175" y="2079625"/>
          <p14:tracePt t="1446" x="5999163" y="2070100"/>
          <p14:tracePt t="1463" x="6016625" y="2052638"/>
          <p14:tracePt t="1470" x="6026150" y="2052638"/>
          <p14:tracePt t="1479" x="6043613" y="2043113"/>
          <p14:tracePt t="1498" x="6072188" y="2033588"/>
          <p14:tracePt t="1502" x="6089650" y="2033588"/>
          <p14:tracePt t="1513" x="6116638" y="2033588"/>
          <p14:tracePt t="1519" x="6145213" y="2033588"/>
          <p14:tracePt t="1527" x="6172200" y="2033588"/>
          <p14:tracePt t="1534" x="6189663" y="2033588"/>
          <p14:tracePt t="1543" x="6208713" y="2033588"/>
          <p14:tracePt t="1550" x="6218238" y="2033588"/>
          <p14:tracePt t="1567" x="6226175" y="2033588"/>
          <p14:tracePt t="1655" x="6235700" y="2033588"/>
          <p14:tracePt t="1662" x="6235700" y="2043113"/>
          <p14:tracePt t="1670" x="6235700" y="2052638"/>
          <p14:tracePt t="1679" x="6226175" y="2070100"/>
          <p14:tracePt t="1711" x="6218238" y="2089150"/>
          <p14:tracePt t="2263" x="6208713" y="2079625"/>
          <p14:tracePt t="2271" x="6208713" y="2070100"/>
          <p14:tracePt t="2279" x="6199188" y="2052638"/>
          <p14:tracePt t="2296" x="6199188" y="2043113"/>
          <p14:tracePt t="2302" x="6189663" y="2033588"/>
          <p14:tracePt t="2312" x="6181725" y="2016125"/>
          <p14:tracePt t="2319" x="6172200" y="2006600"/>
          <p14:tracePt t="2329" x="6172200" y="1997075"/>
          <p14:tracePt t="2335" x="6162675" y="1987550"/>
          <p14:tracePt t="2343" x="6135688" y="1951038"/>
          <p14:tracePt t="2351" x="6108700" y="1924050"/>
          <p14:tracePt t="2359" x="6089650" y="1906588"/>
          <p14:tracePt t="2368" x="6080125" y="1897063"/>
          <p14:tracePt t="2375" x="6072188" y="1878013"/>
          <p14:tracePt t="2383" x="6062663" y="1870075"/>
          <p14:tracePt t="2391" x="6062663" y="1860550"/>
          <p14:tracePt t="2399" x="6053138" y="1851025"/>
          <p14:tracePt t="2407" x="6043613" y="1851025"/>
          <p14:tracePt t="2447" x="6035675" y="1841500"/>
          <p14:tracePt t="2462" x="6026150" y="1824038"/>
          <p14:tracePt t="2479" x="6016625" y="1804988"/>
          <p14:tracePt t="2486" x="6007100" y="1797050"/>
          <p14:tracePt t="2496" x="5999163" y="1787525"/>
          <p14:tracePt t="2503" x="5989638" y="1768475"/>
          <p14:tracePt t="2513" x="5980113" y="1760538"/>
          <p14:tracePt t="2519" x="5972175" y="1741488"/>
          <p14:tracePt t="2527" x="5953125" y="1731963"/>
          <p14:tracePt t="2535" x="5916613" y="1731963"/>
          <p14:tracePt t="2544" x="5870575" y="1731963"/>
          <p14:tracePt t="2550" x="5816600" y="1731963"/>
          <p14:tracePt t="2559" x="5761038" y="1731963"/>
          <p14:tracePt t="2567" x="5688013" y="1731963"/>
          <p14:tracePt t="2575" x="5643563" y="1731963"/>
          <p14:tracePt t="2583" x="5616575" y="1731963"/>
          <p14:tracePt t="2591" x="5580063" y="1731963"/>
          <p14:tracePt t="2599" x="5551488" y="1731963"/>
          <p14:tracePt t="2607" x="5534025" y="1731963"/>
          <p14:tracePt t="2615" x="5524500" y="1731963"/>
          <p14:tracePt t="2623" x="5507038" y="1714500"/>
          <p14:tracePt t="2630" x="5470525" y="1687513"/>
          <p14:tracePt t="2639" x="5470525" y="1677988"/>
          <p14:tracePt t="2646" x="5441950" y="1651000"/>
          <p14:tracePt t="2663" x="5434013" y="1641475"/>
          <p14:tracePt t="2686" x="5405438" y="1624013"/>
          <p14:tracePt t="2696" x="5360988" y="1624013"/>
          <p14:tracePt t="2702" x="5305425" y="1604963"/>
          <p14:tracePt t="2712" x="5241925" y="1577975"/>
          <p14:tracePt t="2718" x="5214938" y="1577975"/>
          <p14:tracePt t="2727" x="5168900" y="1577975"/>
          <p14:tracePt t="2734" x="5114925" y="1568450"/>
          <p14:tracePt t="2743" x="5041900" y="1541463"/>
          <p14:tracePt t="2752" x="4978400" y="1541463"/>
          <p14:tracePt t="2759" x="4922838" y="1531938"/>
          <p14:tracePt t="2767" x="4876800" y="1522413"/>
          <p14:tracePt t="2775" x="4840288" y="1504950"/>
          <p14:tracePt t="2783" x="4795838" y="1504950"/>
          <p14:tracePt t="2791" x="4759325" y="1495425"/>
          <p14:tracePt t="2800" x="4722813" y="1485900"/>
          <p14:tracePt t="2807" x="4667250" y="1477963"/>
          <p14:tracePt t="2816" x="4640263" y="1477963"/>
          <p14:tracePt t="2823" x="4622800" y="1477963"/>
          <p14:tracePt t="2832" x="4594225" y="1468438"/>
          <p14:tracePt t="2839" x="4557713" y="1458913"/>
          <p14:tracePt t="2846" x="4521200" y="1431925"/>
          <p14:tracePt t="2855" x="4513263" y="1431925"/>
          <p14:tracePt t="2863" x="4476750" y="1422400"/>
          <p14:tracePt t="2871" x="4448175" y="1422400"/>
          <p14:tracePt t="2879" x="4430713" y="1412875"/>
          <p14:tracePt t="2903" x="4340225" y="1412875"/>
          <p14:tracePt t="2913" x="4321175" y="1412875"/>
          <p14:tracePt t="2919" x="4284663" y="1412875"/>
          <p14:tracePt t="2927" x="4238625" y="1412875"/>
          <p14:tracePt t="2935" x="4184650" y="1404938"/>
          <p14:tracePt t="2943" x="4129088" y="1404938"/>
          <p14:tracePt t="2951" x="4084638" y="1385888"/>
          <p14:tracePt t="2959" x="4057650" y="1385888"/>
          <p14:tracePt t="2967" x="4002088" y="1368425"/>
          <p14:tracePt t="2975" x="3965575" y="1358900"/>
          <p14:tracePt t="2984" x="3948113" y="1358900"/>
          <p14:tracePt t="2991" x="3938588" y="1358900"/>
          <p14:tracePt t="3000" x="3929063" y="1358900"/>
          <p14:tracePt t="3015" x="3919538" y="1349375"/>
          <p14:tracePt t="3046" x="3902075" y="1331913"/>
          <p14:tracePt t="3062" x="3892550" y="1331913"/>
          <p14:tracePt t="3086" x="3883025" y="1331913"/>
          <p14:tracePt t="3095" x="3875088" y="1331913"/>
          <p14:tracePt t="3103" x="3865563" y="1322388"/>
          <p14:tracePt t="3119" x="3865563" y="1312863"/>
          <p14:tracePt t="3135" x="3846513" y="1295400"/>
          <p14:tracePt t="3159" x="3829050" y="1285875"/>
          <p14:tracePt t="3167" x="3819525" y="1276350"/>
          <p14:tracePt t="3263" x="3810000" y="1268413"/>
          <p14:tracePt t="3295" x="3802063" y="1258888"/>
          <p14:tracePt t="3312" x="3810000" y="1239838"/>
          <p14:tracePt t="3327" x="3819525" y="1239838"/>
          <p14:tracePt t="3334" x="3829050" y="1231900"/>
          <p14:tracePt t="3342" x="3846513" y="1222375"/>
          <p14:tracePt t="3351" x="3846513" y="1212850"/>
          <p14:tracePt t="3359" x="3856038" y="1203325"/>
          <p14:tracePt t="3367" x="3865563" y="1195388"/>
          <p14:tracePt t="3375" x="3875088" y="1195388"/>
          <p14:tracePt t="3382" x="3883025" y="1185863"/>
          <p14:tracePt t="3399" x="3902075" y="1176338"/>
          <p14:tracePt t="3415" x="3929063" y="1158875"/>
          <p14:tracePt t="3423" x="3956050" y="1149350"/>
          <p14:tracePt t="3432" x="3975100" y="1139825"/>
          <p14:tracePt t="3439" x="4038600" y="1122363"/>
          <p14:tracePt t="3446" x="4075113" y="1103313"/>
          <p14:tracePt t="3455" x="4111625" y="1085850"/>
          <p14:tracePt t="3464" x="4148138" y="1076325"/>
          <p14:tracePt t="3471" x="4184650" y="1057275"/>
          <p14:tracePt t="3479" x="4202113" y="1049338"/>
          <p14:tracePt t="3487" x="4230688" y="1039813"/>
          <p14:tracePt t="3496" x="4248150" y="1030288"/>
          <p14:tracePt t="3503" x="4257675" y="1020763"/>
          <p14:tracePt t="3815" x="4267200" y="1012825"/>
          <p14:tracePt t="3855" x="4275138" y="1012825"/>
          <p14:tracePt t="3872" x="4284663" y="1012825"/>
          <p14:tracePt t="3881" x="4303713" y="1003300"/>
          <p14:tracePt t="3896" x="4321175" y="1003300"/>
          <p14:tracePt t="3903" x="4330700" y="1003300"/>
          <p14:tracePt t="3912" x="4340225" y="993775"/>
          <p14:tracePt t="3919" x="4357688" y="993775"/>
          <p14:tracePt t="3927" x="4376738" y="984250"/>
          <p14:tracePt t="3935" x="4394200" y="976313"/>
          <p14:tracePt t="3943" x="4421188" y="966788"/>
          <p14:tracePt t="3951" x="4467225" y="957263"/>
          <p14:tracePt t="3959" x="4503738" y="957263"/>
          <p14:tracePt t="3967" x="4549775" y="957263"/>
          <p14:tracePt t="3975" x="4567238" y="947738"/>
          <p14:tracePt t="3983" x="4603750" y="947738"/>
          <p14:tracePt t="3991" x="4649788" y="947738"/>
          <p14:tracePt t="3999" x="4667250" y="930275"/>
          <p14:tracePt t="4007" x="4695825" y="930275"/>
          <p14:tracePt t="4015" x="4730750" y="920750"/>
          <p14:tracePt t="4023" x="4759325" y="920750"/>
          <p14:tracePt t="4030" x="4795838" y="903288"/>
          <p14:tracePt t="4039" x="4813300" y="903288"/>
          <p14:tracePt t="4046" x="4849813" y="893763"/>
          <p14:tracePt t="4063" x="4868863" y="893763"/>
          <p14:tracePt t="4071" x="4886325" y="893763"/>
          <p14:tracePt t="4080" x="4895850" y="893763"/>
          <p14:tracePt t="4087" x="4905375" y="893763"/>
          <p14:tracePt t="4191" x="4913313" y="893763"/>
          <p14:tracePt t="4199" x="4932363" y="893763"/>
          <p14:tracePt t="4303" x="4941888" y="893763"/>
          <p14:tracePt t="4319" x="4949825" y="893763"/>
          <p14:tracePt t="4351" x="4968875" y="893763"/>
          <p14:tracePt t="4367" x="4978400" y="893763"/>
          <p14:tracePt t="4391" x="4995863" y="893763"/>
          <p14:tracePt t="4399" x="5005388" y="893763"/>
          <p14:tracePt t="4407" x="5014913" y="893763"/>
          <p14:tracePt t="4414" x="5022850" y="893763"/>
          <p14:tracePt t="4430" x="5032375" y="893763"/>
          <p14:tracePt t="4775" x="5041900" y="884238"/>
          <p14:tracePt t="4808" x="5022850" y="874713"/>
          <p14:tracePt t="4815" x="4949825" y="874713"/>
          <p14:tracePt t="4823" x="4859338" y="874713"/>
          <p14:tracePt t="4831" x="4767263" y="874713"/>
          <p14:tracePt t="4839" x="4695825" y="874713"/>
          <p14:tracePt t="4846" x="4622800" y="874713"/>
          <p14:tracePt t="4856" x="4513263" y="874713"/>
          <p14:tracePt t="4864" x="4457700" y="874713"/>
          <p14:tracePt t="4871" x="4403725" y="874713"/>
          <p14:tracePt t="4884" x="4357688" y="874713"/>
          <p14:tracePt t="4886" x="4303713" y="874713"/>
          <p14:tracePt t="4897" x="4275138" y="874713"/>
          <p14:tracePt t="4903" x="4221163" y="874713"/>
          <p14:tracePt t="4912" x="4148138" y="874713"/>
          <p14:tracePt t="4919" x="4057650" y="874713"/>
          <p14:tracePt t="4927" x="3965575" y="874713"/>
          <p14:tracePt t="4934" x="3838575" y="874713"/>
          <p14:tracePt t="4944" x="3709988" y="874713"/>
          <p14:tracePt t="4951" x="3563938" y="874713"/>
          <p14:tracePt t="4959" x="3382963" y="884238"/>
          <p14:tracePt t="4967" x="3217863" y="903288"/>
          <p14:tracePt t="4974" x="3035300" y="911225"/>
          <p14:tracePt t="4983" x="2889250" y="911225"/>
          <p14:tracePt t="4991" x="2752725" y="947738"/>
          <p14:tracePt t="5000" x="2643188" y="957263"/>
          <p14:tracePt t="5007" x="2533650" y="957263"/>
          <p14:tracePt t="5016" x="2479675" y="957263"/>
          <p14:tracePt t="5023" x="2416175" y="966788"/>
          <p14:tracePt t="5032" x="2360613" y="984250"/>
          <p14:tracePt t="5039" x="2343150" y="984250"/>
          <p14:tracePt t="5046" x="2297113" y="1012825"/>
          <p14:tracePt t="5055" x="2270125" y="1012825"/>
          <p14:tracePt t="5062" x="2260600" y="1012825"/>
          <p14:tracePt t="5070" x="2243138" y="1020763"/>
          <p14:tracePt t="5080" x="2197100" y="1049338"/>
          <p14:tracePt t="5087" x="2187575" y="1057275"/>
          <p14:tracePt t="5096" x="2151063" y="1066800"/>
          <p14:tracePt t="5102" x="2114550" y="1076325"/>
          <p14:tracePt t="5112" x="2070100" y="1085850"/>
          <p14:tracePt t="5119" x="2041525" y="1085850"/>
          <p14:tracePt t="5126" x="1997075" y="1103313"/>
          <p14:tracePt t="5134" x="1968500" y="1103313"/>
          <p14:tracePt t="5142" x="1951038" y="1112838"/>
          <p14:tracePt t="5150" x="1924050" y="1122363"/>
          <p14:tracePt t="5159" x="1887538" y="1122363"/>
          <p14:tracePt t="5166" x="1860550" y="1139825"/>
          <p14:tracePt t="5174" x="1841500" y="1158875"/>
          <p14:tracePt t="5183" x="1795463" y="1166813"/>
          <p14:tracePt t="5191" x="1768475" y="1176338"/>
          <p14:tracePt t="5200" x="1751013" y="1185863"/>
          <p14:tracePt t="5207" x="1722438" y="1203325"/>
          <p14:tracePt t="5217" x="1685925" y="1212850"/>
          <p14:tracePt t="5222" x="1668463" y="1222375"/>
          <p14:tracePt t="5231" x="1649413" y="1231900"/>
          <p14:tracePt t="5239" x="1631950" y="1239838"/>
          <p14:tracePt t="5246" x="1612900" y="1249363"/>
          <p14:tracePt t="5254" x="1595438" y="1258888"/>
          <p14:tracePt t="5263" x="1576388" y="1258888"/>
          <p14:tracePt t="5270" x="1568450" y="1268413"/>
          <p14:tracePt t="5280" x="1558925" y="1276350"/>
          <p14:tracePt t="5296" x="1549400" y="1295400"/>
          <p14:tracePt t="5302" x="1522413" y="1312863"/>
          <p14:tracePt t="5319" x="1512888" y="1322388"/>
          <p14:tracePt t="5326" x="1495425" y="1339850"/>
          <p14:tracePt t="5334" x="1476375" y="1358900"/>
          <p14:tracePt t="5350" x="1468438" y="1368425"/>
          <p14:tracePt t="5366" x="1468438" y="1376363"/>
          <p14:tracePt t="5391" x="1468438" y="1385888"/>
          <p14:tracePt t="5399" x="1458913" y="1395413"/>
          <p14:tracePt t="5455" x="1458913" y="1404938"/>
          <p14:tracePt t="5463" x="1458913" y="1412875"/>
          <p14:tracePt t="5471" x="1458913" y="1422400"/>
          <p14:tracePt t="5479" x="1439863" y="1441450"/>
          <p14:tracePt t="5495" x="1439863" y="1449388"/>
          <p14:tracePt t="5502" x="1439863" y="1458913"/>
          <p14:tracePt t="5519" x="1431925" y="1468438"/>
          <p14:tracePt t="5529" x="1431925" y="1495425"/>
          <p14:tracePt t="5535" x="1422400" y="1504950"/>
          <p14:tracePt t="5543" x="1412875" y="1522413"/>
          <p14:tracePt t="5551" x="1395413" y="1568450"/>
          <p14:tracePt t="5559" x="1376363" y="1595438"/>
          <p14:tracePt t="5567" x="1339850" y="1651000"/>
          <p14:tracePt t="5575" x="1312863" y="1697038"/>
          <p14:tracePt t="5583" x="1303338" y="1778000"/>
          <p14:tracePt t="5591" x="1266825" y="1860550"/>
          <p14:tracePt t="5600" x="1239838" y="1933575"/>
          <p14:tracePt t="5608" x="1222375" y="2070100"/>
          <p14:tracePt t="5616" x="1185863" y="2143125"/>
          <p14:tracePt t="5623" x="1166813" y="2262188"/>
          <p14:tracePt t="5631" x="1139825" y="2352675"/>
          <p14:tracePt t="5639" x="1130300" y="2435225"/>
          <p14:tracePt t="5646" x="1112838" y="2525713"/>
          <p14:tracePt t="5655" x="1112838" y="2581275"/>
          <p14:tracePt t="5662" x="1112838" y="2635250"/>
          <p14:tracePt t="5671" x="1112838" y="2690813"/>
          <p14:tracePt t="5679" x="1112838" y="2708275"/>
          <p14:tracePt t="5687" x="1112838" y="2744788"/>
          <p14:tracePt t="5911" x="1112838" y="2754313"/>
          <p14:tracePt t="5951" x="1103313" y="2781300"/>
          <p14:tracePt t="5959" x="1103313" y="2790825"/>
          <p14:tracePt t="5967" x="1084263" y="2817813"/>
          <p14:tracePt t="5975" x="1084263" y="2844800"/>
          <p14:tracePt t="5983" x="1076325" y="2881313"/>
          <p14:tracePt t="5991" x="1076325" y="2890838"/>
          <p14:tracePt t="5998" x="1076325" y="2936875"/>
          <p14:tracePt t="6007" x="1066800" y="2990850"/>
          <p14:tracePt t="6016" x="1066800" y="3036888"/>
          <p14:tracePt t="6023" x="1057275" y="3090863"/>
          <p14:tracePt t="6030" x="1057275" y="3163888"/>
          <p14:tracePt t="6039" x="1057275" y="3219450"/>
          <p14:tracePt t="6046" x="1057275" y="3273425"/>
          <p14:tracePt t="6055" x="1057275" y="3346450"/>
          <p14:tracePt t="6064" x="1057275" y="3429000"/>
          <p14:tracePt t="6071" x="1057275" y="3519488"/>
          <p14:tracePt t="6087" x="1057275" y="3684588"/>
          <p14:tracePt t="6096" x="1057275" y="3775075"/>
          <p14:tracePt t="6103" x="1057275" y="3830638"/>
          <p14:tracePt t="6114" x="1084263" y="3894138"/>
          <p14:tracePt t="6119" x="1093788" y="3957638"/>
          <p14:tracePt t="6128" x="1120775" y="4021138"/>
          <p14:tracePt t="6135" x="1130300" y="4049713"/>
          <p14:tracePt t="6143" x="1139825" y="4067175"/>
          <p14:tracePt t="6151" x="1149350" y="4076700"/>
          <p14:tracePt t="6159" x="1157288" y="4086225"/>
          <p14:tracePt t="6287" x="1157288" y="4103688"/>
          <p14:tracePt t="6311" x="1176338" y="4122738"/>
          <p14:tracePt t="6639" x="1176338" y="4113213"/>
          <p14:tracePt t="6646" x="1166813" y="4049713"/>
          <p14:tracePt t="6655" x="1130300" y="3967163"/>
          <p14:tracePt t="6663" x="1130300" y="3921125"/>
          <p14:tracePt t="6670" x="1120775" y="3884613"/>
          <p14:tracePt t="6679" x="1093788" y="3821113"/>
          <p14:tracePt t="6686" x="1066800" y="3757613"/>
          <p14:tracePt t="6696" x="1066800" y="3730625"/>
          <p14:tracePt t="6703" x="1057275" y="3711575"/>
          <p14:tracePt t="6716" x="1047750" y="3665538"/>
          <p14:tracePt t="6719" x="1047750" y="3648075"/>
          <p14:tracePt t="6727" x="1039813" y="3621088"/>
          <p14:tracePt t="6735" x="1030288" y="3592513"/>
          <p14:tracePt t="6744" x="1020763" y="3575050"/>
          <p14:tracePt t="6752" x="1020763" y="3529013"/>
          <p14:tracePt t="6759" x="1020763" y="3511550"/>
          <p14:tracePt t="6767" x="1020763" y="3482975"/>
          <p14:tracePt t="6775" x="1020763" y="3465513"/>
          <p14:tracePt t="6783" x="1020763" y="3429000"/>
          <p14:tracePt t="6791" x="1020763" y="3382963"/>
          <p14:tracePt t="6799" x="1020763" y="3328988"/>
          <p14:tracePt t="6806" x="1030288" y="3302000"/>
          <p14:tracePt t="6815" x="1093788" y="3228975"/>
          <p14:tracePt t="6823" x="1149350" y="3155950"/>
          <p14:tracePt t="6832" x="1176338" y="3127375"/>
          <p14:tracePt t="6839" x="1212850" y="3090863"/>
          <p14:tracePt t="6846" x="1230313" y="3073400"/>
          <p14:tracePt t="6855" x="1249363" y="3054350"/>
          <p14:tracePt t="6863" x="1276350" y="3036888"/>
          <p14:tracePt t="6871" x="1312863" y="3027363"/>
          <p14:tracePt t="6879" x="1330325" y="3017838"/>
          <p14:tracePt t="6899" x="1358900" y="3009900"/>
          <p14:tracePt t="6974" x="1366838" y="3009900"/>
          <p14:tracePt t="7167" x="1330325" y="2973388"/>
          <p14:tracePt t="7175" x="1258888" y="2963863"/>
          <p14:tracePt t="7183" x="1176338" y="2917825"/>
          <p14:tracePt t="7191" x="1130300" y="2900363"/>
          <p14:tracePt t="7199" x="1047750" y="2844800"/>
          <p14:tracePt t="7206" x="1030288" y="2836863"/>
          <p14:tracePt t="7217" x="984250" y="2790825"/>
          <p14:tracePt t="7223" x="966788" y="2771775"/>
          <p14:tracePt t="7230" x="930275" y="2735263"/>
          <p14:tracePt t="7239" x="920750" y="2717800"/>
          <p14:tracePt t="7246" x="911225" y="2690813"/>
          <p14:tracePt t="7255" x="903288" y="2654300"/>
          <p14:tracePt t="7263" x="903288" y="2644775"/>
          <p14:tracePt t="7271" x="903288" y="2598738"/>
          <p14:tracePt t="7280" x="903288" y="2581275"/>
          <p14:tracePt t="7287" x="903288" y="2554288"/>
          <p14:tracePt t="7297" x="903288" y="2544763"/>
          <p14:tracePt t="7303" x="903288" y="2508250"/>
          <p14:tracePt t="7313" x="903288" y="2481263"/>
          <p14:tracePt t="7319" x="903288" y="2435225"/>
          <p14:tracePt t="7329" x="903288" y="2379663"/>
          <p14:tracePt t="7335" x="903288" y="2343150"/>
          <p14:tracePt t="7343" x="903288" y="2289175"/>
          <p14:tracePt t="7351" x="903288" y="2233613"/>
          <p14:tracePt t="7359" x="920750" y="2170113"/>
          <p14:tracePt t="7367" x="930275" y="2116138"/>
          <p14:tracePt t="7375" x="947738" y="2052638"/>
          <p14:tracePt t="7382" x="966788" y="1987550"/>
          <p14:tracePt t="7391" x="993775" y="1943100"/>
          <p14:tracePt t="7400" x="1039813" y="1878013"/>
          <p14:tracePt t="7406" x="1066800" y="1833563"/>
          <p14:tracePt t="7416" x="1112838" y="1787525"/>
          <p14:tracePt t="7423" x="1149350" y="1751013"/>
          <p14:tracePt t="7430" x="1166813" y="1731963"/>
          <p14:tracePt t="7439" x="1212850" y="1697038"/>
          <p14:tracePt t="7446" x="1239838" y="1687513"/>
          <p14:tracePt t="7455" x="1258888" y="1677988"/>
          <p14:tracePt t="7463" x="1266825" y="1677988"/>
          <p14:tracePt t="7471" x="1276350" y="1668463"/>
          <p14:tracePt t="7480" x="1285875" y="1668463"/>
          <p14:tracePt t="7487" x="1293813" y="1668463"/>
          <p14:tracePt t="7497" x="1303338" y="1660525"/>
          <p14:tracePt t="7615" x="1322388" y="1660525"/>
          <p14:tracePt t="7630" x="1330325" y="1660525"/>
          <p14:tracePt t="7847" x="1339850" y="1660525"/>
          <p14:tracePt t="7856" x="1349375" y="1660525"/>
          <p14:tracePt t="7862" x="1366838" y="1660525"/>
          <p14:tracePt t="7879" x="1376363" y="1660525"/>
          <p14:tracePt t="7899" x="1422400" y="1641475"/>
          <p14:tracePt t="7927" x="1431925" y="1641475"/>
          <p14:tracePt t="8071" x="1449388" y="1641475"/>
          <p14:tracePt t="8319" x="1439863" y="1641475"/>
          <p14:tracePt t="8327" x="1422400" y="1641475"/>
          <p14:tracePt t="8335" x="1403350" y="1641475"/>
          <p14:tracePt t="8343" x="1376363" y="1641475"/>
          <p14:tracePt t="8351" x="1366838" y="1641475"/>
          <p14:tracePt t="8359" x="1339850" y="1641475"/>
          <p14:tracePt t="8367" x="1330325" y="1641475"/>
          <p14:tracePt t="8375" x="1312863" y="1641475"/>
          <p14:tracePt t="8383" x="1293813" y="1641475"/>
          <p14:tracePt t="8407" x="1285875" y="1641475"/>
          <p14:tracePt t="8422" x="1276350" y="1641475"/>
          <p14:tracePt t="8639" x="1349375" y="1641475"/>
          <p14:tracePt t="8646" x="1476375" y="1641475"/>
          <p14:tracePt t="8655" x="1568450" y="1641475"/>
          <p14:tracePt t="8663" x="1677988" y="1631950"/>
          <p14:tracePt t="8671" x="1795463" y="1604963"/>
          <p14:tracePt t="8679" x="1914525" y="1604963"/>
          <p14:tracePt t="8687" x="2041525" y="1604963"/>
          <p14:tracePt t="8696" x="2170113" y="1604963"/>
          <p14:tracePt t="8703" x="2251075" y="1604963"/>
          <p14:tracePt t="8713" x="2360613" y="1604963"/>
          <p14:tracePt t="8719" x="2389188" y="1604963"/>
          <p14:tracePt t="8728" x="2425700" y="1604963"/>
          <p14:tracePt t="8735" x="2443163" y="1604963"/>
          <p14:tracePt t="8759" x="2452688" y="1614488"/>
          <p14:tracePt t="9047" x="2433638" y="1614488"/>
          <p14:tracePt t="9054" x="2370138" y="1614488"/>
          <p14:tracePt t="9063" x="2316163" y="1614488"/>
          <p14:tracePt t="9070" x="2270125" y="1614488"/>
          <p14:tracePt t="9087" x="2197100" y="1614488"/>
          <p14:tracePt t="9102" x="2179638" y="1614488"/>
          <p14:tracePt t="9112" x="2160588" y="1614488"/>
          <p14:tracePt t="9121" x="2151063" y="1614488"/>
          <p14:tracePt t="9134" x="2133600" y="1614488"/>
          <p14:tracePt t="9142" x="2124075" y="1614488"/>
          <p14:tracePt t="9158" x="2106613" y="1614488"/>
          <p14:tracePt t="9167" x="2097088" y="1614488"/>
          <p14:tracePt t="9174" x="2078038" y="1614488"/>
          <p14:tracePt t="9183" x="2033588" y="1614488"/>
          <p14:tracePt t="9191" x="2014538" y="1614488"/>
          <p14:tracePt t="9199" x="1978025" y="1614488"/>
          <p14:tracePt t="9207" x="1951038" y="1614488"/>
          <p14:tracePt t="9215" x="1931988" y="1614488"/>
          <p14:tracePt t="9223" x="1924050" y="1614488"/>
          <p14:tracePt t="9231" x="1895475" y="1614488"/>
          <p14:tracePt t="9239" x="1887538" y="1614488"/>
          <p14:tracePt t="9246" x="1860550" y="1614488"/>
          <p14:tracePt t="9254" x="1851025" y="1614488"/>
          <p14:tracePt t="9262" x="1841500" y="1614488"/>
          <p14:tracePt t="9271" x="1841500" y="1624013"/>
          <p14:tracePt t="9303" x="1824038" y="1624013"/>
          <p14:tracePt t="9327" x="1814513" y="1624013"/>
          <p14:tracePt t="9367" x="1804988" y="1624013"/>
          <p14:tracePt t="9375" x="1795463" y="1624013"/>
          <p14:tracePt t="9383" x="1778000" y="1624013"/>
          <p14:tracePt t="9912" x="1795463" y="1624013"/>
          <p14:tracePt t="9927" x="1814513" y="1631950"/>
          <p14:tracePt t="9934" x="1824038" y="1641475"/>
          <p14:tracePt t="10159" x="1831975" y="1651000"/>
          <p14:tracePt t="10175" x="1841500" y="1660525"/>
          <p14:tracePt t="10183" x="1851025" y="1660525"/>
          <p14:tracePt t="10199" x="1851025" y="1668463"/>
          <p14:tracePt t="10503" x="1860550" y="1677988"/>
          <p14:tracePt t="10512" x="1887538" y="1697038"/>
          <p14:tracePt t="10519" x="1895475" y="1704975"/>
          <p14:tracePt t="10528" x="1914525" y="1714500"/>
          <p14:tracePt t="10535" x="1931988" y="1724025"/>
          <p14:tracePt t="10543" x="1951038" y="1724025"/>
          <p14:tracePt t="10551" x="1978025" y="1731963"/>
          <p14:tracePt t="10559" x="1987550" y="1731963"/>
          <p14:tracePt t="10583" x="1997075" y="1731963"/>
          <p14:tracePt t="10918" x="2014538" y="1731963"/>
          <p14:tracePt t="10927" x="2033588" y="1731963"/>
          <p14:tracePt t="10935" x="2060575" y="1731963"/>
          <p14:tracePt t="10943" x="2070100" y="1731963"/>
          <p14:tracePt t="10951" x="2078038" y="1724025"/>
          <p14:tracePt t="19871" x="2097088" y="1751013"/>
          <p14:tracePt t="19879" x="2133600" y="1787525"/>
          <p14:tracePt t="19887" x="2179638" y="1804988"/>
          <p14:tracePt t="19895" x="2214563" y="1814513"/>
          <p14:tracePt t="19902" x="2243138" y="1833563"/>
          <p14:tracePt t="19911" x="2279650" y="1841500"/>
          <p14:tracePt t="19919" x="2306638" y="1841500"/>
          <p14:tracePt t="19928" x="2316163" y="1841500"/>
          <p14:tracePt t="19934" x="2333625" y="1851025"/>
          <p14:tracePt t="21703" x="2343150" y="1860550"/>
          <p14:tracePt t="21710" x="2370138" y="1887538"/>
          <p14:tracePt t="21719" x="2416175" y="1897063"/>
          <p14:tracePt t="21727" x="2462213" y="1924050"/>
          <p14:tracePt t="21734" x="2489200" y="1933575"/>
          <p14:tracePt t="21745" x="2506663" y="1943100"/>
          <p14:tracePt t="21751" x="2516188" y="1943100"/>
          <p14:tracePt t="21760" x="2533650" y="1951038"/>
          <p14:tracePt t="21766" x="2552700" y="1970088"/>
          <p14:tracePt t="21775" x="2570163" y="1979613"/>
          <p14:tracePt t="21783" x="2579688" y="1979613"/>
          <p14:tracePt t="21791" x="2598738" y="1987550"/>
          <p14:tracePt t="21847" x="2606675" y="1987550"/>
          <p14:tracePt t="21862" x="2616200" y="1987550"/>
          <p14:tracePt t="21879" x="2635250" y="1987550"/>
          <p14:tracePt t="21891" x="2643188" y="1987550"/>
          <p14:tracePt t="21894" x="2662238" y="1987550"/>
          <p14:tracePt t="21902" x="2671763" y="1987550"/>
          <p14:tracePt t="21912" x="2708275" y="1979613"/>
          <p14:tracePt t="21919" x="2725738" y="1970088"/>
          <p14:tracePt t="21928" x="2744788" y="1960563"/>
          <p14:tracePt t="21935" x="2752725" y="1960563"/>
          <p14:tracePt t="21944" x="2771775" y="1951038"/>
          <p14:tracePt t="21952" x="2789238" y="1943100"/>
          <p14:tracePt t="21960" x="2808288" y="1924050"/>
          <p14:tracePt t="21967" x="2817813" y="1924050"/>
          <p14:tracePt t="21975" x="2825750" y="1914525"/>
          <p14:tracePt t="21983" x="2825750" y="1906588"/>
          <p14:tracePt t="21999" x="2835275" y="1906588"/>
          <p14:tracePt t="22014" x="2844800" y="1897063"/>
          <p14:tracePt t="22031" x="2852738" y="1887538"/>
          <p14:tracePt t="22807" x="2881313" y="1887538"/>
          <p14:tracePt t="22815" x="2908300" y="1887538"/>
          <p14:tracePt t="22823" x="2954338" y="1887538"/>
          <p14:tracePt t="22831" x="2962275" y="1887538"/>
          <p14:tracePt t="22839" x="2981325" y="1887538"/>
          <p14:tracePt t="22847" x="2990850" y="1887538"/>
          <p14:tracePt t="22856" x="3008313" y="1887538"/>
          <p14:tracePt t="22871" x="3017838" y="1887538"/>
          <p14:tracePt t="22898" x="3035300" y="1887538"/>
          <p14:tracePt t="22911" x="3044825" y="1887538"/>
          <p14:tracePt t="22935" x="3054350" y="1887538"/>
          <p14:tracePt t="22951" x="3071813" y="1887538"/>
          <p14:tracePt t="22960" x="3081338" y="1887538"/>
          <p14:tracePt t="22975" x="3090863" y="1887538"/>
          <p14:tracePt t="23119" x="3100388" y="1887538"/>
          <p14:tracePt t="23135" x="3117850" y="1887538"/>
          <p14:tracePt t="23295" x="3127375" y="1887538"/>
          <p14:tracePt t="23303" x="3136900" y="1887538"/>
          <p14:tracePt t="23310" x="3144838" y="1897063"/>
          <p14:tracePt t="23319" x="3154363" y="1906588"/>
          <p14:tracePt t="23335" x="3163888" y="1906588"/>
          <p14:tracePt t="23344" x="3181350" y="1914525"/>
          <p14:tracePt t="23351" x="3200400" y="1924050"/>
          <p14:tracePt t="23362" x="3217863" y="1924050"/>
          <p14:tracePt t="23366" x="3227388" y="1924050"/>
          <p14:tracePt t="23383" x="3236913" y="1924050"/>
          <p14:tracePt t="23391" x="3244850" y="1924050"/>
          <p14:tracePt t="23414" x="3254375" y="1933575"/>
          <p14:tracePt t="23423" x="3263900" y="1933575"/>
          <p14:tracePt t="23430" x="3281363" y="1933575"/>
          <p14:tracePt t="23439" x="3300413" y="1933575"/>
          <p14:tracePt t="23447" x="3336925" y="1943100"/>
          <p14:tracePt t="23456" x="3382963" y="1951038"/>
          <p14:tracePt t="23464" x="3463925" y="1979613"/>
          <p14:tracePt t="23471" x="3536950" y="2006600"/>
          <p14:tracePt t="23479" x="3592513" y="2006600"/>
          <p14:tracePt t="23487" x="3673475" y="2016125"/>
          <p14:tracePt t="23494" x="3775075" y="2060575"/>
          <p14:tracePt t="23503" x="3846513" y="2070100"/>
          <p14:tracePt t="23512" x="3938588" y="2089150"/>
          <p14:tracePt t="23519" x="4057650" y="2116138"/>
          <p14:tracePt t="23529" x="4184650" y="2125663"/>
          <p14:tracePt t="23535" x="4275138" y="2143125"/>
          <p14:tracePt t="23544" x="4357688" y="2152650"/>
          <p14:tracePt t="23551" x="4413250" y="2152650"/>
          <p14:tracePt t="23561" x="4484688" y="2179638"/>
          <p14:tracePt t="23566" x="4521200" y="2179638"/>
          <p14:tracePt t="23575" x="4549775" y="2189163"/>
          <p14:tracePt t="23583" x="4567238" y="2189163"/>
          <p14:tracePt t="23591" x="4576763" y="2189163"/>
          <p14:tracePt t="23599" x="4594225" y="2189163"/>
          <p14:tracePt t="23647" x="4603750" y="2189163"/>
          <p14:tracePt t="23735" x="4613275" y="2189163"/>
          <p14:tracePt t="24471" x="4640263" y="2179638"/>
          <p14:tracePt t="24479" x="4649788" y="2179638"/>
          <p14:tracePt t="24487" x="4676775" y="2170113"/>
          <p14:tracePt t="24494" x="4703763" y="2170113"/>
          <p14:tracePt t="24503" x="4730750" y="2170113"/>
          <p14:tracePt t="24512" x="4749800" y="2170113"/>
          <p14:tracePt t="24519" x="4776788" y="2160588"/>
          <p14:tracePt t="24528" x="4795838" y="2160588"/>
          <p14:tracePt t="24535" x="4832350" y="2160588"/>
          <p14:tracePt t="24544" x="4840288" y="2160588"/>
          <p14:tracePt t="24551" x="4886325" y="2160588"/>
          <p14:tracePt t="24561" x="4913313" y="2160588"/>
          <p14:tracePt t="24567" x="4941888" y="2160588"/>
          <p14:tracePt t="24576" x="4978400" y="2160588"/>
          <p14:tracePt t="24583" x="4986338" y="2160588"/>
          <p14:tracePt t="24591" x="5005388" y="2160588"/>
          <p14:tracePt t="24599" x="5022850" y="2160588"/>
          <p14:tracePt t="24607" x="5032375" y="2160588"/>
          <p14:tracePt t="24615" x="5049838" y="2143125"/>
          <p14:tracePt t="24624" x="5059363" y="2143125"/>
          <p14:tracePt t="24647" x="5068888" y="2143125"/>
          <p14:tracePt t="26639" x="5022850" y="2170113"/>
          <p14:tracePt t="26648" x="4905375" y="2225675"/>
          <p14:tracePt t="26655" x="4795838" y="2270125"/>
          <p14:tracePt t="26663" x="4676775" y="2316163"/>
          <p14:tracePt t="26672" x="4576763" y="2352675"/>
          <p14:tracePt t="26680" x="4494213" y="2408238"/>
          <p14:tracePt t="26686" x="4430713" y="2444750"/>
          <p14:tracePt t="26694" x="4367213" y="2489200"/>
          <p14:tracePt t="26703" x="4348163" y="2498725"/>
          <p14:tracePt t="26710" x="4330700" y="2508250"/>
          <p14:tracePt t="27143" x="4311650" y="2508250"/>
          <p14:tracePt t="27151" x="4275138" y="2508250"/>
          <p14:tracePt t="27160" x="4221163" y="2508250"/>
          <p14:tracePt t="27167" x="4175125" y="2508250"/>
          <p14:tracePt t="27175" x="4165600" y="2508250"/>
          <p14:tracePt t="27183" x="4129088" y="2508250"/>
          <p14:tracePt t="27191" x="4121150" y="2508250"/>
          <p14:tracePt t="27207" x="4102100" y="2508250"/>
          <p14:tracePt t="133983" x="4094163" y="2508250"/>
          <p14:tracePt t="134054" x="4148138" y="2508250"/>
          <p14:tracePt t="134062" x="4294188" y="2471738"/>
          <p14:tracePt t="134070" x="4457700" y="2462213"/>
          <p14:tracePt t="134078" x="4703763" y="2462213"/>
          <p14:tracePt t="134086" x="5078413" y="2462213"/>
          <p14:tracePt t="134095" x="5414963" y="2462213"/>
          <p14:tracePt t="134102" x="5753100" y="2462213"/>
          <p14:tracePt t="134110" x="6053138" y="2462213"/>
          <p14:tracePt t="134119" x="6308725" y="2462213"/>
          <p14:tracePt t="134126" x="6472238" y="2462213"/>
          <p14:tracePt t="134135" x="6618288" y="2462213"/>
          <p14:tracePt t="134142" x="6764338" y="2462213"/>
          <p14:tracePt t="134151" x="6873875" y="2462213"/>
          <p14:tracePt t="134158" x="6946900" y="2462213"/>
          <p14:tracePt t="134168" x="7010400" y="2462213"/>
          <p14:tracePt t="134174" x="7019925" y="2462213"/>
          <p14:tracePt t="134185" x="7073900" y="2462213"/>
          <p14:tracePt t="134190" x="7110413" y="2462213"/>
          <p14:tracePt t="134201" x="7146925" y="2462213"/>
          <p14:tracePt t="134206" x="7219950" y="2462213"/>
          <p14:tracePt t="134216" x="7292975" y="2462213"/>
          <p14:tracePt t="134222" x="7421563" y="2462213"/>
          <p14:tracePt t="134234" x="7548563" y="2481263"/>
          <p14:tracePt t="134238" x="7675563" y="2481263"/>
          <p14:tracePt t="134247" x="7821613" y="2481263"/>
          <p14:tracePt t="134254" x="7986713" y="2481263"/>
          <p14:tracePt t="134262" x="8169275" y="2481263"/>
          <p14:tracePt t="134270" x="8350250" y="2481263"/>
          <p14:tracePt t="134279" x="8551863" y="2481263"/>
          <p14:tracePt t="134286" x="8770938" y="2481263"/>
          <p14:tracePt t="134295" x="8915400" y="2481263"/>
          <p14:tracePt t="134302" x="9043988" y="2481263"/>
          <p14:tracePt t="134311" x="9134475" y="2481263"/>
          <p14:tracePt t="134686" x="8488363" y="2517775"/>
          <p14:tracePt t="134694" x="7986713" y="2444750"/>
          <p14:tracePt t="134702" x="7602538" y="2408238"/>
          <p14:tracePt t="134710" x="7202488" y="2316163"/>
          <p14:tracePt t="134718" x="6737350" y="2270125"/>
          <p14:tracePt t="134727" x="6354763" y="2225675"/>
          <p14:tracePt t="134734" x="5926138" y="2179638"/>
          <p14:tracePt t="134743" x="5451475" y="2089150"/>
          <p14:tracePt t="134751" x="5224463" y="2070100"/>
          <p14:tracePt t="134758" x="4895850" y="2006600"/>
          <p14:tracePt t="134767" x="4659313" y="1987550"/>
          <p14:tracePt t="134774" x="4457700" y="1979613"/>
          <p14:tracePt t="134785" x="4248150" y="1924050"/>
          <p14:tracePt t="134791" x="4084638" y="1914525"/>
          <p14:tracePt t="134800" x="3938588" y="1897063"/>
          <p14:tracePt t="134806" x="3802063" y="1851025"/>
          <p14:tracePt t="134816" x="3729038" y="1824038"/>
          <p14:tracePt t="134823" x="3665538" y="1814513"/>
          <p14:tracePt t="134830" x="3636963" y="1797050"/>
          <p14:tracePt t="134838" x="3609975" y="1778000"/>
          <p14:tracePt t="134847" x="3592513" y="1768475"/>
          <p14:tracePt t="134854" x="3573463" y="1760538"/>
          <p14:tracePt t="134862" x="3546475" y="1731963"/>
          <p14:tracePt t="134871" x="3527425" y="1724025"/>
          <p14:tracePt t="134887" x="3509963" y="1714500"/>
          <p14:tracePt t="134910" x="3482975" y="1714500"/>
          <p14:tracePt t="134934" x="3473450" y="1714500"/>
          <p14:tracePt t="134974" x="3446463" y="1697038"/>
          <p14:tracePt t="134984" x="3427413" y="1687513"/>
          <p14:tracePt t="134990" x="3400425" y="1687513"/>
          <p14:tracePt t="134999" x="3373438" y="1687513"/>
          <p14:tracePt t="135007" x="3317875" y="1677988"/>
          <p14:tracePt t="135015" x="3254375" y="1668463"/>
          <p14:tracePt t="135022" x="3163888" y="1668463"/>
          <p14:tracePt t="135031" x="3054350" y="1668463"/>
          <p14:tracePt t="135039" x="2908300" y="1641475"/>
          <p14:tracePt t="135050" x="2781300" y="1641475"/>
          <p14:tracePt t="135054" x="2579688" y="1624013"/>
          <p14:tracePt t="135063" x="2397125" y="1604963"/>
          <p14:tracePt t="135070" x="2233613" y="1577975"/>
          <p14:tracePt t="135078" x="2078038" y="1550988"/>
          <p14:tracePt t="135088" x="1951038" y="1531938"/>
          <p14:tracePt t="135095" x="1878013" y="1522413"/>
          <p14:tracePt t="135104" x="1824038" y="1522413"/>
          <p14:tracePt t="135110" x="1787525" y="1522413"/>
          <p14:tracePt t="135120" x="1778000" y="1522413"/>
          <p14:tracePt t="135127" x="1741488" y="1522413"/>
          <p14:tracePt t="135215" x="1731963" y="1522413"/>
          <p14:tracePt t="135255" x="1731963" y="1514475"/>
          <p14:tracePt t="135279" x="1722438" y="1495425"/>
          <p14:tracePt t="135286" x="1685925" y="1485900"/>
          <p14:tracePt t="135294" x="1649413" y="1477963"/>
          <p14:tracePt t="135302" x="1631950" y="1458913"/>
          <p14:tracePt t="135311" x="1585913" y="1441450"/>
          <p14:tracePt t="135321" x="1558925" y="1431925"/>
          <p14:tracePt t="135327" x="1541463" y="1422400"/>
          <p14:tracePt t="135343" x="1522413" y="1412875"/>
          <p14:tracePt t="135382" x="1504950" y="1395413"/>
          <p14:tracePt t="135390" x="1495425" y="1385888"/>
          <p14:tracePt t="135422" x="1485900" y="1376363"/>
          <p14:tracePt t="135502" x="1468438" y="1376363"/>
          <p14:tracePt t="135511" x="1458913" y="1376363"/>
          <p14:tracePt t="135518" x="1439863" y="1376363"/>
          <p14:tracePt t="135526" x="1412875" y="1412875"/>
          <p14:tracePt t="135534" x="1403350" y="1422400"/>
          <p14:tracePt t="135543" x="1385888" y="1449388"/>
          <p14:tracePt t="135551" x="1376363" y="1468438"/>
          <p14:tracePt t="135558" x="1349375" y="1495425"/>
          <p14:tracePt t="135567" x="1339850" y="1504950"/>
          <p14:tracePt t="135574" x="1303338" y="1541463"/>
          <p14:tracePt t="135584" x="1285875" y="1577975"/>
          <p14:tracePt t="135590" x="1266825" y="1604963"/>
          <p14:tracePt t="135600" x="1249363" y="1651000"/>
          <p14:tracePt t="135606" x="1212850" y="1697038"/>
          <p14:tracePt t="135616" x="1203325" y="1724025"/>
          <p14:tracePt t="135623" x="1166813" y="1787525"/>
          <p14:tracePt t="135631" x="1130300" y="1833563"/>
          <p14:tracePt t="135638" x="1076325" y="1897063"/>
          <p14:tracePt t="135646" x="1057275" y="1943100"/>
          <p14:tracePt t="135654" x="1003300" y="2006600"/>
          <p14:tracePt t="135662" x="947738" y="2079625"/>
          <p14:tracePt t="135670" x="939800" y="2097088"/>
          <p14:tracePt t="135678" x="893763" y="2143125"/>
          <p14:tracePt t="135686" x="884238" y="2170113"/>
          <p14:tracePt t="135695" x="874713" y="2197100"/>
          <p14:tracePt t="135704" x="866775" y="2243138"/>
          <p14:tracePt t="135711" x="838200" y="2262188"/>
          <p14:tracePt t="135720" x="830263" y="2289175"/>
          <p14:tracePt t="135726" x="830263" y="2325688"/>
          <p14:tracePt t="135733" x="801688" y="2362200"/>
          <p14:tracePt t="135742" x="793750" y="2398713"/>
          <p14:tracePt t="135750" x="765175" y="2452688"/>
          <p14:tracePt t="135758" x="728663" y="2517775"/>
          <p14:tracePt t="135767" x="711200" y="2544763"/>
          <p14:tracePt t="135774" x="684213" y="2608263"/>
          <p14:tracePt t="135784" x="674688" y="2635250"/>
          <p14:tracePt t="135790" x="655638" y="2681288"/>
          <p14:tracePt t="135801" x="628650" y="2744788"/>
          <p14:tracePt t="135806" x="601663" y="2790825"/>
          <p14:tracePt t="135816" x="592138" y="2844800"/>
          <p14:tracePt t="135823" x="555625" y="2890838"/>
          <p14:tracePt t="135830" x="547688" y="2927350"/>
          <p14:tracePt t="135840" x="538163" y="2982913"/>
          <p14:tracePt t="135846" x="501650" y="3046413"/>
          <p14:tracePt t="135854" x="501650" y="3100388"/>
          <p14:tracePt t="135862" x="474663" y="3182938"/>
          <p14:tracePt t="135871" x="446088" y="3273425"/>
          <p14:tracePt t="135878" x="428625" y="3355975"/>
          <p14:tracePt t="135887" x="428625" y="3429000"/>
          <p14:tracePt t="135894" x="419100" y="3519488"/>
          <p14:tracePt t="135902" x="419100" y="3575050"/>
          <p14:tracePt t="135910" x="419100" y="3648075"/>
          <p14:tracePt t="135919" x="419100" y="3730625"/>
          <p14:tracePt t="135926" x="419100" y="3803650"/>
          <p14:tracePt t="135935" x="419100" y="3894138"/>
          <p14:tracePt t="135942" x="419100" y="3948113"/>
          <p14:tracePt t="135950" x="446088" y="4013200"/>
          <p14:tracePt t="135959" x="455613" y="4067175"/>
          <p14:tracePt t="135967" x="492125" y="4122738"/>
          <p14:tracePt t="135974" x="501650" y="4149725"/>
          <p14:tracePt t="135984" x="528638" y="4203700"/>
          <p14:tracePt t="135990" x="565150" y="4268788"/>
          <p14:tracePt t="136000" x="574675" y="4313238"/>
          <p14:tracePt t="136006" x="584200" y="4359275"/>
          <p14:tracePt t="136016" x="611188" y="4386263"/>
          <p14:tracePt t="136022" x="628650" y="4432300"/>
          <p14:tracePt t="136035" x="638175" y="4468813"/>
          <p14:tracePt t="136039" x="674688" y="4532313"/>
          <p14:tracePt t="136050" x="701675" y="4578350"/>
          <p14:tracePt t="136054" x="747713" y="4632325"/>
          <p14:tracePt t="136062" x="784225" y="4697413"/>
          <p14:tracePt t="136071" x="820738" y="4741863"/>
          <p14:tracePt t="136079" x="874713" y="4778375"/>
          <p14:tracePt t="136088" x="903288" y="4797425"/>
          <p14:tracePt t="136094" x="930275" y="4814888"/>
          <p14:tracePt t="136104" x="947738" y="4833938"/>
          <p14:tracePt t="136111" x="966788" y="4833938"/>
          <p14:tracePt t="136120" x="984250" y="4851400"/>
          <p14:tracePt t="136126" x="993775" y="4851400"/>
          <p14:tracePt t="136142" x="1011238" y="4851400"/>
          <p14:tracePt t="136151" x="1020763" y="4860925"/>
          <p14:tracePt t="136159" x="1030288" y="4870450"/>
          <p14:tracePt t="136215" x="1039813" y="4870450"/>
          <p14:tracePt t="136478" x="1020763" y="4841875"/>
          <p14:tracePt t="136486" x="984250" y="4797425"/>
          <p14:tracePt t="136494" x="966788" y="4768850"/>
          <p14:tracePt t="136503" x="911225" y="4678363"/>
          <p14:tracePt t="136510" x="903288" y="4641850"/>
          <p14:tracePt t="136520" x="866775" y="4578350"/>
          <p14:tracePt t="136526" x="847725" y="4459288"/>
          <p14:tracePt t="136534" x="830263" y="4386263"/>
          <p14:tracePt t="136542" x="793750" y="4268788"/>
          <p14:tracePt t="136551" x="784225" y="4213225"/>
          <p14:tracePt t="136559" x="738188" y="4094163"/>
          <p14:tracePt t="136568" x="728663" y="3984625"/>
          <p14:tracePt t="136574" x="711200" y="3911600"/>
          <p14:tracePt t="136584" x="674688" y="3794125"/>
          <p14:tracePt t="136590" x="647700" y="3694113"/>
          <p14:tracePt t="136600" x="628650" y="3638550"/>
          <p14:tracePt t="136606" x="620713" y="3556000"/>
          <p14:tracePt t="136616" x="592138" y="3502025"/>
          <p14:tracePt t="136623" x="584200" y="3438525"/>
          <p14:tracePt t="136631" x="574675" y="3365500"/>
          <p14:tracePt t="136638" x="574675" y="3319463"/>
          <p14:tracePt t="136646" x="574675" y="3265488"/>
          <p14:tracePt t="136654" x="547688" y="3209925"/>
          <p14:tracePt t="136662" x="538163" y="3146425"/>
          <p14:tracePt t="136670" x="538163" y="3054350"/>
          <p14:tracePt t="136678" x="519113" y="2963863"/>
          <p14:tracePt t="136686" x="511175" y="2900363"/>
          <p14:tracePt t="136694" x="511175" y="2827338"/>
          <p14:tracePt t="136703" x="511175" y="2717800"/>
          <p14:tracePt t="136710" x="511175" y="2625725"/>
          <p14:tracePt t="136719" x="511175" y="2517775"/>
          <p14:tracePt t="136726" x="511175" y="2425700"/>
          <p14:tracePt t="136734" x="482600" y="2325688"/>
          <p14:tracePt t="136742" x="465138" y="2252663"/>
          <p14:tracePt t="136750" x="465138" y="2197100"/>
          <p14:tracePt t="136758" x="465138" y="2133600"/>
          <p14:tracePt t="136767" x="465138" y="2079625"/>
          <p14:tracePt t="136774" x="465138" y="2024063"/>
          <p14:tracePt t="136784" x="465138" y="1987550"/>
          <p14:tracePt t="136790" x="465138" y="1933575"/>
          <p14:tracePt t="136800" x="465138" y="1897063"/>
          <p14:tracePt t="136806" x="465138" y="1860550"/>
          <p14:tracePt t="136816" x="482600" y="1814513"/>
          <p14:tracePt t="136822" x="492125" y="1797050"/>
          <p14:tracePt t="136833" x="501650" y="1751013"/>
          <p14:tracePt t="136838" x="538163" y="1704975"/>
          <p14:tracePt t="136849" x="555625" y="1660525"/>
          <p14:tracePt t="136854" x="592138" y="1631950"/>
          <p14:tracePt t="136863" x="628650" y="1568450"/>
          <p14:tracePt t="136870" x="674688" y="1514475"/>
          <p14:tracePt t="136878" x="747713" y="1449388"/>
          <p14:tracePt t="136887" x="774700" y="1431925"/>
          <p14:tracePt t="136894" x="847725" y="1376363"/>
          <p14:tracePt t="136903" x="903288" y="1339850"/>
          <p14:tracePt t="136910" x="920750" y="1322388"/>
          <p14:tracePt t="136919" x="957263" y="1303338"/>
          <p14:tracePt t="136926" x="993775" y="1285875"/>
          <p14:tracePt t="136942" x="1011238" y="1268413"/>
          <p14:tracePt t="136951" x="1030288" y="1239838"/>
          <p14:tracePt t="136967" x="1039813" y="1239838"/>
          <p14:tracePt t="136974" x="1047750" y="1239838"/>
          <p14:tracePt t="137207" x="1057275" y="1239838"/>
          <p14:tracePt t="137254" x="1066800" y="1249363"/>
          <p14:tracePt t="137286" x="1093788" y="1249363"/>
          <p14:tracePt t="137294" x="1166813" y="1249363"/>
          <p14:tracePt t="137303" x="1276350" y="1212850"/>
          <p14:tracePt t="137311" x="1412875" y="1185863"/>
          <p14:tracePt t="137320" x="1512888" y="1149350"/>
          <p14:tracePt t="137326" x="1568450" y="1130300"/>
          <p14:tracePt t="137335" x="1685925" y="1093788"/>
          <p14:tracePt t="137342" x="1741488" y="1066800"/>
          <p14:tracePt t="137353" x="1824038" y="1020763"/>
          <p14:tracePt t="137358" x="1868488" y="1012825"/>
          <p14:tracePt t="137367" x="1887538" y="993775"/>
          <p14:tracePt t="137374" x="1931988" y="976313"/>
          <p14:tracePt t="137383" x="1941513" y="966788"/>
          <p14:tracePt t="137390" x="1951038" y="957263"/>
          <p14:tracePt t="137416" x="1968500" y="947738"/>
          <p14:tracePt t="137422" x="1978025" y="939800"/>
          <p14:tracePt t="137431" x="1987550" y="930275"/>
          <p14:tracePt t="137470" x="1997075" y="930275"/>
          <p14:tracePt t="137631" x="2005013" y="920750"/>
          <p14:tracePt t="137655" x="2005013" y="903288"/>
          <p14:tracePt t="137662" x="2005013" y="893763"/>
          <p14:tracePt t="137670" x="2005013" y="884238"/>
          <p14:tracePt t="137678" x="2005013" y="874713"/>
          <p14:tracePt t="137686" x="2014538" y="857250"/>
          <p14:tracePt t="137710" x="2024063" y="847725"/>
          <p14:tracePt t="137720" x="2041525" y="830263"/>
          <p14:tracePt t="137734" x="2078038" y="811213"/>
          <p14:tracePt t="137742" x="2097088" y="811213"/>
          <p14:tracePt t="137752" x="2097088" y="803275"/>
          <p14:tracePt t="137759" x="2124075" y="803275"/>
          <p14:tracePt t="137767" x="2151063" y="803275"/>
          <p14:tracePt t="137775" x="2197100" y="803275"/>
          <p14:tracePt t="137784" x="2251075" y="803275"/>
          <p14:tracePt t="137790" x="2306638" y="803275"/>
          <p14:tracePt t="137800" x="2379663" y="803275"/>
          <p14:tracePt t="137806" x="2479675" y="803275"/>
          <p14:tracePt t="137816" x="2552700" y="820738"/>
          <p14:tracePt t="137822" x="2625725" y="830263"/>
          <p14:tracePt t="137831" x="2689225" y="830263"/>
          <p14:tracePt t="137839" x="2762250" y="839788"/>
          <p14:tracePt t="137847" x="2862263" y="866775"/>
          <p14:tracePt t="137854" x="2954338" y="866775"/>
          <p14:tracePt t="137863" x="3027363" y="866775"/>
          <p14:tracePt t="137870" x="3154363" y="866775"/>
          <p14:tracePt t="137888" x="3409950" y="866775"/>
          <p14:tracePt t="137894" x="3556000" y="866775"/>
          <p14:tracePt t="137903" x="3702050" y="866775"/>
          <p14:tracePt t="137910" x="3792538" y="866775"/>
          <p14:tracePt t="137919" x="3865563" y="866775"/>
          <p14:tracePt t="137926" x="3919538" y="866775"/>
          <p14:tracePt t="137934" x="3956050" y="866775"/>
          <p14:tracePt t="137943" x="3965575" y="866775"/>
          <p14:tracePt t="137951" x="3984625" y="866775"/>
          <p14:tracePt t="137959" x="3992563" y="866775"/>
          <p14:tracePt t="137968" x="4002088" y="866775"/>
          <p14:tracePt t="138006" x="4011613" y="866775"/>
          <p14:tracePt t="138015" x="4021138" y="866775"/>
          <p14:tracePt t="138151" x="4038600" y="857250"/>
          <p14:tracePt t="138159" x="4065588" y="839788"/>
          <p14:tracePt t="138166" x="4084638" y="830263"/>
          <p14:tracePt t="138174" x="4129088" y="820738"/>
          <p14:tracePt t="138190" x="4148138" y="811213"/>
          <p14:tracePt t="138200" x="4165600" y="811213"/>
          <p14:tracePt t="138218" x="4175125" y="803275"/>
          <p14:tracePt t="138248" x="4184650" y="793750"/>
          <p14:tracePt t="138639" x="4184650" y="803275"/>
          <p14:tracePt t="138647" x="4194175" y="803275"/>
          <p14:tracePt t="138654" x="4202113" y="803275"/>
          <p14:tracePt t="138670" x="4211638" y="803275"/>
          <p14:tracePt t="138686" x="4221163" y="803275"/>
          <p14:tracePt t="138742" x="4230688" y="820738"/>
          <p14:tracePt t="138750" x="4230688" y="830263"/>
          <p14:tracePt t="138758" x="4230688" y="857250"/>
          <p14:tracePt t="138767" x="4230688" y="874713"/>
          <p14:tracePt t="138774" x="4230688" y="903288"/>
          <p14:tracePt t="138784" x="4230688" y="930275"/>
          <p14:tracePt t="138790" x="4211638" y="957263"/>
          <p14:tracePt t="138800" x="4184650" y="976313"/>
          <p14:tracePt t="138806" x="4165600" y="993775"/>
          <p14:tracePt t="138816" x="4157663" y="1003300"/>
          <p14:tracePt t="138822" x="4157663" y="1012825"/>
          <p14:tracePt t="139007" x="4175125" y="1012825"/>
          <p14:tracePt t="139015" x="4221163" y="1012825"/>
          <p14:tracePt t="139023" x="4257675" y="1012825"/>
          <p14:tracePt t="139030" x="4275138" y="1012825"/>
          <p14:tracePt t="139038" x="4294188" y="1012825"/>
          <p14:tracePt t="139207" x="4330700" y="993775"/>
          <p14:tracePt t="139230" x="4330700" y="976313"/>
          <p14:tracePt t="139246" x="4340225" y="957263"/>
          <p14:tracePt t="139807" x="4367213" y="947738"/>
          <p14:tracePt t="139815" x="4440238" y="939800"/>
          <p14:tracePt t="139822" x="4549775" y="893763"/>
          <p14:tracePt t="139830" x="4613275" y="884238"/>
          <p14:tracePt t="139838" x="4686300" y="866775"/>
          <p14:tracePt t="139846" x="4730750" y="866775"/>
          <p14:tracePt t="139854" x="4767263" y="866775"/>
          <p14:tracePt t="139863" x="4795838" y="857250"/>
          <p14:tracePt t="139870" x="4822825" y="847725"/>
          <p14:tracePt t="139878" x="4849813" y="847725"/>
          <p14:tracePt t="139888" x="4868863" y="847725"/>
          <p14:tracePt t="141479" x="4876800" y="847725"/>
          <p14:tracePt t="141487" x="4876800" y="857250"/>
          <p14:tracePt t="141494" x="4876800" y="874713"/>
          <p14:tracePt t="141510" x="4876800" y="893763"/>
          <p14:tracePt t="141550" x="4876800" y="911225"/>
          <p14:tracePt t="141910" x="4876800" y="920750"/>
          <p14:tracePt t="141919" x="4876800" y="930275"/>
          <p14:tracePt t="141927" x="4868863" y="939800"/>
          <p14:tracePt t="142039" x="4868863" y="957263"/>
          <p14:tracePt t="142055" x="4859338" y="976313"/>
          <p14:tracePt t="142070" x="4840288" y="993775"/>
          <p14:tracePt t="142086" x="4832350" y="1020763"/>
          <p14:tracePt t="142110" x="4822825" y="1049338"/>
          <p14:tracePt t="142119" x="4813300" y="1057275"/>
          <p14:tracePt t="142126" x="4803775" y="1076325"/>
          <p14:tracePt t="142136" x="4795838" y="1076325"/>
          <p14:tracePt t="142142" x="4786313" y="1093788"/>
          <p14:tracePt t="142150" x="4776788" y="1112838"/>
          <p14:tracePt t="142167" x="4767263" y="1130300"/>
          <p14:tracePt t="142174" x="4749800" y="1166813"/>
          <p14:tracePt t="142183" x="4740275" y="1176338"/>
          <p14:tracePt t="142191" x="4730750" y="1185863"/>
          <p14:tracePt t="142206" x="4730750" y="1195388"/>
          <p14:tracePt t="142216" x="4730750" y="1222375"/>
          <p14:tracePt t="142222" x="4722813" y="1231900"/>
          <p14:tracePt t="142231" x="4713288" y="1249363"/>
          <p14:tracePt t="142238" x="4695825" y="1276350"/>
          <p14:tracePt t="142247" x="4686300" y="1295400"/>
          <p14:tracePt t="142254" x="4686300" y="1339850"/>
          <p14:tracePt t="142265" x="4676775" y="1376363"/>
          <p14:tracePt t="142270" x="4649788" y="1441450"/>
          <p14:tracePt t="142278" x="4649788" y="1485900"/>
          <p14:tracePt t="142286" x="4649788" y="1514475"/>
          <p14:tracePt t="142294" x="4649788" y="1550988"/>
          <p14:tracePt t="142302" x="4649788" y="1595438"/>
          <p14:tracePt t="142310" x="4649788" y="1631950"/>
          <p14:tracePt t="142319" x="4649788" y="1651000"/>
          <p14:tracePt t="142326" x="4649788" y="1677988"/>
          <p14:tracePt t="142334" x="4649788" y="1714500"/>
          <p14:tracePt t="142342" x="4649788" y="1731963"/>
          <p14:tracePt t="142350" x="4640263" y="1731963"/>
          <p14:tracePt t="142358" x="4640263" y="1751013"/>
          <p14:tracePt t="142366" x="4640263" y="1778000"/>
          <p14:tracePt t="142375" x="4640263" y="1787525"/>
          <p14:tracePt t="142384" x="4640263" y="1814513"/>
          <p14:tracePt t="142390" x="4649788" y="1833563"/>
          <p14:tracePt t="142400" x="4649788" y="1841500"/>
          <p14:tracePt t="142406" x="4659313" y="1860550"/>
          <p14:tracePt t="142416" x="4667250" y="1870075"/>
          <p14:tracePt t="142422" x="4686300" y="1887538"/>
          <p14:tracePt t="142446" x="4695825" y="1897063"/>
          <p14:tracePt t="142614" x="4695825" y="1906588"/>
          <p14:tracePt t="142671" x="4703763" y="1914525"/>
          <p14:tracePt t="142679" x="4713288" y="1924050"/>
          <p14:tracePt t="142686" x="4722813" y="1933575"/>
          <p14:tracePt t="142694" x="4740275" y="1933575"/>
          <p14:tracePt t="142702" x="4786313" y="1951038"/>
          <p14:tracePt t="142710" x="4849813" y="1970088"/>
          <p14:tracePt t="142718" x="4876800" y="1970088"/>
          <p14:tracePt t="142726" x="4913313" y="1979613"/>
          <p14:tracePt t="142735" x="4932363" y="1979613"/>
          <p14:tracePt t="142743" x="4978400" y="1979613"/>
          <p14:tracePt t="142750" x="5005388" y="1979613"/>
          <p14:tracePt t="142759" x="5049838" y="1979613"/>
          <p14:tracePt t="142769" x="5078413" y="1979613"/>
          <p14:tracePt t="142774" x="5095875" y="1979613"/>
          <p14:tracePt t="142784" x="5105400" y="1979613"/>
          <p14:tracePt t="142791" x="5122863" y="1979613"/>
          <p14:tracePt t="142806" x="5141913" y="1987550"/>
          <p14:tracePt t="142817" x="5159375" y="1987550"/>
          <p14:tracePt t="142822" x="5195888" y="2006600"/>
          <p14:tracePt t="142832" x="5224463" y="2016125"/>
          <p14:tracePt t="142838" x="5241925" y="2024063"/>
          <p14:tracePt t="142847" x="5268913" y="2033588"/>
          <p14:tracePt t="142854" x="5314950" y="2060575"/>
          <p14:tracePt t="142862" x="5334000" y="2060575"/>
          <p14:tracePt t="142870" x="5378450" y="2089150"/>
          <p14:tracePt t="142887" x="5424488" y="2125663"/>
          <p14:tracePt t="142894" x="5434013" y="2125663"/>
          <p14:tracePt t="142902" x="5441950" y="2133600"/>
          <p14:tracePt t="142910" x="5470525" y="2133600"/>
          <p14:tracePt t="142918" x="5524500" y="2133600"/>
          <p14:tracePt t="142926" x="5588000" y="2143125"/>
          <p14:tracePt t="142934" x="5643563" y="2143125"/>
          <p14:tracePt t="142942" x="5716588" y="2143125"/>
          <p14:tracePt t="142950" x="5807075" y="2143125"/>
          <p14:tracePt t="142959" x="5935663" y="2170113"/>
          <p14:tracePt t="142968" x="6062663" y="2170113"/>
          <p14:tracePt t="142974" x="6189663" y="2189163"/>
          <p14:tracePt t="142983" x="6272213" y="2189163"/>
          <p14:tracePt t="142990" x="6345238" y="2197100"/>
          <p14:tracePt t="143000" x="6399213" y="2197100"/>
          <p14:tracePt t="143007" x="6445250" y="2206625"/>
          <p14:tracePt t="143016" x="6454775" y="2206625"/>
          <p14:tracePt t="143022" x="6464300" y="2206625"/>
          <p14:tracePt t="143134" x="6472238" y="2216150"/>
          <p14:tracePt t="143150" x="6472238" y="2225675"/>
          <p14:tracePt t="143160" x="6472238" y="2233613"/>
          <p14:tracePt t="143175" x="6472238" y="2243138"/>
          <p14:tracePt t="143519" x="6481763" y="2243138"/>
          <p14:tracePt t="143526" x="6545263" y="2243138"/>
          <p14:tracePt t="143534" x="6673850" y="2243138"/>
          <p14:tracePt t="143543" x="6783388" y="2243138"/>
          <p14:tracePt t="143550" x="6892925" y="2243138"/>
          <p14:tracePt t="143560" x="6983413" y="2243138"/>
          <p14:tracePt t="143567" x="7056438" y="2243138"/>
          <p14:tracePt t="143575" x="7110413" y="2243138"/>
          <p14:tracePt t="143584" x="7183438" y="2243138"/>
          <p14:tracePt t="143591" x="7248525" y="2243138"/>
          <p14:tracePt t="143600" x="7302500" y="2243138"/>
          <p14:tracePt t="143606" x="7339013" y="2225675"/>
          <p14:tracePt t="143617" x="7356475" y="2216150"/>
          <p14:tracePt t="143646" x="7375525" y="2216150"/>
          <p14:tracePt t="143655" x="7385050" y="2216150"/>
          <p14:tracePt t="143663" x="7392988" y="2216150"/>
          <p14:tracePt t="143670" x="7421563" y="2216150"/>
          <p14:tracePt t="143678" x="7448550" y="2216150"/>
          <p14:tracePt t="143686" x="7466013" y="2216150"/>
          <p14:tracePt t="143695" x="7485063" y="2216150"/>
          <p14:tracePt t="143702" x="7502525" y="2233613"/>
          <p14:tracePt t="143710" x="7521575" y="2243138"/>
          <p14:tracePt t="143718" x="7539038" y="2262188"/>
          <p14:tracePt t="143726" x="7548563" y="2270125"/>
          <p14:tracePt t="143735" x="7558088" y="2279650"/>
          <p14:tracePt t="143743" x="7567613" y="2289175"/>
          <p14:tracePt t="143750" x="7575550" y="2298700"/>
          <p14:tracePt t="143775" x="7575550" y="2306638"/>
          <p14:tracePt t="143784" x="7585075" y="2316163"/>
          <p14:tracePt t="143790" x="7585075" y="2325688"/>
          <p14:tracePt t="143800" x="7585075" y="2343150"/>
          <p14:tracePt t="143807" x="7612063" y="2362200"/>
          <p14:tracePt t="143823" x="7621588" y="2379663"/>
          <p14:tracePt t="143833" x="7621588" y="2389188"/>
          <p14:tracePt t="143847" x="7621588" y="2398713"/>
          <p14:tracePt t="143862" x="7621588" y="2408238"/>
          <p14:tracePt t="143879" x="7621588" y="2416175"/>
          <p14:tracePt t="143904" x="7621588" y="2435225"/>
          <p14:tracePt t="143910" x="7621588" y="2444750"/>
          <p14:tracePt t="143918" x="7621588" y="2462213"/>
          <p14:tracePt t="143926" x="7621588" y="2481263"/>
          <p14:tracePt t="143935" x="7612063" y="2508250"/>
          <p14:tracePt t="143942" x="7602538" y="2535238"/>
          <p14:tracePt t="143950" x="7602538" y="2571750"/>
          <p14:tracePt t="143959" x="7594600" y="2589213"/>
          <p14:tracePt t="143967" x="7594600" y="2625725"/>
          <p14:tracePt t="143974" x="7594600" y="2654300"/>
          <p14:tracePt t="143984" x="7585075" y="2671763"/>
          <p14:tracePt t="143990" x="7585075" y="2708275"/>
          <p14:tracePt t="144000" x="7585075" y="2735263"/>
          <p14:tracePt t="144006" x="7585075" y="2763838"/>
          <p14:tracePt t="144017" x="7585075" y="2771775"/>
          <p14:tracePt t="144022" x="7585075" y="2790825"/>
          <p14:tracePt t="144032" x="7594600" y="2808288"/>
          <p14:tracePt t="144038" x="7602538" y="2817813"/>
          <p14:tracePt t="144047" x="7621588" y="2817813"/>
          <p14:tracePt t="144054" x="7648575" y="2817813"/>
          <p14:tracePt t="144063" x="7667625" y="2836863"/>
          <p14:tracePt t="144071" x="7694613" y="2836863"/>
          <p14:tracePt t="144078" x="7740650" y="2863850"/>
          <p14:tracePt t="144086" x="7777163" y="2863850"/>
          <p14:tracePt t="144095" x="7840663" y="2881313"/>
          <p14:tracePt t="144102" x="7921625" y="2890838"/>
          <p14:tracePt t="144111" x="7994650" y="2917825"/>
          <p14:tracePt t="144120" x="8096250" y="2927350"/>
          <p14:tracePt t="144126" x="8223250" y="2946400"/>
          <p14:tracePt t="144140" x="8369300" y="2954338"/>
          <p14:tracePt t="144148" x="8551863" y="2990850"/>
          <p14:tracePt t="144155" x="8715375" y="3000375"/>
          <p14:tracePt t="144158" x="8878888" y="3017838"/>
          <p14:tracePt t="144167" x="9017000" y="3063875"/>
          <p14:tracePt t="144174" x="9107488" y="30734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a:t>というか、何で</a:t>
            </a:r>
            <a:r>
              <a:rPr kumimoji="1" lang="en-US" altLang="ja-JP" sz="3600" dirty="0"/>
              <a:t>2003</a:t>
            </a:r>
            <a:r>
              <a:rPr kumimoji="1" lang="ja-JP" altLang="en-US" sz="3600" dirty="0"/>
              <a:t>年まで並列化されてなかったのか？</a:t>
            </a:r>
          </a:p>
        </p:txBody>
      </p:sp>
      <p:sp>
        <p:nvSpPr>
          <p:cNvPr id="3" name="コンテンツ プレースホルダー 2"/>
          <p:cNvSpPr>
            <a:spLocks noGrp="1"/>
          </p:cNvSpPr>
          <p:nvPr>
            <p:ph idx="1"/>
          </p:nvPr>
        </p:nvSpPr>
        <p:spPr>
          <a:xfrm>
            <a:off x="179512" y="1411425"/>
            <a:ext cx="9145016" cy="4530725"/>
          </a:xfrm>
        </p:spPr>
        <p:txBody>
          <a:bodyPr/>
          <a:lstStyle/>
          <a:p>
            <a:r>
              <a:rPr kumimoji="1" lang="ja-JP" altLang="en-US" dirty="0"/>
              <a:t>コンピュータを楽に高速にする方法が他にあった</a:t>
            </a:r>
            <a:r>
              <a:rPr lang="ja-JP" altLang="en-US" dirty="0"/>
              <a:t>から</a:t>
            </a:r>
            <a:endParaRPr lang="en-US" altLang="ja-JP" dirty="0"/>
          </a:p>
          <a:p>
            <a:pPr lvl="1"/>
            <a:r>
              <a:rPr kumimoji="1" lang="ja-JP" altLang="en-US" dirty="0"/>
              <a:t>パイプライン処理</a:t>
            </a:r>
            <a:endParaRPr kumimoji="1" lang="en-US" altLang="ja-JP" dirty="0"/>
          </a:p>
          <a:p>
            <a:pPr lvl="1"/>
            <a:r>
              <a:rPr lang="ja-JP" altLang="en-US" dirty="0"/>
              <a:t>命令レベル並列処理</a:t>
            </a:r>
            <a:endParaRPr lang="en-US" altLang="ja-JP" dirty="0"/>
          </a:p>
          <a:p>
            <a:pPr lvl="1"/>
            <a:r>
              <a:rPr kumimoji="1" lang="ja-JP" altLang="en-US" dirty="0"/>
              <a:t>プロセスが進めば動作周波数が上がる、電力も下がる→</a:t>
            </a:r>
            <a:endParaRPr kumimoji="1" lang="en-US" altLang="ja-JP" dirty="0"/>
          </a:p>
          <a:p>
            <a:pPr marL="344487" lvl="1" indent="0">
              <a:buNone/>
            </a:pPr>
            <a:r>
              <a:rPr lang="ja-JP" altLang="en-US" dirty="0"/>
              <a:t>　　　</a:t>
            </a:r>
            <a:r>
              <a:rPr kumimoji="1" lang="ja-JP" altLang="en-US" dirty="0"/>
              <a:t>スケーリング則</a:t>
            </a:r>
            <a:endParaRPr kumimoji="1" lang="en-US" altLang="ja-JP" dirty="0"/>
          </a:p>
          <a:p>
            <a:r>
              <a:rPr lang="ja-JP" altLang="en-US" dirty="0"/>
              <a:t>コンピュータのビジネスモデル</a:t>
            </a:r>
            <a:endParaRPr lang="en-US" altLang="ja-JP" dirty="0"/>
          </a:p>
          <a:p>
            <a:pPr lvl="1"/>
            <a:r>
              <a:rPr lang="ja-JP" altLang="en-US" dirty="0"/>
              <a:t>今まで配布されたバイナリ（機械語）レベルのプログラムを高速化できなきゃダメ</a:t>
            </a:r>
            <a:endParaRPr lang="en-US" altLang="ja-JP" dirty="0"/>
          </a:p>
          <a:p>
            <a:pPr lvl="1"/>
            <a:r>
              <a:rPr kumimoji="1" lang="ja-JP" altLang="en-US" dirty="0"/>
              <a:t>互換性が命</a:t>
            </a:r>
            <a:endParaRPr kumimoji="1" lang="en-US" altLang="ja-JP" dirty="0"/>
          </a:p>
          <a:p>
            <a:pPr lvl="1"/>
            <a:r>
              <a:rPr lang="ja-JP" altLang="en-US" dirty="0"/>
              <a:t>並列化は互換性と矛盾はしないが、そのままで速くなるわけではない</a:t>
            </a:r>
            <a:endParaRPr kumimoji="1" lang="en-US" altLang="ja-JP" dirty="0"/>
          </a:p>
          <a:p>
            <a:pPr lvl="1"/>
            <a:endParaRPr kumimoji="1" lang="en-US" altLang="ja-JP" dirty="0"/>
          </a:p>
        </p:txBody>
      </p:sp>
      <p:pic>
        <p:nvPicPr>
          <p:cNvPr id="4" name="オーディオ 3">
            <a:hlinkClick r:id="" action="ppaction://media"/>
            <a:extLst>
              <a:ext uri="{FF2B5EF4-FFF2-40B4-BE49-F238E27FC236}">
                <a16:creationId xmlns:a16="http://schemas.microsoft.com/office/drawing/2014/main" id="{786DF9C6-A0F5-4CD2-8E4C-A452E0E7A6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82527984"/>
      </p:ext>
    </p:extLst>
  </p:cSld>
  <p:clrMapOvr>
    <a:masterClrMapping/>
  </p:clrMapOvr>
  <mc:AlternateContent xmlns:mc="http://schemas.openxmlformats.org/markup-compatibility/2006" xmlns:p14="http://schemas.microsoft.com/office/powerpoint/2010/main">
    <mc:Choice Requires="p14">
      <p:transition spd="slow" p14:dur="2000" advTm="333861"/>
    </mc:Choice>
    <mc:Fallback xmlns="">
      <p:transition spd="slow" advTm="33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13" x="8169275" y="3365500"/>
          <p14:tracePt t="421" x="7392988" y="3365500"/>
          <p14:tracePt t="429" x="6618288" y="3365500"/>
          <p14:tracePt t="437" x="5807075" y="3365500"/>
          <p14:tracePt t="445" x="5178425" y="3365500"/>
          <p14:tracePt t="452" x="4549775" y="3365500"/>
          <p14:tracePt t="461" x="4175125" y="3365500"/>
          <p14:tracePt t="470" x="3911600" y="3365500"/>
          <p14:tracePt t="477" x="3765550" y="3365500"/>
          <p14:tracePt t="486" x="3673475" y="3365500"/>
          <p14:tracePt t="493" x="3609975" y="3365500"/>
          <p14:tracePt t="503" x="3609975" y="3355975"/>
          <p14:tracePt t="533" x="3600450" y="3346450"/>
          <p14:tracePt t="557" x="3582988" y="3328988"/>
          <p14:tracePt t="581" x="3573463" y="3328988"/>
          <p14:tracePt t="685" x="3573463" y="3319463"/>
          <p14:tracePt t="692" x="3573463" y="3292475"/>
          <p14:tracePt t="701" x="3573463" y="3273425"/>
          <p14:tracePt t="709" x="3646488" y="3209925"/>
          <p14:tracePt t="719" x="3709988" y="3173413"/>
          <p14:tracePt t="725" x="3846513" y="3109913"/>
          <p14:tracePt t="735" x="3929063" y="3073400"/>
          <p14:tracePt t="741" x="4057650" y="3027363"/>
          <p14:tracePt t="749" x="4175125" y="3000375"/>
          <p14:tracePt t="757" x="4284663" y="2954338"/>
          <p14:tracePt t="765" x="4376738" y="2946400"/>
          <p14:tracePt t="776" x="4457700" y="2927350"/>
          <p14:tracePt t="781" x="4494213" y="2927350"/>
          <p14:tracePt t="788" x="4513263" y="2917825"/>
          <p14:tracePt t="797" x="4521200" y="2917825"/>
          <p14:tracePt t="936" x="4448175" y="2963863"/>
          <p14:tracePt t="942" x="4321175" y="2973388"/>
          <p14:tracePt t="949" x="4184650" y="3009900"/>
          <p14:tracePt t="957" x="4038600" y="3017838"/>
          <p14:tracePt t="968" x="3929063" y="3036888"/>
          <p14:tracePt t="989" x="3546475" y="3046413"/>
          <p14:tracePt t="997" x="3455988" y="3046413"/>
          <p14:tracePt t="1004" x="3400425" y="3046413"/>
          <p14:tracePt t="1013" x="3373438" y="3046413"/>
          <p14:tracePt t="1020" x="3354388" y="3046413"/>
          <p14:tracePt t="1045" x="3346450" y="3046413"/>
          <p14:tracePt t="1061" x="3317875" y="3036888"/>
          <p14:tracePt t="1077" x="3309938" y="3017838"/>
          <p14:tracePt t="1087" x="3309938" y="2982913"/>
          <p14:tracePt t="1092" x="3300413" y="2982913"/>
          <p14:tracePt t="1102" x="3300413" y="2954338"/>
          <p14:tracePt t="1109" x="3300413" y="2946400"/>
          <p14:tracePt t="1118" x="3300413" y="2936875"/>
          <p14:tracePt t="1125" x="3300413" y="2909888"/>
          <p14:tracePt t="1140" x="3300413" y="2900363"/>
          <p14:tracePt t="1156" x="3300413" y="2890838"/>
          <p14:tracePt t="1461" x="3309938" y="2890838"/>
          <p14:tracePt t="1525" x="3317875" y="2881313"/>
          <p14:tracePt t="310942" x="3317875" y="2917825"/>
          <p14:tracePt t="310948" x="3336925" y="2982913"/>
          <p14:tracePt t="310957" x="3354388" y="3036888"/>
          <p14:tracePt t="310964" x="3373438" y="3082925"/>
          <p14:tracePt t="310971" x="3382963" y="3119438"/>
          <p14:tracePt t="310980" x="3390900" y="3136900"/>
          <p14:tracePt t="310989" x="3409950" y="3163888"/>
          <p14:tracePt t="310995" x="3409950" y="3173413"/>
          <p14:tracePt t="311007" x="3419475" y="3192463"/>
          <p14:tracePt t="311022" x="3427413" y="3209925"/>
          <p14:tracePt t="311086" x="3427413" y="3228975"/>
          <p14:tracePt t="311100" x="3427413" y="3246438"/>
          <p14:tracePt t="311108" x="3427413" y="3255963"/>
          <p14:tracePt t="311117" x="3427413" y="3273425"/>
          <p14:tracePt t="311123" x="3427413" y="3292475"/>
          <p14:tracePt t="311131" x="3427413" y="3302000"/>
          <p14:tracePt t="311140" x="3427413" y="3319463"/>
          <p14:tracePt t="311148" x="3436938" y="3346450"/>
          <p14:tracePt t="311156" x="3463925" y="3365500"/>
          <p14:tracePt t="311164" x="3463925" y="3392488"/>
          <p14:tracePt t="311171" x="3473450" y="3419475"/>
          <p14:tracePt t="311180" x="3473450" y="3455988"/>
          <p14:tracePt t="311189" x="3482975" y="3482975"/>
          <p14:tracePt t="311195" x="3482975" y="3502025"/>
          <p14:tracePt t="311206" x="3490913" y="3548063"/>
          <p14:tracePt t="311211" x="3490913" y="3556000"/>
          <p14:tracePt t="311222" x="3509963" y="3621088"/>
          <p14:tracePt t="311228" x="3527425" y="3648075"/>
          <p14:tracePt t="311236" x="3536950" y="3702050"/>
          <p14:tracePt t="311244" x="3546475" y="3748088"/>
          <p14:tracePt t="311251" x="3563938" y="3794125"/>
          <p14:tracePt t="311260" x="3582988" y="3830638"/>
          <p14:tracePt t="311268" x="3592513" y="3894138"/>
          <p14:tracePt t="311275" x="3600450" y="3948113"/>
          <p14:tracePt t="311283" x="3600450" y="4030663"/>
          <p14:tracePt t="311291" x="3629025" y="4103688"/>
          <p14:tracePt t="311299" x="3629025" y="4159250"/>
          <p14:tracePt t="311307" x="3646488" y="4240213"/>
          <p14:tracePt t="311315" x="3646488" y="4295775"/>
          <p14:tracePt t="311326" x="3646488" y="4349750"/>
          <p14:tracePt t="311331" x="3646488" y="4405313"/>
          <p14:tracePt t="311340" x="3646488" y="4449763"/>
          <p14:tracePt t="311348" x="3646488" y="4505325"/>
          <p14:tracePt t="311358" x="3646488" y="4559300"/>
          <p14:tracePt t="311364" x="3646488" y="4614863"/>
          <p14:tracePt t="311373" x="3646488" y="4660900"/>
          <p14:tracePt t="311380" x="3646488" y="4697413"/>
          <p14:tracePt t="311389" x="3646488" y="4741863"/>
          <p14:tracePt t="311397" x="3646488" y="4778375"/>
          <p14:tracePt t="311406" x="3646488" y="4824413"/>
          <p14:tracePt t="311412" x="3646488" y="4851400"/>
          <p14:tracePt t="311423" x="3646488" y="4878388"/>
          <p14:tracePt t="311428" x="3646488" y="4887913"/>
          <p14:tracePt t="311438" x="3646488" y="4897438"/>
          <p14:tracePt t="311444" x="3646488" y="4914900"/>
          <p14:tracePt t="311795" x="3629025" y="4970463"/>
          <p14:tracePt t="311804" x="3592513" y="5053013"/>
          <p14:tracePt t="311811" x="3573463" y="5097463"/>
          <p14:tracePt t="311821" x="3556000" y="5170488"/>
          <p14:tracePt t="311827" x="3546475" y="5216525"/>
          <p14:tracePt t="311837" x="3519488" y="5270500"/>
          <p14:tracePt t="311843" x="3519488" y="5335588"/>
          <p14:tracePt t="311852" x="3500438" y="5362575"/>
          <p14:tracePt t="311859" x="3500438" y="5416550"/>
          <p14:tracePt t="311867" x="3490913" y="5445125"/>
          <p14:tracePt t="311876" x="3473450" y="5489575"/>
          <p14:tracePt t="311892" x="3446463" y="5554663"/>
          <p14:tracePt t="311899" x="3436938" y="5589588"/>
          <p14:tracePt t="311908" x="3419475" y="5626100"/>
          <p14:tracePt t="311915" x="3400425" y="5654675"/>
          <p14:tracePt t="311925" x="3390900" y="5672138"/>
          <p14:tracePt t="311931" x="3373438" y="5691188"/>
          <p14:tracePt t="311939" x="3346450" y="5718175"/>
          <p14:tracePt t="311948" x="3336925" y="5727700"/>
          <p14:tracePt t="311956" x="3327400" y="5745163"/>
          <p14:tracePt t="311963" x="3309938" y="5764213"/>
          <p14:tracePt t="311971" x="3300413" y="5772150"/>
          <p14:tracePt t="311979" x="3290888" y="5791200"/>
          <p14:tracePt t="311988" x="3281363" y="5800725"/>
          <p14:tracePt t="312005" x="3273425" y="5808663"/>
          <p14:tracePt t="312011" x="3254375" y="5818188"/>
          <p14:tracePt t="312021" x="3244850" y="5818188"/>
          <p14:tracePt t="312027" x="3236913" y="5827713"/>
          <p14:tracePt t="312036" x="3227388" y="5827713"/>
          <p14:tracePt t="312045" x="3227388" y="5837238"/>
          <p14:tracePt t="312052" x="3190875" y="5845175"/>
          <p14:tracePt t="312059" x="3144838" y="5854700"/>
          <p14:tracePt t="312068" x="3081338" y="5881688"/>
          <p14:tracePt t="312076" x="3027363" y="5900738"/>
          <p14:tracePt t="312084" x="2944813" y="5910263"/>
          <p14:tracePt t="312092" x="2835275" y="5910263"/>
          <p14:tracePt t="312100" x="2744788" y="5918200"/>
          <p14:tracePt t="312107" x="2643188" y="5946775"/>
          <p14:tracePt t="312115" x="2606675" y="5946775"/>
          <p14:tracePt t="312125" x="2489200" y="5964238"/>
          <p14:tracePt t="312131" x="2343150" y="5991225"/>
          <p14:tracePt t="312140" x="2270125" y="5991225"/>
          <p14:tracePt t="312148" x="2179638" y="5991225"/>
          <p14:tracePt t="312157" x="2124075" y="5991225"/>
          <p14:tracePt t="312163" x="2087563" y="5991225"/>
          <p14:tracePt t="312171" x="2070100" y="5991225"/>
          <p14:tracePt t="312251" x="2051050" y="5983288"/>
          <p14:tracePt t="312259" x="2033588" y="5954713"/>
          <p14:tracePt t="312267" x="2014538" y="5891213"/>
          <p14:tracePt t="312276" x="1987550" y="5845175"/>
          <p14:tracePt t="312284" x="1978025" y="5791200"/>
          <p14:tracePt t="312293" x="1941513" y="5745163"/>
          <p14:tracePt t="312300" x="1924050" y="5662613"/>
          <p14:tracePt t="312311" x="1924050" y="5608638"/>
          <p14:tracePt t="312316" x="1924050" y="5554663"/>
          <p14:tracePt t="312325" x="1924050" y="5508625"/>
          <p14:tracePt t="312332" x="1924050" y="5489575"/>
          <p14:tracePt t="312341" x="1924050" y="5462588"/>
          <p14:tracePt t="312348" x="1924050" y="5453063"/>
          <p14:tracePt t="312356" x="1924050" y="5445125"/>
          <p14:tracePt t="312364" x="1941513" y="5416550"/>
          <p14:tracePt t="312372" x="1951038" y="5416550"/>
          <p14:tracePt t="312382" x="1978025" y="5399088"/>
          <p14:tracePt t="312388" x="2014538" y="5372100"/>
          <p14:tracePt t="312396" x="2033588" y="5353050"/>
          <p14:tracePt t="312405" x="2051050" y="5343525"/>
          <p14:tracePt t="312414" x="2097088" y="5307013"/>
          <p14:tracePt t="312423" x="2124075" y="5299075"/>
          <p14:tracePt t="312428" x="2197100" y="5289550"/>
          <p14:tracePt t="312438" x="2260600" y="5262563"/>
          <p14:tracePt t="312444" x="2352675" y="5253038"/>
          <p14:tracePt t="312451" x="2462213" y="5253038"/>
          <p14:tracePt t="312460" x="2570163" y="5253038"/>
          <p14:tracePt t="312467" x="2679700" y="5253038"/>
          <p14:tracePt t="312476" x="2752725" y="5253038"/>
          <p14:tracePt t="312483" x="2808288" y="5253038"/>
          <p14:tracePt t="312492" x="2871788" y="5270500"/>
          <p14:tracePt t="312500" x="2898775" y="5280025"/>
          <p14:tracePt t="312508" x="2925763" y="5289550"/>
          <p14:tracePt t="312516" x="2925763" y="5299075"/>
          <p14:tracePt t="312524" x="2935288" y="5307013"/>
          <p14:tracePt t="312531" x="2944813" y="5316538"/>
          <p14:tracePt t="312541" x="2954338" y="5326063"/>
          <p14:tracePt t="312548" x="2954338" y="5343525"/>
          <p14:tracePt t="312555" x="2962275" y="5372100"/>
          <p14:tracePt t="312564" x="2971800" y="5408613"/>
          <p14:tracePt t="312571" x="2998788" y="5445125"/>
          <p14:tracePt t="312580" x="3008313" y="5462588"/>
          <p14:tracePt t="312589" x="3017838" y="5508625"/>
          <p14:tracePt t="312596" x="3017838" y="5554663"/>
          <p14:tracePt t="312605" x="3027363" y="5589588"/>
          <p14:tracePt t="312612" x="3027363" y="5618163"/>
          <p14:tracePt t="312622" x="3027363" y="5662613"/>
          <p14:tracePt t="312628" x="3027363" y="5718175"/>
          <p14:tracePt t="312640" x="3027363" y="5754688"/>
          <p14:tracePt t="312644" x="3027363" y="5772150"/>
          <p14:tracePt t="312655" x="3027363" y="5800725"/>
          <p14:tracePt t="312660" x="3027363" y="5854700"/>
          <p14:tracePt t="312669" x="3027363" y="5918200"/>
          <p14:tracePt t="312676" x="3027363" y="5937250"/>
          <p14:tracePt t="312684" x="2990850" y="6010275"/>
          <p14:tracePt t="312692" x="2971800" y="6037263"/>
          <p14:tracePt t="312700" x="2935288" y="6083300"/>
          <p14:tracePt t="312709" x="2917825" y="6110288"/>
          <p14:tracePt t="312718" x="2889250" y="6146800"/>
          <p14:tracePt t="312725" x="2889250" y="6156325"/>
          <p14:tracePt t="312732" x="2871788" y="6156325"/>
          <p14:tracePt t="312741" x="2852738" y="6164263"/>
          <p14:tracePt t="312748" x="2844800" y="6173788"/>
          <p14:tracePt t="312755" x="2835275" y="6183313"/>
          <p14:tracePt t="312773" x="2817813" y="6183313"/>
          <p14:tracePt t="312780" x="2798763" y="6192838"/>
          <p14:tracePt t="312789" x="2789238" y="6192838"/>
          <p14:tracePt t="312796" x="2762250" y="6200775"/>
          <p14:tracePt t="312805" x="2744788" y="6200775"/>
          <p14:tracePt t="312814" x="2716213" y="6219825"/>
          <p14:tracePt t="312823" x="2679700" y="6219825"/>
          <p14:tracePt t="312828" x="2643188" y="6237288"/>
          <p14:tracePt t="312837" x="2606675" y="6237288"/>
          <p14:tracePt t="312843" x="2562225" y="6237288"/>
          <p14:tracePt t="312851" x="2525713" y="6237288"/>
          <p14:tracePt t="312860" x="2506663" y="6237288"/>
          <p14:tracePt t="312867" x="2479675" y="6237288"/>
          <p14:tracePt t="312964" x="2470150" y="6237288"/>
          <p14:tracePt t="312972" x="2470150" y="6183313"/>
          <p14:tracePt t="312979" x="2470150" y="6127750"/>
          <p14:tracePt t="312987" x="2470150" y="6073775"/>
          <p14:tracePt t="312995" x="2470150" y="6018213"/>
          <p14:tracePt t="313004" x="2516188" y="5954713"/>
          <p14:tracePt t="313011" x="2562225" y="5881688"/>
          <p14:tracePt t="313021" x="2635250" y="5818188"/>
          <p14:tracePt t="313027" x="2725738" y="5772150"/>
          <p14:tracePt t="313037" x="2789238" y="5754688"/>
          <p14:tracePt t="313043" x="2917825" y="5735638"/>
          <p14:tracePt t="313051" x="3035300" y="5708650"/>
          <p14:tracePt t="313059" x="3181350" y="5708650"/>
          <p14:tracePt t="313068" x="3290888" y="5708650"/>
          <p14:tracePt t="313075" x="3382963" y="5708650"/>
          <p14:tracePt t="313083" x="3427413" y="5708650"/>
          <p14:tracePt t="313091" x="3455988" y="5735638"/>
          <p14:tracePt t="313099" x="3463925" y="5735638"/>
          <p14:tracePt t="313107" x="3482975" y="5754688"/>
          <p14:tracePt t="313115" x="3490913" y="5772150"/>
          <p14:tracePt t="313124" x="3490913" y="5791200"/>
          <p14:tracePt t="313133" x="3490913" y="5837238"/>
          <p14:tracePt t="313140" x="3509963" y="5891213"/>
          <p14:tracePt t="313147" x="3509963" y="5946775"/>
          <p14:tracePt t="313157" x="3509963" y="6000750"/>
          <p14:tracePt t="313163" x="3509963" y="6046788"/>
          <p14:tracePt t="313171" x="3519488" y="6091238"/>
          <p14:tracePt t="313179" x="3519488" y="6127750"/>
          <p14:tracePt t="313187" x="3527425" y="6156325"/>
          <p14:tracePt t="313196" x="3527425" y="6192838"/>
          <p14:tracePt t="313204" x="3527425" y="6219825"/>
          <p14:tracePt t="313212" x="3527425" y="6246813"/>
          <p14:tracePt t="313221" x="3527425" y="6265863"/>
          <p14:tracePt t="313227" x="3527425" y="6283325"/>
          <p14:tracePt t="313237" x="3527425" y="6302375"/>
          <p14:tracePt t="313243" x="3509963" y="6310313"/>
          <p14:tracePt t="313251" x="3509963" y="6319838"/>
          <p14:tracePt t="313259" x="3490913" y="6338888"/>
          <p14:tracePt t="313267" x="3482975" y="6338888"/>
          <p14:tracePt t="313275" x="3463925" y="6346825"/>
          <p14:tracePt t="313283" x="3419475" y="6365875"/>
          <p14:tracePt t="313291" x="3373438" y="6392863"/>
          <p14:tracePt t="313299" x="3336925" y="6392863"/>
          <p14:tracePt t="313308" x="3300413" y="6411913"/>
          <p14:tracePt t="313316" x="3263900" y="6411913"/>
          <p14:tracePt t="313323" x="3217863" y="6411913"/>
          <p14:tracePt t="313331" x="3181350" y="6411913"/>
          <p14:tracePt t="313340" x="3154363" y="6411913"/>
          <p14:tracePt t="313348" x="3108325" y="6411913"/>
          <p14:tracePt t="313355" x="3054350" y="6392863"/>
          <p14:tracePt t="313363" x="3044825" y="6383338"/>
          <p14:tracePt t="313371" x="3008313" y="6365875"/>
          <p14:tracePt t="313379" x="2962275" y="6329363"/>
          <p14:tracePt t="313387" x="2935288" y="6310313"/>
          <p14:tracePt t="313395" x="2889250" y="6265863"/>
          <p14:tracePt t="313405" x="2871788" y="6246813"/>
          <p14:tracePt t="313411" x="2871788" y="6229350"/>
          <p14:tracePt t="313421" x="2852738" y="6200775"/>
          <p14:tracePt t="313427" x="2852738" y="6192838"/>
          <p14:tracePt t="313435" x="2852738" y="6183313"/>
          <p14:tracePt t="313443" x="2844800" y="6173788"/>
          <p14:tracePt t="313469" x="2844800" y="6156325"/>
          <p14:tracePt t="313475" x="2844800" y="6146800"/>
          <p14:tracePt t="313491" x="2844800" y="6137275"/>
          <p14:tracePt t="313651" x="2835275" y="6137275"/>
          <p14:tracePt t="313659" x="2735263" y="6137275"/>
          <p14:tracePt t="313667" x="2625725" y="6137275"/>
          <p14:tracePt t="313675" x="2516188" y="6137275"/>
          <p14:tracePt t="313683" x="2443163" y="6137275"/>
          <p14:tracePt t="313691" x="2333625" y="6137275"/>
          <p14:tracePt t="313699" x="2243138" y="6156325"/>
          <p14:tracePt t="313707" x="2143125" y="6156325"/>
          <p14:tracePt t="313715" x="2087563" y="6156325"/>
          <p14:tracePt t="313723" x="2060575" y="6156325"/>
          <p14:tracePt t="313731" x="2041525" y="6156325"/>
          <p14:tracePt t="313996" x="2051050" y="6164263"/>
          <p14:tracePt t="314003" x="2070100" y="6173788"/>
          <p14:tracePt t="314011" x="2124075" y="6183313"/>
          <p14:tracePt t="314020" x="2187575" y="6210300"/>
          <p14:tracePt t="314028" x="2279650" y="6219825"/>
          <p14:tracePt t="314035" x="2397125" y="6246813"/>
          <p14:tracePt t="314043" x="2498725" y="6292850"/>
          <p14:tracePt t="314053" x="2625725" y="6292850"/>
          <p14:tracePt t="314059" x="2752725" y="6302375"/>
          <p14:tracePt t="314067" x="2862263" y="6319838"/>
          <p14:tracePt t="314075" x="3008313" y="6346825"/>
          <p14:tracePt t="314083" x="3154363" y="6365875"/>
          <p14:tracePt t="314091" x="3273425" y="6375400"/>
          <p14:tracePt t="314099" x="3419475" y="6375400"/>
          <p14:tracePt t="314107" x="3527425" y="6375400"/>
          <p14:tracePt t="314115" x="3636963" y="6375400"/>
          <p14:tracePt t="314124" x="3692525" y="6375400"/>
          <p14:tracePt t="314131" x="3746500" y="6375400"/>
          <p14:tracePt t="314139" x="3792538" y="6375400"/>
          <p14:tracePt t="314147" x="3802063" y="6375400"/>
          <p14:tracePt t="314155" x="3819525" y="6375400"/>
          <p14:tracePt t="314163" x="3829050" y="6375400"/>
          <p14:tracePt t="314172" x="3838575" y="6375400"/>
          <p14:tracePt t="314204" x="3856038" y="6375400"/>
          <p14:tracePt t="314228" x="3865563" y="6375400"/>
          <p14:tracePt t="314236" x="3875088" y="6375400"/>
          <p14:tracePt t="314243" x="3892550" y="6375400"/>
          <p14:tracePt t="314252" x="3929063" y="6375400"/>
          <p14:tracePt t="314259" x="3956050" y="6375400"/>
          <p14:tracePt t="314267" x="4011613" y="6375400"/>
          <p14:tracePt t="314275" x="4084638" y="6375400"/>
          <p14:tracePt t="314284" x="4157663" y="6375400"/>
          <p14:tracePt t="314291" x="4248150" y="6375400"/>
          <p14:tracePt t="314300" x="4357688" y="6375400"/>
          <p14:tracePt t="314307" x="4467225" y="6375400"/>
          <p14:tracePt t="314315" x="4540250" y="6375400"/>
          <p14:tracePt t="314323" x="4603750" y="6375400"/>
          <p14:tracePt t="314331" x="4630738" y="6375400"/>
          <p14:tracePt t="314339" x="4640263" y="6375400"/>
          <p14:tracePt t="314347" x="4649788" y="6375400"/>
          <p14:tracePt t="314446" x="4676775" y="6375400"/>
          <p14:tracePt t="314451" x="4703763" y="6375400"/>
          <p14:tracePt t="314459" x="4749800" y="6375400"/>
          <p14:tracePt t="314467" x="4822825" y="6375400"/>
          <p14:tracePt t="314476" x="4895850" y="6375400"/>
          <p14:tracePt t="314483" x="4949825" y="6375400"/>
          <p14:tracePt t="314491" x="4978400" y="6375400"/>
          <p14:tracePt t="314499" x="5022850" y="6375400"/>
          <p14:tracePt t="314507" x="5078413" y="6375400"/>
          <p14:tracePt t="314531" x="5105400" y="6375400"/>
          <p14:tracePt t="314804" x="5114925" y="6365875"/>
          <p14:tracePt t="314812" x="5178425" y="6365875"/>
          <p14:tracePt t="314822" x="5232400" y="6365875"/>
          <p14:tracePt t="314827" x="5287963" y="6365875"/>
          <p14:tracePt t="314837" x="5334000" y="6346825"/>
          <p14:tracePt t="314843" x="5397500" y="6338888"/>
          <p14:tracePt t="314853" x="5424488" y="6310313"/>
          <p14:tracePt t="314859" x="5441950" y="6302375"/>
          <p14:tracePt t="314869" x="5451475" y="6302375"/>
          <p14:tracePt t="314892" x="5461000" y="6292850"/>
          <p14:tracePt t="314995" x="5461000" y="6310313"/>
          <p14:tracePt t="315011" x="5441950" y="6329363"/>
          <p14:tracePt t="315021" x="5414963" y="6365875"/>
          <p14:tracePt t="315037" x="5414963" y="6375400"/>
          <p14:tracePt t="315043" x="5405438" y="6375400"/>
          <p14:tracePt t="315572" x="5397500" y="6375400"/>
          <p14:tracePt t="315580" x="5451475" y="6338888"/>
          <p14:tracePt t="315587" x="5570538" y="6283325"/>
          <p14:tracePt t="315595" x="5670550" y="6229350"/>
          <p14:tracePt t="315604" x="5743575" y="6183313"/>
          <p14:tracePt t="315611" x="5797550" y="6146800"/>
          <p14:tracePt t="315621" x="5862638" y="6100763"/>
          <p14:tracePt t="315627" x="5880100" y="6073775"/>
          <p14:tracePt t="315636" x="5899150" y="6054725"/>
          <p14:tracePt t="315643" x="5907088" y="6046788"/>
          <p14:tracePt t="315907" x="5889625" y="6054725"/>
          <p14:tracePt t="315915" x="5862638" y="6064250"/>
          <p14:tracePt t="315923" x="5843588" y="6064250"/>
          <p14:tracePt t="315931" x="5826125" y="6083300"/>
          <p14:tracePt t="315939" x="5816600" y="6083300"/>
          <p14:tracePt t="315979" x="5807075" y="6083300"/>
          <p14:tracePt t="316003" x="5797550" y="6083300"/>
          <p14:tracePt t="316036" x="5789613" y="6083300"/>
          <p14:tracePt t="316148" x="5789613" y="6064250"/>
          <p14:tracePt t="316157" x="5789613" y="6054725"/>
          <p14:tracePt t="316163" x="5770563" y="6037263"/>
          <p14:tracePt t="316171" x="5770563" y="6027738"/>
          <p14:tracePt t="316179" x="5770563" y="6018213"/>
          <p14:tracePt t="316187" x="5761038" y="6018213"/>
          <p14:tracePt t="316195" x="5761038" y="6010275"/>
          <p14:tracePt t="316204" x="5753100" y="6000750"/>
          <p14:tracePt t="316236" x="5734050" y="5983288"/>
          <p14:tracePt t="316300" x="5724525" y="5973763"/>
          <p14:tracePt t="316315" x="5716588" y="5973763"/>
          <p14:tracePt t="316323" x="5697538" y="5973763"/>
          <p14:tracePt t="316339" x="5680075" y="5973763"/>
          <p14:tracePt t="316363" x="5661025" y="5983288"/>
          <p14:tracePt t="316379" x="5653088" y="5983288"/>
          <p14:tracePt t="316459" x="5634038" y="5964238"/>
          <p14:tracePt t="316467" x="5624513" y="5891213"/>
          <p14:tracePt t="316475" x="5580063" y="5827713"/>
          <p14:tracePt t="316483" x="5561013" y="5772150"/>
          <p14:tracePt t="316491" x="5514975" y="5672138"/>
          <p14:tracePt t="316499" x="5487988" y="5608638"/>
          <p14:tracePt t="316507" x="5461000" y="5518150"/>
          <p14:tracePt t="316515" x="5424488" y="5380038"/>
          <p14:tracePt t="316524" x="5387975" y="5270500"/>
          <p14:tracePt t="316531" x="5360988" y="5153025"/>
          <p14:tracePt t="316540" x="5314950" y="5024438"/>
          <p14:tracePt t="316547" x="5287963" y="4841875"/>
          <p14:tracePt t="316556" x="5278438" y="4705350"/>
          <p14:tracePt t="316563" x="5214938" y="4541838"/>
          <p14:tracePt t="316572" x="5195888" y="4376738"/>
          <p14:tracePt t="316579" x="5168900" y="4232275"/>
          <p14:tracePt t="316587" x="5141913" y="4049713"/>
          <p14:tracePt t="316595" x="5122863" y="3875088"/>
          <p14:tracePt t="316604" x="5059363" y="3730625"/>
          <p14:tracePt t="316611" x="5022850" y="3592513"/>
          <p14:tracePt t="316622" x="4986338" y="3502025"/>
          <p14:tracePt t="316627" x="4949825" y="3365500"/>
          <p14:tracePt t="316637" x="4932363" y="3292475"/>
          <p14:tracePt t="316643" x="4905375" y="3182938"/>
          <p14:tracePt t="316654" x="4868863" y="3100388"/>
          <p14:tracePt t="316659" x="4840288" y="3036888"/>
          <p14:tracePt t="316667" x="4813300" y="2954338"/>
          <p14:tracePt t="316675" x="4803775" y="2927350"/>
          <p14:tracePt t="316683" x="4803775" y="2890838"/>
          <p14:tracePt t="316691" x="4795838" y="2854325"/>
          <p14:tracePt t="316699" x="4795838" y="2827338"/>
          <p14:tracePt t="316707" x="4786313" y="2771775"/>
          <p14:tracePt t="316715" x="4786313" y="2754313"/>
          <p14:tracePt t="316723" x="4786313" y="2698750"/>
          <p14:tracePt t="316732" x="4786313" y="2654300"/>
          <p14:tracePt t="316739" x="4759325" y="2617788"/>
          <p14:tracePt t="316747" x="4749800" y="2554288"/>
          <p14:tracePt t="316755" x="4740275" y="2535238"/>
          <p14:tracePt t="316763" x="4740275" y="2508250"/>
          <p14:tracePt t="316774" x="4740275" y="2489200"/>
          <p14:tracePt t="316779" x="4730750" y="2444750"/>
          <p14:tracePt t="316796" x="4713288" y="2398713"/>
          <p14:tracePt t="316820" x="4713288" y="2379663"/>
          <p14:tracePt t="316836" x="4703763" y="2371725"/>
          <p14:tracePt t="316851" x="4703763" y="2362200"/>
          <p14:tracePt t="316859" x="4703763" y="2352675"/>
          <p14:tracePt t="316867" x="4695825" y="2325688"/>
          <p14:tracePt t="316892" x="4686300" y="2243138"/>
          <p14:tracePt t="316899" x="4686300" y="2216150"/>
          <p14:tracePt t="316907" x="4659313" y="2143125"/>
          <p14:tracePt t="316915" x="4659313" y="2116138"/>
          <p14:tracePt t="316923" x="4659313" y="2070100"/>
          <p14:tracePt t="316932" x="4649788" y="2043113"/>
          <p14:tracePt t="316940" x="4649788" y="2006600"/>
          <p14:tracePt t="316947" x="4649788" y="1960563"/>
          <p14:tracePt t="316956" x="4649788" y="1906588"/>
          <p14:tracePt t="316963" x="4649788" y="1878013"/>
          <p14:tracePt t="316972" x="4649788" y="1833563"/>
          <p14:tracePt t="316979" x="4649788" y="1797050"/>
          <p14:tracePt t="316988" x="4649788" y="1741488"/>
          <p14:tracePt t="316995" x="4649788" y="1687513"/>
          <p14:tracePt t="317004" x="4649788" y="1631950"/>
          <p14:tracePt t="317011" x="4640263" y="1550988"/>
          <p14:tracePt t="317020" x="4640263" y="1477963"/>
          <p14:tracePt t="317028" x="4622800" y="1404938"/>
          <p14:tracePt t="317037" x="4622800" y="1339850"/>
          <p14:tracePt t="317043" x="4603750" y="1285875"/>
          <p14:tracePt t="317051" x="4586288" y="1222375"/>
          <p14:tracePt t="317059" x="4586288" y="1195388"/>
          <p14:tracePt t="317067" x="4586288" y="1149350"/>
          <p14:tracePt t="317075" x="4586288" y="1112838"/>
          <p14:tracePt t="317083" x="4586288" y="1093788"/>
          <p14:tracePt t="317091" x="4586288" y="1057275"/>
          <p14:tracePt t="317099" x="4586288" y="1012825"/>
          <p14:tracePt t="317107" x="4586288" y="993775"/>
          <p14:tracePt t="317120" x="4586288" y="957263"/>
          <p14:tracePt t="317127" x="4586288" y="920750"/>
          <p14:tracePt t="317131" x="4586288" y="911225"/>
          <p14:tracePt t="317139" x="4576763" y="874713"/>
          <p14:tracePt t="317147" x="4576763" y="866775"/>
          <p14:tracePt t="317163" x="4576763" y="857250"/>
          <p14:tracePt t="317172" x="4576763" y="839788"/>
          <p14:tracePt t="317179" x="4576763" y="830263"/>
          <p14:tracePt t="317195" x="4576763" y="820738"/>
          <p14:tracePt t="317580" x="4576763" y="793750"/>
          <p14:tracePt t="317588" x="4576763" y="784225"/>
          <p14:tracePt t="317740" x="4576763" y="793750"/>
          <p14:tracePt t="317748" x="4576763" y="811213"/>
          <p14:tracePt t="317755" x="4567238" y="820738"/>
          <p14:tracePt t="317780" x="4567238" y="830263"/>
          <p14:tracePt t="332244" x="4567238" y="857250"/>
          <p14:tracePt t="332252" x="4540250" y="903288"/>
          <p14:tracePt t="332260" x="4521200" y="939800"/>
          <p14:tracePt t="332269" x="4521200" y="984250"/>
          <p14:tracePt t="332276" x="4521200" y="993775"/>
          <p14:tracePt t="332288" x="4521200" y="1030288"/>
          <p14:tracePt t="332291" x="4540250" y="1049338"/>
          <p14:tracePt t="332301" x="4540250" y="1057275"/>
          <p14:tracePt t="332308" x="4549775" y="1057275"/>
          <p14:tracePt t="332316" x="4557713" y="1066800"/>
          <p14:tracePt t="332324" x="4567238" y="1076325"/>
          <p14:tracePt t="332332" x="4586288" y="1103313"/>
          <p14:tracePt t="332340" x="4594225" y="1112838"/>
          <p14:tracePt t="332348" x="4603750" y="1122363"/>
          <p14:tracePt t="332364" x="4622800" y="1149350"/>
          <p14:tracePt t="332436" x="4640263" y="1158875"/>
          <p14:tracePt t="332444" x="4659313" y="1166813"/>
          <p14:tracePt t="332452" x="4676775" y="1176338"/>
          <p14:tracePt t="332460" x="4730750" y="1195388"/>
          <p14:tracePt t="332470" x="4795838" y="1222375"/>
          <p14:tracePt t="332476" x="4886325" y="1249363"/>
          <p14:tracePt t="332486" x="4986338" y="1276350"/>
          <p14:tracePt t="332492" x="5114925" y="1295400"/>
          <p14:tracePt t="332503" x="5260975" y="1303338"/>
          <p14:tracePt t="332508" x="5451475" y="1368425"/>
          <p14:tracePt t="332516" x="5616575" y="1431925"/>
          <p14:tracePt t="332524" x="5807075" y="1458913"/>
          <p14:tracePt t="332532" x="5989638" y="1522413"/>
          <p14:tracePt t="332541" x="6218238" y="1595438"/>
          <p14:tracePt t="332548" x="6399213" y="1624013"/>
          <p14:tracePt t="332557" x="6637338" y="1677988"/>
          <p14:tracePt t="332564" x="6819900" y="1704975"/>
          <p14:tracePt t="332573" x="7056438" y="1760538"/>
          <p14:tracePt t="332580" x="7229475" y="1804988"/>
          <p14:tracePt t="332590" x="7392988" y="1851025"/>
          <p14:tracePt t="332596" x="7602538" y="1897063"/>
          <p14:tracePt t="332603" x="7767638" y="1914525"/>
          <p14:tracePt t="332612" x="7967663" y="1924050"/>
          <p14:tracePt t="332620" x="8150225" y="1970088"/>
          <p14:tracePt t="332627" x="8259763" y="1970088"/>
          <p14:tracePt t="332637" x="8405813" y="1987550"/>
          <p14:tracePt t="332644" x="8505825" y="1987550"/>
          <p14:tracePt t="332653" x="8615363" y="1987550"/>
          <p14:tracePt t="332660" x="8688388" y="1987550"/>
          <p14:tracePt t="332670" x="8778875" y="1987550"/>
          <p14:tracePt t="332676" x="8888413" y="1987550"/>
          <p14:tracePt t="332686" x="8997950" y="2006600"/>
          <p14:tracePt t="332692" x="9090025" y="20066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ja-JP"/>
              <a:t>Flynn</a:t>
            </a:r>
            <a:r>
              <a:rPr lang="ja-JP" altLang="en-US"/>
              <a:t>の分類</a:t>
            </a:r>
          </a:p>
        </p:txBody>
      </p:sp>
      <p:sp>
        <p:nvSpPr>
          <p:cNvPr id="8195" name="Rectangle 3"/>
          <p:cNvSpPr>
            <a:spLocks noGrp="1" noChangeArrowheads="1"/>
          </p:cNvSpPr>
          <p:nvPr>
            <p:ph type="body" idx="1"/>
          </p:nvPr>
        </p:nvSpPr>
        <p:spPr>
          <a:xfrm>
            <a:off x="323528" y="1052736"/>
            <a:ext cx="8229600" cy="4530725"/>
          </a:xfrm>
        </p:spPr>
        <p:txBody>
          <a:bodyPr/>
          <a:lstStyle/>
          <a:p>
            <a:pPr eaLnBrk="1" hangingPunct="1"/>
            <a:r>
              <a:rPr lang="ja-JP" altLang="en-US" dirty="0"/>
              <a:t>命令流</a:t>
            </a:r>
            <a:r>
              <a:rPr lang="en-US" altLang="ja-JP" dirty="0"/>
              <a:t>(Instruction</a:t>
            </a:r>
            <a:r>
              <a:rPr lang="ja-JP" altLang="en-US" dirty="0"/>
              <a:t>　</a:t>
            </a:r>
            <a:r>
              <a:rPr lang="en-US" altLang="ja-JP" dirty="0"/>
              <a:t>Stream)</a:t>
            </a:r>
            <a:r>
              <a:rPr lang="ja-JP" altLang="en-US" dirty="0"/>
              <a:t>の数：　</a:t>
            </a:r>
            <a:r>
              <a:rPr lang="en-US" altLang="ja-JP" dirty="0"/>
              <a:t>M(Multiple)/S(Single)</a:t>
            </a:r>
          </a:p>
          <a:p>
            <a:pPr eaLnBrk="1" hangingPunct="1"/>
            <a:r>
              <a:rPr lang="ja-JP" altLang="en-US" dirty="0"/>
              <a:t>データ流（</a:t>
            </a:r>
            <a:r>
              <a:rPr lang="en-US" altLang="ja-JP" dirty="0"/>
              <a:t>Data</a:t>
            </a:r>
            <a:r>
              <a:rPr lang="ja-JP" altLang="en-US" dirty="0"/>
              <a:t>　</a:t>
            </a:r>
            <a:r>
              <a:rPr lang="en-US" altLang="ja-JP" dirty="0" err="1"/>
              <a:t>Strea</a:t>
            </a:r>
            <a:r>
              <a:rPr lang="ja-JP" altLang="en-US" dirty="0"/>
              <a:t>ｍ）の数：</a:t>
            </a:r>
            <a:r>
              <a:rPr lang="en-US" altLang="ja-JP" dirty="0"/>
              <a:t>M/S</a:t>
            </a:r>
          </a:p>
          <a:p>
            <a:pPr lvl="1" eaLnBrk="1" hangingPunct="1"/>
            <a:r>
              <a:rPr lang="en-US" altLang="ja-JP" dirty="0" err="1"/>
              <a:t>SISD</a:t>
            </a:r>
            <a:endParaRPr lang="en-US" altLang="ja-JP" dirty="0"/>
          </a:p>
          <a:p>
            <a:pPr lvl="2" eaLnBrk="1" hangingPunct="1"/>
            <a:r>
              <a:rPr lang="ja-JP" altLang="en-US" dirty="0"/>
              <a:t>ユニプロセッサ（スーパスカラ、</a:t>
            </a:r>
            <a:r>
              <a:rPr lang="en-US" altLang="ja-JP" dirty="0" err="1"/>
              <a:t>VLIW</a:t>
            </a:r>
            <a:r>
              <a:rPr lang="ja-JP" altLang="en-US" dirty="0"/>
              <a:t>も入る）</a:t>
            </a:r>
          </a:p>
          <a:p>
            <a:pPr lvl="1" eaLnBrk="1" hangingPunct="1"/>
            <a:r>
              <a:rPr lang="en-US" altLang="ja-JP" dirty="0" err="1"/>
              <a:t>MISD</a:t>
            </a:r>
            <a:r>
              <a:rPr lang="ja-JP" altLang="en-US" dirty="0"/>
              <a:t>：存在しない（</a:t>
            </a:r>
            <a:r>
              <a:rPr lang="en-US" altLang="ja-JP" dirty="0"/>
              <a:t>Analog</a:t>
            </a:r>
            <a:r>
              <a:rPr lang="ja-JP" altLang="en-US" dirty="0"/>
              <a:t>　</a:t>
            </a:r>
            <a:r>
              <a:rPr lang="en-US" altLang="ja-JP" dirty="0"/>
              <a:t>Computer</a:t>
            </a:r>
            <a:r>
              <a:rPr lang="ja-JP" altLang="en-US" dirty="0"/>
              <a:t>）</a:t>
            </a:r>
          </a:p>
          <a:p>
            <a:pPr lvl="1" eaLnBrk="1" hangingPunct="1"/>
            <a:r>
              <a:rPr lang="en-US" altLang="ja-JP" dirty="0" err="1">
                <a:solidFill>
                  <a:srgbClr val="FF0000"/>
                </a:solidFill>
              </a:rPr>
              <a:t>SIMD</a:t>
            </a:r>
            <a:endParaRPr lang="en-US" altLang="ja-JP" dirty="0">
              <a:solidFill>
                <a:srgbClr val="FF0000"/>
              </a:solidFill>
            </a:endParaRPr>
          </a:p>
          <a:p>
            <a:pPr lvl="1" eaLnBrk="1" hangingPunct="1"/>
            <a:r>
              <a:rPr lang="en-US" altLang="ja-JP" dirty="0" err="1">
                <a:solidFill>
                  <a:srgbClr val="FF0000"/>
                </a:solidFill>
              </a:rPr>
              <a:t>MIMD</a:t>
            </a:r>
            <a:endParaRPr lang="en-US" altLang="ja-JP"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4858215" y="3861048"/>
            <a:ext cx="3829032" cy="2871774"/>
          </a:xfrm>
          <a:prstGeom prst="rect">
            <a:avLst/>
          </a:prstGeom>
        </p:spPr>
      </p:pic>
      <p:pic>
        <p:nvPicPr>
          <p:cNvPr id="2" name="オーディオ 1">
            <a:hlinkClick r:id="" action="ppaction://media"/>
            <a:extLst>
              <a:ext uri="{FF2B5EF4-FFF2-40B4-BE49-F238E27FC236}">
                <a16:creationId xmlns:a16="http://schemas.microsoft.com/office/drawing/2014/main" id="{189C43BF-22F0-4ECF-9044-CA7DDD76E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64254891"/>
      </p:ext>
    </p:extLst>
  </p:cSld>
  <p:clrMapOvr>
    <a:masterClrMapping/>
  </p:clrMapOvr>
  <mc:AlternateContent xmlns:mc="http://schemas.openxmlformats.org/markup-compatibility/2006" xmlns:p14="http://schemas.microsoft.com/office/powerpoint/2010/main">
    <mc:Choice Requires="p14">
      <p:transition spd="slow" p14:dur="2000" advTm="176488"/>
    </mc:Choice>
    <mc:Fallback xmlns="">
      <p:transition spd="slow" advTm="17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89" x="8678863" y="1914525"/>
          <p14:tracePt t="2397" x="8442325" y="1804988"/>
          <p14:tracePt t="2405" x="8305800" y="1741488"/>
          <p14:tracePt t="2413" x="8169275" y="1687513"/>
          <p14:tracePt t="2421" x="8059738" y="1641475"/>
          <p14:tracePt t="2429" x="8013700" y="1614488"/>
          <p14:tracePt t="2439" x="7950200" y="1595438"/>
          <p14:tracePt t="2445" x="7904163" y="1587500"/>
          <p14:tracePt t="2454" x="7885113" y="1558925"/>
          <p14:tracePt t="2461" x="7867650" y="1550988"/>
          <p14:tracePt t="3052" x="7858125" y="1550988"/>
          <p14:tracePt t="3373" x="7850188" y="15414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ja-JP" sz="3600"/>
              <a:t>SIMD(Single Instruction stream/Multiple Data streams)</a:t>
            </a:r>
            <a:r>
              <a:rPr lang="ja-JP" altLang="en-US" sz="3600"/>
              <a:t>の利用</a:t>
            </a:r>
          </a:p>
        </p:txBody>
      </p:sp>
      <p:sp>
        <p:nvSpPr>
          <p:cNvPr id="9219" name="Rectangle 3"/>
          <p:cNvSpPr>
            <a:spLocks noGrp="1" noChangeArrowheads="1"/>
          </p:cNvSpPr>
          <p:nvPr>
            <p:ph type="body" idx="1"/>
          </p:nvPr>
        </p:nvSpPr>
        <p:spPr/>
        <p:txBody>
          <a:bodyPr/>
          <a:lstStyle/>
          <a:p>
            <a:pPr eaLnBrk="1" hangingPunct="1">
              <a:lnSpc>
                <a:spcPct val="90000"/>
              </a:lnSpc>
            </a:pPr>
            <a:r>
              <a:rPr lang="en-US" altLang="ja-JP" dirty="0" err="1"/>
              <a:t>SIMD</a:t>
            </a:r>
            <a:r>
              <a:rPr lang="ja-JP" altLang="en-US" dirty="0"/>
              <a:t>命令</a:t>
            </a:r>
          </a:p>
          <a:p>
            <a:pPr lvl="1" eaLnBrk="1" hangingPunct="1">
              <a:lnSpc>
                <a:spcPct val="90000"/>
              </a:lnSpc>
            </a:pPr>
            <a:r>
              <a:rPr lang="en-US" altLang="ja-JP" dirty="0"/>
              <a:t>64</a:t>
            </a:r>
            <a:r>
              <a:rPr lang="ja-JP" altLang="en-US" dirty="0"/>
              <a:t>ビット演算器を</a:t>
            </a:r>
            <a:r>
              <a:rPr lang="en-US" altLang="ja-JP" dirty="0"/>
              <a:t>8</a:t>
            </a:r>
            <a:r>
              <a:rPr lang="ja-JP" altLang="en-US" dirty="0"/>
              <a:t>ビット</a:t>
            </a:r>
            <a:r>
              <a:rPr lang="en-US" altLang="ja-JP" dirty="0"/>
              <a:t>×8</a:t>
            </a:r>
            <a:r>
              <a:rPr lang="ja-JP" altLang="en-US" dirty="0" err="1"/>
              <a:t>、</a:t>
            </a:r>
            <a:r>
              <a:rPr lang="en-US" altLang="ja-JP" dirty="0"/>
              <a:t>16</a:t>
            </a:r>
            <a:r>
              <a:rPr lang="ja-JP" altLang="en-US" dirty="0"/>
              <a:t>ビット</a:t>
            </a:r>
            <a:r>
              <a:rPr lang="en-US" altLang="ja-JP" dirty="0"/>
              <a:t>×4</a:t>
            </a:r>
            <a:r>
              <a:rPr lang="ja-JP" altLang="en-US" dirty="0"/>
              <a:t>などビット方向に切り、同じ演算を実行する</a:t>
            </a:r>
          </a:p>
          <a:p>
            <a:pPr lvl="1" eaLnBrk="1" hangingPunct="1">
              <a:lnSpc>
                <a:spcPct val="90000"/>
              </a:lnSpc>
            </a:pPr>
            <a:r>
              <a:rPr lang="ja-JP" altLang="en-US" dirty="0"/>
              <a:t>ビット単位に切ったロード・ストア命令が必要</a:t>
            </a:r>
          </a:p>
          <a:p>
            <a:pPr marL="457200" lvl="1" indent="0" eaLnBrk="1" hangingPunct="1">
              <a:lnSpc>
                <a:spcPct val="90000"/>
              </a:lnSpc>
              <a:buNone/>
            </a:pPr>
            <a:r>
              <a:rPr lang="en-US" altLang="ja-JP" dirty="0"/>
              <a:t>Intel</a:t>
            </a:r>
            <a:r>
              <a:rPr lang="ja-JP" altLang="en-US" dirty="0"/>
              <a:t>系の</a:t>
            </a:r>
            <a:r>
              <a:rPr lang="en-US" altLang="ja-JP" dirty="0"/>
              <a:t>CPU</a:t>
            </a:r>
            <a:r>
              <a:rPr lang="ja-JP" altLang="en-US" dirty="0"/>
              <a:t>が利用している</a:t>
            </a:r>
          </a:p>
          <a:p>
            <a:pPr eaLnBrk="1" hangingPunct="1">
              <a:lnSpc>
                <a:spcPct val="90000"/>
              </a:lnSpc>
            </a:pPr>
            <a:r>
              <a:rPr lang="en-US" altLang="ja-JP" dirty="0" err="1"/>
              <a:t>SIMD</a:t>
            </a:r>
            <a:r>
              <a:rPr lang="ja-JP" altLang="en-US" dirty="0"/>
              <a:t>アクセラレータ</a:t>
            </a:r>
          </a:p>
          <a:p>
            <a:pPr lvl="1" eaLnBrk="1" hangingPunct="1">
              <a:lnSpc>
                <a:spcPct val="90000"/>
              </a:lnSpc>
            </a:pPr>
            <a:r>
              <a:rPr lang="en-US" altLang="ja-JP" dirty="0"/>
              <a:t>CPU</a:t>
            </a:r>
            <a:r>
              <a:rPr lang="ja-JP" altLang="en-US" dirty="0"/>
              <a:t>とは独立に一定の処理のみを高速化する専用プロセッサを設ける</a:t>
            </a:r>
            <a:endParaRPr lang="en-US" altLang="ja-JP" dirty="0"/>
          </a:p>
          <a:p>
            <a:pPr lvl="1" eaLnBrk="1" hangingPunct="1">
              <a:lnSpc>
                <a:spcPct val="90000"/>
              </a:lnSpc>
            </a:pPr>
            <a:r>
              <a:rPr lang="en-US" altLang="ja-JP" dirty="0"/>
              <a:t>GPU</a:t>
            </a:r>
            <a:r>
              <a:rPr lang="ja-JP" altLang="en-US" dirty="0"/>
              <a:t>（</a:t>
            </a:r>
            <a:r>
              <a:rPr lang="en-US" altLang="ja-JP" dirty="0" err="1"/>
              <a:t>SIMD</a:t>
            </a:r>
            <a:r>
              <a:rPr lang="ja-JP" altLang="en-US" dirty="0" err="1"/>
              <a:t>だけ</a:t>
            </a:r>
            <a:r>
              <a:rPr lang="ja-JP" altLang="en-US" dirty="0"/>
              <a:t>ではないが、、）</a:t>
            </a:r>
          </a:p>
          <a:p>
            <a:pPr marL="457200" lvl="1" indent="0" eaLnBrk="1" hangingPunct="1">
              <a:lnSpc>
                <a:spcPct val="90000"/>
              </a:lnSpc>
              <a:buNone/>
            </a:pPr>
            <a:endParaRPr lang="ja-JP" altLang="en-US" dirty="0"/>
          </a:p>
        </p:txBody>
      </p:sp>
      <p:pic>
        <p:nvPicPr>
          <p:cNvPr id="2" name="オーディオ 1">
            <a:hlinkClick r:id="" action="ppaction://media"/>
            <a:extLst>
              <a:ext uri="{FF2B5EF4-FFF2-40B4-BE49-F238E27FC236}">
                <a16:creationId xmlns:a16="http://schemas.microsoft.com/office/drawing/2014/main" id="{3635C895-5479-4467-84E0-36348E7277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0551202"/>
      </p:ext>
    </p:extLst>
  </p:cSld>
  <p:clrMapOvr>
    <a:masterClrMapping/>
  </p:clrMapOvr>
  <mc:AlternateContent xmlns:mc="http://schemas.openxmlformats.org/markup-compatibility/2006" xmlns:p14="http://schemas.microsoft.com/office/powerpoint/2010/main">
    <mc:Choice Requires="p14">
      <p:transition spd="slow" p14:dur="2000" advTm="88590"/>
    </mc:Choice>
    <mc:Fallback xmlns="">
      <p:transition spd="slow" advTm="8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975" x="7850188" y="1577975"/>
          <p14:tracePt t="86982" x="7850188" y="1704975"/>
          <p14:tracePt t="86991" x="7877175" y="1833563"/>
          <p14:tracePt t="86998" x="7894638" y="1970088"/>
          <p14:tracePt t="87007" x="7921625" y="2116138"/>
          <p14:tracePt t="87014" x="7950200" y="2206625"/>
          <p14:tracePt t="87022" x="7977188" y="2362200"/>
          <p14:tracePt t="87030" x="8059738" y="2508250"/>
          <p14:tracePt t="87038" x="8113713" y="2644775"/>
          <p14:tracePt t="87045" x="8186738" y="2763838"/>
          <p14:tracePt t="87054" x="8296275" y="2881313"/>
          <p14:tracePt t="87061" x="8350250" y="2946400"/>
          <p14:tracePt t="87071" x="8432800" y="3027363"/>
          <p14:tracePt t="87079" x="8478838" y="3063875"/>
          <p14:tracePt t="87086" x="8542338" y="3090863"/>
          <p14:tracePt t="87096" x="8624888" y="3119438"/>
          <p14:tracePt t="87101" x="8697913" y="3146425"/>
          <p14:tracePt t="87110" x="8797925" y="3173413"/>
          <p14:tracePt t="87118" x="8870950" y="3200400"/>
          <p14:tracePt t="87126" x="8970963" y="3209925"/>
          <p14:tracePt t="87134" x="9043988" y="32289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ja-JP" altLang="en-US" sz="4000"/>
              <a:t>一人の命令で皆同じことをする</a:t>
            </a:r>
            <a:br>
              <a:rPr lang="ja-JP" altLang="en-US" sz="4000"/>
            </a:br>
            <a:r>
              <a:rPr lang="en-US" altLang="ja-JP" sz="4000"/>
              <a:t>SIMD</a:t>
            </a:r>
          </a:p>
        </p:txBody>
      </p:sp>
      <p:sp>
        <p:nvSpPr>
          <p:cNvPr id="10243" name="Oval 3"/>
          <p:cNvSpPr>
            <a:spLocks noChangeArrowheads="1"/>
          </p:cNvSpPr>
          <p:nvPr/>
        </p:nvSpPr>
        <p:spPr bwMode="auto">
          <a:xfrm>
            <a:off x="2268538" y="2133600"/>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44" name="Oval 4"/>
          <p:cNvSpPr>
            <a:spLocks noChangeArrowheads="1"/>
          </p:cNvSpPr>
          <p:nvPr/>
        </p:nvSpPr>
        <p:spPr bwMode="auto">
          <a:xfrm>
            <a:off x="8731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45" name="Rectangle 5"/>
          <p:cNvSpPr>
            <a:spLocks noChangeArrowheads="1"/>
          </p:cNvSpPr>
          <p:nvPr/>
        </p:nvSpPr>
        <p:spPr bwMode="auto">
          <a:xfrm>
            <a:off x="8731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46" name="Line 6"/>
          <p:cNvSpPr>
            <a:spLocks noChangeShapeType="1"/>
          </p:cNvSpPr>
          <p:nvPr/>
        </p:nvSpPr>
        <p:spPr bwMode="auto">
          <a:xfrm>
            <a:off x="11779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7" name="Oval 7"/>
          <p:cNvSpPr>
            <a:spLocks noChangeArrowheads="1"/>
          </p:cNvSpPr>
          <p:nvPr/>
        </p:nvSpPr>
        <p:spPr bwMode="auto">
          <a:xfrm>
            <a:off x="18637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48" name="Rectangle 8"/>
          <p:cNvSpPr>
            <a:spLocks noChangeArrowheads="1"/>
          </p:cNvSpPr>
          <p:nvPr/>
        </p:nvSpPr>
        <p:spPr bwMode="auto">
          <a:xfrm>
            <a:off x="18637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49" name="Line 9"/>
          <p:cNvSpPr>
            <a:spLocks noChangeShapeType="1"/>
          </p:cNvSpPr>
          <p:nvPr/>
        </p:nvSpPr>
        <p:spPr bwMode="auto">
          <a:xfrm>
            <a:off x="21685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0" name="Oval 10"/>
          <p:cNvSpPr>
            <a:spLocks noChangeArrowheads="1"/>
          </p:cNvSpPr>
          <p:nvPr/>
        </p:nvSpPr>
        <p:spPr bwMode="auto">
          <a:xfrm>
            <a:off x="28543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51" name="Rectangle 11"/>
          <p:cNvSpPr>
            <a:spLocks noChangeArrowheads="1"/>
          </p:cNvSpPr>
          <p:nvPr/>
        </p:nvSpPr>
        <p:spPr bwMode="auto">
          <a:xfrm>
            <a:off x="28543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52" name="Line 12"/>
          <p:cNvSpPr>
            <a:spLocks noChangeShapeType="1"/>
          </p:cNvSpPr>
          <p:nvPr/>
        </p:nvSpPr>
        <p:spPr bwMode="auto">
          <a:xfrm>
            <a:off x="31591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3" name="Oval 13"/>
          <p:cNvSpPr>
            <a:spLocks noChangeArrowheads="1"/>
          </p:cNvSpPr>
          <p:nvPr/>
        </p:nvSpPr>
        <p:spPr bwMode="auto">
          <a:xfrm>
            <a:off x="37687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54" name="Rectangle 14"/>
          <p:cNvSpPr>
            <a:spLocks noChangeArrowheads="1"/>
          </p:cNvSpPr>
          <p:nvPr/>
        </p:nvSpPr>
        <p:spPr bwMode="auto">
          <a:xfrm>
            <a:off x="37687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55" name="Line 15"/>
          <p:cNvSpPr>
            <a:spLocks noChangeShapeType="1"/>
          </p:cNvSpPr>
          <p:nvPr/>
        </p:nvSpPr>
        <p:spPr bwMode="auto">
          <a:xfrm>
            <a:off x="40735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6" name="Oval 16"/>
          <p:cNvSpPr>
            <a:spLocks noChangeArrowheads="1"/>
          </p:cNvSpPr>
          <p:nvPr/>
        </p:nvSpPr>
        <p:spPr bwMode="auto">
          <a:xfrm>
            <a:off x="46831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57" name="Rectangle 17"/>
          <p:cNvSpPr>
            <a:spLocks noChangeArrowheads="1"/>
          </p:cNvSpPr>
          <p:nvPr/>
        </p:nvSpPr>
        <p:spPr bwMode="auto">
          <a:xfrm>
            <a:off x="46831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58" name="Line 18"/>
          <p:cNvSpPr>
            <a:spLocks noChangeShapeType="1"/>
          </p:cNvSpPr>
          <p:nvPr/>
        </p:nvSpPr>
        <p:spPr bwMode="auto">
          <a:xfrm>
            <a:off x="49879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9" name="Rectangle 19"/>
          <p:cNvSpPr>
            <a:spLocks noChangeArrowheads="1"/>
          </p:cNvSpPr>
          <p:nvPr/>
        </p:nvSpPr>
        <p:spPr bwMode="auto">
          <a:xfrm>
            <a:off x="3182938" y="2133600"/>
            <a:ext cx="533400" cy="533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60" name="Line 20"/>
          <p:cNvSpPr>
            <a:spLocks noChangeShapeType="1"/>
          </p:cNvSpPr>
          <p:nvPr/>
        </p:nvSpPr>
        <p:spPr bwMode="auto">
          <a:xfrm>
            <a:off x="2801938" y="2438400"/>
            <a:ext cx="381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70389" name="Group 21"/>
          <p:cNvGrpSpPr>
            <a:grpSpLocks/>
          </p:cNvGrpSpPr>
          <p:nvPr/>
        </p:nvGrpSpPr>
        <p:grpSpPr bwMode="auto">
          <a:xfrm>
            <a:off x="1330325" y="4572000"/>
            <a:ext cx="3810000" cy="381000"/>
            <a:chOff x="1440" y="2880"/>
            <a:chExt cx="2400" cy="240"/>
          </a:xfrm>
        </p:grpSpPr>
        <p:sp>
          <p:nvSpPr>
            <p:cNvPr id="10269" name="Line 22"/>
            <p:cNvSpPr>
              <a:spLocks noChangeShapeType="1"/>
            </p:cNvSpPr>
            <p:nvPr/>
          </p:nvSpPr>
          <p:spPr bwMode="auto">
            <a:xfrm flipV="1">
              <a:off x="1440"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70" name="Line 23"/>
            <p:cNvSpPr>
              <a:spLocks noChangeShapeType="1"/>
            </p:cNvSpPr>
            <p:nvPr/>
          </p:nvSpPr>
          <p:spPr bwMode="auto">
            <a:xfrm flipV="1">
              <a:off x="3264"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71" name="Line 24"/>
            <p:cNvSpPr>
              <a:spLocks noChangeShapeType="1"/>
            </p:cNvSpPr>
            <p:nvPr/>
          </p:nvSpPr>
          <p:spPr bwMode="auto">
            <a:xfrm flipV="1">
              <a:off x="2688"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72" name="Line 25"/>
            <p:cNvSpPr>
              <a:spLocks noChangeShapeType="1"/>
            </p:cNvSpPr>
            <p:nvPr/>
          </p:nvSpPr>
          <p:spPr bwMode="auto">
            <a:xfrm flipV="1">
              <a:off x="2064"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73" name="Line 26"/>
            <p:cNvSpPr>
              <a:spLocks noChangeShapeType="1"/>
            </p:cNvSpPr>
            <p:nvPr/>
          </p:nvSpPr>
          <p:spPr bwMode="auto">
            <a:xfrm flipV="1">
              <a:off x="3840"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0395" name="Group 27"/>
          <p:cNvGrpSpPr>
            <a:grpSpLocks/>
          </p:cNvGrpSpPr>
          <p:nvPr/>
        </p:nvGrpSpPr>
        <p:grpSpPr bwMode="auto">
          <a:xfrm>
            <a:off x="2184400" y="2879725"/>
            <a:ext cx="1235075" cy="477838"/>
            <a:chOff x="2352" y="1872"/>
            <a:chExt cx="778" cy="301"/>
          </a:xfrm>
        </p:grpSpPr>
        <p:sp>
          <p:nvSpPr>
            <p:cNvPr id="10267" name="AutoShape 28"/>
            <p:cNvSpPr>
              <a:spLocks noChangeArrowheads="1"/>
            </p:cNvSpPr>
            <p:nvPr/>
          </p:nvSpPr>
          <p:spPr bwMode="auto">
            <a:xfrm>
              <a:off x="2352" y="1872"/>
              <a:ext cx="288" cy="24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68" name="Text Box 29"/>
            <p:cNvSpPr txBox="1">
              <a:spLocks noChangeArrowheads="1"/>
            </p:cNvSpPr>
            <p:nvPr/>
          </p:nvSpPr>
          <p:spPr bwMode="auto">
            <a:xfrm>
              <a:off x="2630" y="1885"/>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New Roman" panose="02020603050405020304" pitchFamily="18" charset="0"/>
                </a:rPr>
                <a:t>命令</a:t>
              </a:r>
            </a:p>
          </p:txBody>
        </p:sp>
      </p:grpSp>
      <p:sp>
        <p:nvSpPr>
          <p:cNvPr id="10263" name="Text Box 30"/>
          <p:cNvSpPr txBox="1">
            <a:spLocks noChangeArrowheads="1"/>
          </p:cNvSpPr>
          <p:nvPr/>
        </p:nvSpPr>
        <p:spPr bwMode="auto">
          <a:xfrm>
            <a:off x="3419475" y="1603375"/>
            <a:ext cx="151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latin typeface="Times New Roman" panose="02020603050405020304" pitchFamily="18" charset="0"/>
              </a:rPr>
              <a:t>命令メモリ</a:t>
            </a:r>
          </a:p>
        </p:txBody>
      </p:sp>
      <p:sp>
        <p:nvSpPr>
          <p:cNvPr id="10264" name="Text Box 31"/>
          <p:cNvSpPr txBox="1">
            <a:spLocks noChangeArrowheads="1"/>
          </p:cNvSpPr>
          <p:nvPr/>
        </p:nvSpPr>
        <p:spPr bwMode="auto">
          <a:xfrm>
            <a:off x="400050" y="3373438"/>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New Roman" panose="02020603050405020304" pitchFamily="18" charset="0"/>
              </a:rPr>
              <a:t>演算装置</a:t>
            </a:r>
          </a:p>
        </p:txBody>
      </p:sp>
      <p:sp>
        <p:nvSpPr>
          <p:cNvPr id="10265" name="Text Box 32"/>
          <p:cNvSpPr txBox="1">
            <a:spLocks noChangeArrowheads="1"/>
          </p:cNvSpPr>
          <p:nvPr/>
        </p:nvSpPr>
        <p:spPr bwMode="auto">
          <a:xfrm>
            <a:off x="323850" y="5680075"/>
            <a:ext cx="1849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latin typeface="Times New Roman" panose="02020603050405020304" pitchFamily="18" charset="0"/>
              </a:rPr>
              <a:t>Data memory</a:t>
            </a:r>
          </a:p>
        </p:txBody>
      </p:sp>
      <p:sp>
        <p:nvSpPr>
          <p:cNvPr id="10266" name="Text Box 33"/>
          <p:cNvSpPr txBox="1">
            <a:spLocks noChangeArrowheads="1"/>
          </p:cNvSpPr>
          <p:nvPr/>
        </p:nvSpPr>
        <p:spPr bwMode="auto">
          <a:xfrm>
            <a:off x="5268913" y="1700213"/>
            <a:ext cx="3894137"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latin typeface="Times New Roman" panose="02020603050405020304" pitchFamily="18" charset="0"/>
              </a:rPr>
              <a:t>半導体チップ内でたくさんの</a:t>
            </a:r>
          </a:p>
          <a:p>
            <a:pPr eaLnBrk="1" hangingPunct="1">
              <a:spcBef>
                <a:spcPct val="0"/>
              </a:spcBef>
              <a:buFontTx/>
              <a:buNone/>
            </a:pPr>
            <a:r>
              <a:rPr lang="ja-JP" altLang="en-US" sz="2400" b="1">
                <a:latin typeface="Times New Roman" panose="02020603050405020304" pitchFamily="18" charset="0"/>
              </a:rPr>
              <a:t>演算装置を動かすには良い</a:t>
            </a:r>
          </a:p>
          <a:p>
            <a:pPr eaLnBrk="1" hangingPunct="1">
              <a:spcBef>
                <a:spcPct val="0"/>
              </a:spcBef>
              <a:buFontTx/>
              <a:buNone/>
            </a:pPr>
            <a:r>
              <a:rPr lang="ja-JP" altLang="en-US" sz="2400" b="1">
                <a:latin typeface="Times New Roman" panose="02020603050405020304" pitchFamily="18" charset="0"/>
              </a:rPr>
              <a:t>方法</a:t>
            </a:r>
          </a:p>
          <a:p>
            <a:pPr eaLnBrk="1" hangingPunct="1">
              <a:spcBef>
                <a:spcPct val="0"/>
              </a:spcBef>
              <a:buFontTx/>
              <a:buNone/>
            </a:pPr>
            <a:endParaRPr lang="ja-JP" altLang="en-US" sz="2400" b="1">
              <a:latin typeface="Times New Roman" panose="02020603050405020304" pitchFamily="18" charset="0"/>
            </a:endParaRPr>
          </a:p>
          <a:p>
            <a:pPr eaLnBrk="1" hangingPunct="1">
              <a:spcBef>
                <a:spcPct val="0"/>
              </a:spcBef>
              <a:buFontTx/>
              <a:buNone/>
            </a:pPr>
            <a:r>
              <a:rPr lang="ja-JP" altLang="en-US" sz="2400" b="1">
                <a:latin typeface="Times New Roman" panose="02020603050405020304" pitchFamily="18" charset="0"/>
              </a:rPr>
              <a:t>アクセラレータ（普通の</a:t>
            </a:r>
            <a:r>
              <a:rPr lang="en-US" altLang="ja-JP" sz="2400" b="1">
                <a:latin typeface="Times New Roman" panose="02020603050405020304" pitchFamily="18" charset="0"/>
              </a:rPr>
              <a:t>CPU</a:t>
            </a:r>
          </a:p>
          <a:p>
            <a:pPr eaLnBrk="1" hangingPunct="1">
              <a:spcBef>
                <a:spcPct val="0"/>
              </a:spcBef>
              <a:buFontTx/>
              <a:buNone/>
            </a:pPr>
            <a:r>
              <a:rPr lang="ja-JP" altLang="en-US" sz="2400" b="1">
                <a:latin typeface="Times New Roman" panose="02020603050405020304" pitchFamily="18" charset="0"/>
              </a:rPr>
              <a:t>にくっつけて計算能力を加速</a:t>
            </a:r>
          </a:p>
          <a:p>
            <a:pPr eaLnBrk="1" hangingPunct="1">
              <a:spcBef>
                <a:spcPct val="0"/>
              </a:spcBef>
              <a:buFontTx/>
              <a:buNone/>
            </a:pPr>
            <a:r>
              <a:rPr lang="ja-JP" altLang="en-US" sz="2400" b="1">
                <a:latin typeface="Times New Roman" panose="02020603050405020304" pitchFamily="18" charset="0"/>
              </a:rPr>
              <a:t>する加速装置）の多くは</a:t>
            </a:r>
          </a:p>
          <a:p>
            <a:pPr eaLnBrk="1" hangingPunct="1">
              <a:spcBef>
                <a:spcPct val="0"/>
              </a:spcBef>
              <a:buFontTx/>
              <a:buNone/>
            </a:pPr>
            <a:r>
              <a:rPr lang="ja-JP" altLang="en-US" sz="2400" b="1">
                <a:latin typeface="Times New Roman" panose="02020603050405020304" pitchFamily="18" charset="0"/>
              </a:rPr>
              <a:t>この方式</a:t>
            </a:r>
          </a:p>
          <a:p>
            <a:pPr eaLnBrk="1" hangingPunct="1">
              <a:spcBef>
                <a:spcPct val="0"/>
              </a:spcBef>
              <a:buFontTx/>
              <a:buNone/>
            </a:pPr>
            <a:endParaRPr lang="ja-JP" altLang="en-US" sz="2400" b="1">
              <a:latin typeface="Times New Roman" panose="02020603050405020304" pitchFamily="18" charset="0"/>
            </a:endParaRPr>
          </a:p>
          <a:p>
            <a:pPr eaLnBrk="1" hangingPunct="1">
              <a:spcBef>
                <a:spcPct val="0"/>
              </a:spcBef>
              <a:buFontTx/>
              <a:buNone/>
            </a:pPr>
            <a:r>
              <a:rPr lang="ja-JP" altLang="en-US" sz="2400" b="1">
                <a:latin typeface="Times New Roman" panose="02020603050405020304" pitchFamily="18" charset="0"/>
              </a:rPr>
              <a:t>安くて高いピーク性能が</a:t>
            </a:r>
          </a:p>
          <a:p>
            <a:pPr eaLnBrk="1" hangingPunct="1">
              <a:spcBef>
                <a:spcPct val="0"/>
              </a:spcBef>
              <a:buFontTx/>
              <a:buNone/>
            </a:pPr>
            <a:r>
              <a:rPr lang="ja-JP" altLang="en-US" sz="2400" b="1">
                <a:latin typeface="Times New Roman" panose="02020603050405020304" pitchFamily="18" charset="0"/>
              </a:rPr>
              <a:t>得られる</a:t>
            </a:r>
          </a:p>
        </p:txBody>
      </p:sp>
      <p:pic>
        <p:nvPicPr>
          <p:cNvPr id="2" name="オーディオ 1">
            <a:hlinkClick r:id="" action="ppaction://media"/>
            <a:extLst>
              <a:ext uri="{FF2B5EF4-FFF2-40B4-BE49-F238E27FC236}">
                <a16:creationId xmlns:a16="http://schemas.microsoft.com/office/drawing/2014/main" id="{5F6E20C5-8EAD-4E94-86D3-4E40C37243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04973428"/>
      </p:ext>
    </p:extLst>
  </p:cSld>
  <p:clrMapOvr>
    <a:masterClrMapping/>
  </p:clrMapOvr>
  <mc:AlternateContent xmlns:mc="http://schemas.openxmlformats.org/markup-compatibility/2006" xmlns:p14="http://schemas.microsoft.com/office/powerpoint/2010/main">
    <mc:Choice Requires="p14">
      <p:transition spd="slow" p14:dur="2000" advTm="73929"/>
    </mc:Choice>
    <mc:Fallback xmlns="">
      <p:transition spd="slow" advTm="7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03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0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81" x="8669338" y="3090863"/>
          <p14:tracePt t="1289" x="8313738" y="3046413"/>
          <p14:tracePt t="1297" x="7958138" y="2990850"/>
          <p14:tracePt t="1306" x="7721600" y="2973388"/>
          <p14:tracePt t="1312" x="7539038" y="2936875"/>
          <p14:tracePt t="1323" x="7412038" y="2927350"/>
          <p14:tracePt t="1328" x="7292975" y="2909888"/>
          <p14:tracePt t="1336" x="7202488" y="2900363"/>
          <p14:tracePt t="1344" x="7165975" y="2890838"/>
          <p14:tracePt t="1352" x="7146925" y="2890838"/>
          <p14:tracePt t="1360" x="7138988" y="2890838"/>
          <p14:tracePt t="1497" x="7119938" y="2890838"/>
          <p14:tracePt t="1768" x="7119938" y="2881313"/>
          <p14:tracePt t="1776" x="7119938" y="2873375"/>
          <p14:tracePt t="1889" x="7119938" y="2863850"/>
          <p14:tracePt t="2305" x="7156450" y="2854325"/>
          <p14:tracePt t="2312" x="7202488" y="2808288"/>
          <p14:tracePt t="2322" x="7239000" y="2781300"/>
          <p14:tracePt t="2328" x="7275513" y="2763838"/>
          <p14:tracePt t="2337" x="7302500" y="2744788"/>
          <p14:tracePt t="2344" x="7302500" y="2735263"/>
          <p14:tracePt t="2352" x="7329488" y="2708275"/>
          <p14:tracePt t="2369" x="7348538" y="2698750"/>
          <p14:tracePt t="3016" x="7348538" y="2671763"/>
          <p14:tracePt t="3025" x="7348538" y="2598738"/>
          <p14:tracePt t="3032" x="7348538" y="2544763"/>
          <p14:tracePt t="3041" x="7348538" y="2517775"/>
          <p14:tracePt t="3281" x="7348538" y="2508250"/>
          <p14:tracePt t="3466" x="7329488" y="2508250"/>
          <p14:tracePt t="3505" x="7319963" y="2508250"/>
          <p14:tracePt t="3513" x="7312025" y="2508250"/>
          <p14:tracePt t="3528" x="7302500" y="2508250"/>
          <p14:tracePt t="3536" x="7283450" y="2508250"/>
          <p14:tracePt t="3545" x="7265988" y="2508250"/>
          <p14:tracePt t="3553" x="7248525" y="2517775"/>
          <p14:tracePt t="3560" x="7229475" y="2517775"/>
          <p14:tracePt t="3569" x="7192963" y="2517775"/>
          <p14:tracePt t="3576" x="7165975" y="2525713"/>
          <p14:tracePt t="3584" x="7073900" y="2525713"/>
          <p14:tracePt t="3593" x="7000875" y="2554288"/>
          <p14:tracePt t="3601" x="6900863" y="2562225"/>
          <p14:tracePt t="3610" x="6791325" y="2562225"/>
          <p14:tracePt t="3617" x="6700838" y="2581275"/>
          <p14:tracePt t="3624" x="6591300" y="2581275"/>
          <p14:tracePt t="3632" x="6500813" y="2589213"/>
          <p14:tracePt t="3640" x="6399213" y="2617788"/>
          <p14:tracePt t="3648" x="6291263" y="2635250"/>
          <p14:tracePt t="3657" x="6126163" y="2644775"/>
          <p14:tracePt t="3665" x="5926138" y="2644775"/>
          <p14:tracePt t="3673" x="5707063" y="2644775"/>
          <p14:tracePt t="3680" x="5524500" y="2644775"/>
          <p14:tracePt t="3690" x="5378450" y="2644775"/>
          <p14:tracePt t="3696" x="5268913" y="2644775"/>
          <p14:tracePt t="3707" x="5195888" y="2644775"/>
          <p14:tracePt t="3712" x="5122863" y="2644775"/>
          <p14:tracePt t="3723" x="5059363" y="2635250"/>
          <p14:tracePt t="3728" x="4968875" y="2635250"/>
          <p14:tracePt t="3737" x="4876800" y="2617788"/>
          <p14:tracePt t="3744" x="4740275" y="2608263"/>
          <p14:tracePt t="3753" x="4613275" y="2589213"/>
          <p14:tracePt t="3760" x="4448175" y="2562225"/>
          <p14:tracePt t="3768" x="4303713" y="2544763"/>
          <p14:tracePt t="3777" x="4138613" y="2525713"/>
          <p14:tracePt t="3784" x="4057650" y="2517775"/>
          <p14:tracePt t="3794" x="3929063" y="2517775"/>
          <p14:tracePt t="3801" x="3802063" y="2489200"/>
          <p14:tracePt t="3810" x="3729038" y="2489200"/>
          <p14:tracePt t="3816" x="3656013" y="2471738"/>
          <p14:tracePt t="3826" x="3609975" y="2471738"/>
          <p14:tracePt t="3832" x="3582988" y="2471738"/>
          <p14:tracePt t="3849" x="3573463" y="2471738"/>
          <p14:tracePt t="3865" x="3563938" y="2471738"/>
          <p14:tracePt t="4121" x="3556000" y="2471738"/>
          <p14:tracePt t="4136" x="3546475" y="2471738"/>
          <p14:tracePt t="4144" x="3519488" y="2462213"/>
          <p14:tracePt t="4161" x="3482975" y="2452688"/>
          <p14:tracePt t="4170" x="3446463" y="2435225"/>
          <p14:tracePt t="4177" x="3427413" y="2425700"/>
          <p14:tracePt t="4184" x="3400425" y="2425700"/>
          <p14:tracePt t="4192" x="3390900" y="2425700"/>
          <p14:tracePt t="4201" x="3382963" y="2425700"/>
          <p14:tracePt t="4216" x="3373438" y="2425700"/>
          <p14:tracePt t="4465" x="3363913" y="2425700"/>
          <p14:tracePt t="4544" x="3354388" y="2416175"/>
          <p14:tracePt t="4553" x="3300413" y="2398713"/>
          <p14:tracePt t="4561" x="3208338" y="2379663"/>
          <p14:tracePt t="4569" x="3154363" y="2379663"/>
          <p14:tracePt t="4577" x="3071813" y="2371725"/>
          <p14:tracePt t="4584" x="2981325" y="2352675"/>
          <p14:tracePt t="4592" x="2908300" y="2352675"/>
          <p14:tracePt t="4601" x="2808288" y="2325688"/>
          <p14:tracePt t="4610" x="2716213" y="2316163"/>
          <p14:tracePt t="4617" x="2625725" y="2298700"/>
          <p14:tracePt t="4624" x="2506663" y="2289175"/>
          <p14:tracePt t="4633" x="2433638" y="2289175"/>
          <p14:tracePt t="4640" x="2360613" y="2262188"/>
          <p14:tracePt t="4648" x="2297113" y="2252663"/>
          <p14:tracePt t="4657" x="2270125" y="2252663"/>
          <p14:tracePt t="4664" x="2251075" y="2252663"/>
          <p14:tracePt t="5120" x="2243138" y="2243138"/>
          <p14:tracePt t="5136" x="2251075" y="2216150"/>
          <p14:tracePt t="5144" x="2270125" y="2206625"/>
          <p14:tracePt t="5153" x="2316163" y="2179638"/>
          <p14:tracePt t="5160" x="2360613" y="2143125"/>
          <p14:tracePt t="5168" x="2416175" y="2143125"/>
          <p14:tracePt t="5176" x="2479675" y="2133600"/>
          <p14:tracePt t="5185" x="2570163" y="2133600"/>
          <p14:tracePt t="5192" x="2643188" y="2125663"/>
          <p14:tracePt t="5200" x="2708275" y="2125663"/>
          <p14:tracePt t="5209" x="2781300" y="2125663"/>
          <p14:tracePt t="5216" x="2825750" y="2097088"/>
          <p14:tracePt t="5226" x="2852738" y="2097088"/>
          <p14:tracePt t="5232" x="2862263" y="2097088"/>
          <p14:tracePt t="5248" x="2871788" y="2089150"/>
          <p14:tracePt t="5736" x="2881313" y="2089150"/>
          <p14:tracePt t="5744" x="2925763" y="2089150"/>
          <p14:tracePt t="5753" x="2962275" y="2089150"/>
          <p14:tracePt t="5760" x="3035300" y="2089150"/>
          <p14:tracePt t="5768" x="3127375" y="2089150"/>
          <p14:tracePt t="5776" x="3181350" y="2089150"/>
          <p14:tracePt t="5785" x="3227388" y="2089150"/>
          <p14:tracePt t="5792" x="3254375" y="2089150"/>
          <p14:tracePt t="5800" x="3281363" y="2089150"/>
          <p14:tracePt t="5808" x="3290888" y="2089150"/>
          <p14:tracePt t="5825" x="3300413" y="2089150"/>
          <p14:tracePt t="6464" x="3309938" y="2097088"/>
          <p14:tracePt t="6480" x="3309938" y="2116138"/>
          <p14:tracePt t="6488" x="3290888" y="2125663"/>
          <p14:tracePt t="6497" x="3281363" y="2143125"/>
          <p14:tracePt t="6507" x="3263900" y="2152650"/>
          <p14:tracePt t="6522" x="3244850" y="2160588"/>
          <p14:tracePt t="6528" x="3227388" y="2179638"/>
          <p14:tracePt t="6539" x="3217863" y="2189163"/>
          <p14:tracePt t="6544" x="3208338" y="2189163"/>
          <p14:tracePt t="6569" x="3200400" y="2197100"/>
          <p14:tracePt t="6896" x="3200400" y="2216150"/>
          <p14:tracePt t="6905" x="3200400" y="2225675"/>
          <p14:tracePt t="6912" x="3200400" y="2233613"/>
          <p14:tracePt t="6945" x="3200400" y="2262188"/>
          <p14:tracePt t="6993" x="3200400" y="2270125"/>
          <p14:tracePt t="7008" x="3208338" y="2279650"/>
          <p14:tracePt t="7113" x="3227388" y="2289175"/>
          <p14:tracePt t="7128" x="3254375" y="2306638"/>
          <p14:tracePt t="7144" x="3263900" y="2316163"/>
          <p14:tracePt t="7153" x="3281363" y="2325688"/>
          <p14:tracePt t="7169" x="3290888" y="2335213"/>
          <p14:tracePt t="7176" x="3290888" y="2343150"/>
          <p14:tracePt t="7184" x="3309938" y="2352675"/>
          <p14:tracePt t="7192" x="3317875" y="2352675"/>
          <p14:tracePt t="7200" x="3336925" y="2362200"/>
          <p14:tracePt t="7208" x="3363913" y="2379663"/>
          <p14:tracePt t="7217" x="3390900" y="2398713"/>
          <p14:tracePt t="7225" x="3409950" y="2408238"/>
          <p14:tracePt t="7232" x="3436938" y="2425700"/>
          <p14:tracePt t="7240" x="3463925" y="2425700"/>
          <p14:tracePt t="7248" x="3482975" y="2444750"/>
          <p14:tracePt t="7255" x="3500438" y="2444750"/>
          <p14:tracePt t="7264" x="3509963" y="2444750"/>
          <p14:tracePt t="7273" x="3519488" y="2444750"/>
          <p14:tracePt t="7281" x="3546475" y="2444750"/>
          <p14:tracePt t="7290" x="3573463" y="2444750"/>
          <p14:tracePt t="7296" x="3600450" y="2435225"/>
          <p14:tracePt t="7306" x="3619500" y="2425700"/>
          <p14:tracePt t="7312" x="3656013" y="2389188"/>
          <p14:tracePt t="7323" x="3665538" y="2379663"/>
          <p14:tracePt t="7328" x="3702050" y="2362200"/>
          <p14:tracePt t="7339" x="3719513" y="2343150"/>
          <p14:tracePt t="7344" x="3729038" y="2335213"/>
          <p14:tracePt t="7353" x="3756025" y="2306638"/>
          <p14:tracePt t="7362" x="3765550" y="2306638"/>
          <p14:tracePt t="7369" x="3775075" y="2298700"/>
          <p14:tracePt t="7384" x="3783013" y="2289175"/>
          <p14:tracePt t="7699" x="3792538" y="2270125"/>
          <p14:tracePt t="7706" x="3802063" y="2262188"/>
          <p14:tracePt t="7712" x="3819525" y="2252663"/>
          <p14:tracePt t="7722" x="3838575" y="2243138"/>
          <p14:tracePt t="7728" x="3865563" y="2243138"/>
          <p14:tracePt t="7739" x="3892550" y="2225675"/>
          <p14:tracePt t="7755" x="3892550" y="2216150"/>
          <p14:tracePt t="7760" x="3902075" y="2206625"/>
          <p14:tracePt t="7768" x="3919538" y="2197100"/>
          <p14:tracePt t="7776" x="3929063" y="2189163"/>
          <p14:tracePt t="7785" x="3938588" y="2179638"/>
          <p14:tracePt t="7800" x="3948113" y="2179638"/>
          <p14:tracePt t="9033" x="3948113" y="2189163"/>
          <p14:tracePt t="9048" x="3948113" y="2206625"/>
          <p14:tracePt t="9056" x="3938588" y="2216150"/>
          <p14:tracePt t="9072" x="3929063" y="2225675"/>
          <p14:tracePt t="9104" x="3919538" y="2233613"/>
          <p14:tracePt t="9888" x="3911600" y="2233613"/>
          <p14:tracePt t="9896" x="3911600" y="2252663"/>
          <p14:tracePt t="9907" x="3911600" y="2262188"/>
          <p14:tracePt t="9912" x="3902075" y="2270125"/>
          <p14:tracePt t="9923" x="3892550" y="2279650"/>
          <p14:tracePt t="9928" x="3892550" y="2289175"/>
          <p14:tracePt t="9938" x="3892550" y="2298700"/>
          <p14:tracePt t="9953" x="3892550" y="2306638"/>
          <p14:tracePt t="9960" x="3892550" y="2325688"/>
          <p14:tracePt t="9968" x="3883025" y="2335213"/>
          <p14:tracePt t="9976" x="3883025" y="2343150"/>
          <p14:tracePt t="9984" x="3883025" y="2352675"/>
          <p14:tracePt t="9993" x="3883025" y="2379663"/>
          <p14:tracePt t="10016" x="3883025" y="2389188"/>
          <p14:tracePt t="10024" x="3875088" y="2398713"/>
          <p14:tracePt t="10570" x="3883025" y="2398713"/>
          <p14:tracePt t="10577" x="3911600" y="2408238"/>
          <p14:tracePt t="10585" x="3948113" y="2416175"/>
          <p14:tracePt t="10592" x="3975100" y="2425700"/>
          <p14:tracePt t="10600" x="3984625" y="2425700"/>
          <p14:tracePt t="10608" x="4002088" y="2425700"/>
          <p14:tracePt t="10617" x="4038600" y="2425700"/>
          <p14:tracePt t="10625" x="4065588" y="2425700"/>
          <p14:tracePt t="10632" x="4084638" y="2435225"/>
          <p14:tracePt t="10640" x="4111625" y="2435225"/>
          <p14:tracePt t="10648" x="4121150" y="2435225"/>
          <p14:tracePt t="10658" x="4129088" y="2435225"/>
          <p14:tracePt t="10664" x="4138613" y="2435225"/>
          <p14:tracePt t="10761" x="4157663" y="2435225"/>
          <p14:tracePt t="10768" x="4165600" y="2435225"/>
          <p14:tracePt t="10776" x="4175125" y="2435225"/>
          <p14:tracePt t="10785" x="4194175" y="2435225"/>
          <p14:tracePt t="10800" x="4202113" y="2435225"/>
          <p14:tracePt t="10816" x="4211638" y="2435225"/>
          <p14:tracePt t="10856" x="4221163" y="2435225"/>
          <p14:tracePt t="10872" x="4238625" y="2435225"/>
          <p14:tracePt t="10888" x="4248150" y="2435225"/>
          <p14:tracePt t="10920" x="4267200" y="2444750"/>
          <p14:tracePt t="10937" x="4294188" y="2462213"/>
          <p14:tracePt t="10968" x="4294188" y="2471738"/>
          <p14:tracePt t="11600" x="4303713" y="2481263"/>
          <p14:tracePt t="11608" x="4330700" y="2481263"/>
          <p14:tracePt t="11616" x="4384675" y="2489200"/>
          <p14:tracePt t="11624" x="4476750" y="2489200"/>
          <p14:tracePt t="11632" x="4576763" y="2517775"/>
          <p14:tracePt t="11640" x="4759325" y="2554288"/>
          <p14:tracePt t="11648" x="5022850" y="2608263"/>
          <p14:tracePt t="11656" x="5507038" y="2744788"/>
          <p14:tracePt t="11664" x="6145213" y="2800350"/>
          <p14:tracePt t="11672" x="6610350" y="2873375"/>
          <p14:tracePt t="11680" x="7119938" y="2963863"/>
          <p14:tracePt t="11689" x="7548563" y="3036888"/>
          <p14:tracePt t="11697" x="7913688" y="3119438"/>
          <p14:tracePt t="11706" x="8204200" y="3182938"/>
          <p14:tracePt t="11712" x="8488363" y="3219450"/>
          <p14:tracePt t="11721" x="8715375" y="3282950"/>
          <p14:tracePt t="11728" x="8861425" y="3302000"/>
          <p14:tracePt t="11738" x="8980488" y="3346450"/>
          <p14:tracePt t="11744" x="9053513" y="3355975"/>
          <p14:tracePt t="11754" x="9107488" y="3365500"/>
          <p14:tracePt t="40648" x="8888413" y="2781300"/>
          <p14:tracePt t="40656" x="8742363" y="2771775"/>
          <p14:tracePt t="40665" x="8624888" y="2754313"/>
          <p14:tracePt t="40673" x="8532813" y="2754313"/>
          <p14:tracePt t="40680" x="8459788" y="2727325"/>
          <p14:tracePt t="40688" x="8415338" y="2727325"/>
          <p14:tracePt t="40696" x="8378825" y="2727325"/>
          <p14:tracePt t="40704" x="8359775" y="2727325"/>
          <p14:tracePt t="40712" x="8350250" y="2727325"/>
          <p14:tracePt t="40720" x="8332788" y="2727325"/>
          <p14:tracePt t="40785" x="8323263" y="2727325"/>
          <p14:tracePt t="40792" x="8313738" y="2727325"/>
          <p14:tracePt t="40809" x="8305800" y="2735263"/>
          <p14:tracePt t="40817" x="8296275" y="2735263"/>
          <p14:tracePt t="40824" x="8286750" y="2735263"/>
          <p14:tracePt t="40840" x="8269288" y="2744788"/>
          <p14:tracePt t="41937" x="8269288" y="2754313"/>
          <p14:tracePt t="41960" x="8259763" y="2754313"/>
          <p14:tracePt t="48632" x="8250238" y="2763838"/>
          <p14:tracePt t="48640" x="8250238" y="2771775"/>
          <p14:tracePt t="48649" x="8250238" y="2790825"/>
          <p14:tracePt t="48658" x="8250238" y="2808288"/>
          <p14:tracePt t="48672" x="8250238" y="2817813"/>
          <p14:tracePt t="48680" x="8250238" y="2836863"/>
          <p14:tracePt t="48704" x="8250238" y="2844800"/>
          <p14:tracePt t="49025" x="8250238" y="2854325"/>
          <p14:tracePt t="49712" x="8250238" y="2863850"/>
          <p14:tracePt t="50048" x="8250238" y="2881313"/>
          <p14:tracePt t="50058" x="8250238" y="2900363"/>
          <p14:tracePt t="50064" x="8250238" y="2936875"/>
          <p14:tracePt t="50072" x="8250238" y="2963863"/>
          <p14:tracePt t="50080" x="8232775" y="3009900"/>
          <p14:tracePt t="50089" x="8213725" y="3046413"/>
          <p14:tracePt t="50096" x="8204200" y="3082925"/>
          <p14:tracePt t="50104" x="8186738" y="3127375"/>
          <p14:tracePt t="50112" x="8177213" y="3163888"/>
          <p14:tracePt t="50121" x="8169275" y="3192463"/>
          <p14:tracePt t="50128" x="8169275" y="3246438"/>
          <p14:tracePt t="50136" x="8159750" y="3282950"/>
          <p14:tracePt t="50144" x="8159750" y="3319463"/>
          <p14:tracePt t="50152" x="8140700" y="3375025"/>
          <p14:tracePt t="50160" x="8132763" y="3402013"/>
          <p14:tracePt t="50168" x="8123238" y="3429000"/>
          <p14:tracePt t="50176" x="8123238" y="3465513"/>
          <p14:tracePt t="50186" x="8123238" y="3492500"/>
          <p14:tracePt t="50192" x="8123238" y="3511550"/>
          <p14:tracePt t="50201" x="8123238" y="3538538"/>
          <p14:tracePt t="50208" x="8123238" y="3548063"/>
          <p14:tracePt t="50219" x="8123238" y="3565525"/>
          <p14:tracePt t="50224" x="8123238" y="3575050"/>
          <p14:tracePt t="50240" x="8123238" y="3584575"/>
          <p14:tracePt t="50252" x="8123238" y="3592513"/>
          <p14:tracePt t="50401" x="8123238" y="3575050"/>
          <p14:tracePt t="50408" x="8150225" y="3475038"/>
          <p14:tracePt t="50417" x="8196263" y="3392488"/>
          <p14:tracePt t="50424" x="8240713" y="3265488"/>
          <p14:tracePt t="50435" x="8269288" y="3163888"/>
          <p14:tracePt t="50440" x="8296275" y="3054350"/>
          <p14:tracePt t="50449" x="8305800" y="2963863"/>
          <p14:tracePt t="50458" x="8342313" y="2900363"/>
          <p14:tracePt t="50464" x="8359775" y="2781300"/>
          <p14:tracePt t="50474" x="8359775" y="2727325"/>
          <p14:tracePt t="50481" x="8369300" y="2671763"/>
          <p14:tracePt t="50489" x="8396288" y="2589213"/>
          <p14:tracePt t="50496" x="8396288" y="2581275"/>
          <p14:tracePt t="50506" x="8396288" y="2535238"/>
          <p14:tracePt t="50512" x="8405813" y="2489200"/>
          <p14:tracePt t="50522" x="8405813" y="2435225"/>
          <p14:tracePt t="50528" x="8405813" y="2398713"/>
          <p14:tracePt t="50537" x="8415338" y="2335213"/>
          <p14:tracePt t="50544" x="8432800" y="2279650"/>
          <p14:tracePt t="50552" x="8432800" y="2233613"/>
          <p14:tracePt t="50560" x="8451850" y="2206625"/>
          <p14:tracePt t="50569" x="8451850" y="2179638"/>
          <p14:tracePt t="50576" x="8451850" y="2160588"/>
          <p14:tracePt t="50585" x="8459788" y="2133600"/>
          <p14:tracePt t="50592" x="8459788" y="2125663"/>
          <p14:tracePt t="50745" x="8459788" y="2133600"/>
          <p14:tracePt t="50752" x="8459788" y="2179638"/>
          <p14:tracePt t="50761" x="8451850" y="2189163"/>
          <p14:tracePt t="50768" x="8451850" y="2216150"/>
          <p14:tracePt t="50777" x="8442325" y="2252663"/>
          <p14:tracePt t="50785" x="8442325" y="2270125"/>
          <p14:tracePt t="50792" x="8432800" y="2306638"/>
          <p14:tracePt t="50802" x="8415338" y="2325688"/>
          <p14:tracePt t="50819" x="8415338" y="2335213"/>
          <p14:tracePt t="50824" x="8415338" y="2343150"/>
          <p14:tracePt t="50835" x="8415338" y="2352675"/>
          <p14:tracePt t="50840" x="8405813" y="2362200"/>
          <p14:tracePt t="50849" x="8405813" y="2371725"/>
          <p14:tracePt t="50866" x="8396288" y="2389188"/>
          <p14:tracePt t="50873" x="8396288" y="2398713"/>
          <p14:tracePt t="50905" x="8386763" y="2425700"/>
          <p14:tracePt t="50912" x="8386763" y="2444750"/>
          <p14:tracePt t="50921" x="8378825" y="2452688"/>
          <p14:tracePt t="50928" x="8369300" y="2462213"/>
          <p14:tracePt t="50937" x="8369300" y="2471738"/>
          <p14:tracePt t="50960" x="8369300" y="2481263"/>
          <p14:tracePt t="50970" x="8359775" y="2489200"/>
          <p14:tracePt t="51152" x="8359775" y="2508250"/>
          <p14:tracePt t="51160" x="8359775" y="2517775"/>
          <p14:tracePt t="51168" x="8359775" y="2525713"/>
          <p14:tracePt t="51176" x="8359775" y="2544763"/>
          <p14:tracePt t="51186" x="8359775" y="2554288"/>
          <p14:tracePt t="51192" x="8350250" y="2571750"/>
          <p14:tracePt t="51202" x="8350250" y="2589213"/>
          <p14:tracePt t="51208" x="8342313" y="2608263"/>
          <p14:tracePt t="51220" x="8332788" y="2617788"/>
          <p14:tracePt t="51224" x="8332788" y="2635250"/>
          <p14:tracePt t="51236" x="8323263" y="2644775"/>
          <p14:tracePt t="51240" x="8323263" y="2654300"/>
          <p14:tracePt t="51256" x="8313738" y="2671763"/>
          <p14:tracePt t="51265" x="8313738" y="2681288"/>
          <p14:tracePt t="51272" x="8305800" y="2690813"/>
          <p14:tracePt t="51280" x="8296275" y="2708275"/>
          <p14:tracePt t="51288" x="8286750" y="2717800"/>
          <p14:tracePt t="51721" x="8286750" y="2727325"/>
          <p14:tracePt t="51728" x="8277225" y="2735263"/>
          <p14:tracePt t="51744" x="8277225" y="2754313"/>
          <p14:tracePt t="52416" x="8277225" y="2763838"/>
          <p14:tracePt t="52424" x="8269288" y="2771775"/>
          <p14:tracePt t="52433" x="8250238" y="2790825"/>
          <p14:tracePt t="52441" x="8240713" y="2808288"/>
          <p14:tracePt t="52449" x="8232775" y="2827338"/>
          <p14:tracePt t="52456" x="8223250" y="2844800"/>
          <p14:tracePt t="52464" x="8223250" y="2863850"/>
          <p14:tracePt t="52472" x="8204200" y="2881313"/>
          <p14:tracePt t="52480" x="8204200" y="2900363"/>
          <p14:tracePt t="52488" x="8196263" y="2909888"/>
          <p14:tracePt t="52496" x="8196263" y="2917825"/>
          <p14:tracePt t="52504" x="8186738" y="2927350"/>
          <p14:tracePt t="52512" x="8186738" y="2936875"/>
          <p14:tracePt t="52536" x="8177213" y="2946400"/>
          <p14:tracePt t="52552" x="8177213" y="2954338"/>
          <p14:tracePt t="52560" x="8177213" y="2973388"/>
          <p14:tracePt t="52569" x="8169275" y="2990850"/>
          <p14:tracePt t="52585" x="8159750" y="3000375"/>
          <p14:tracePt t="52705" x="8150225" y="3009900"/>
          <p14:tracePt t="52713" x="8123238" y="3027363"/>
          <p14:tracePt t="52722" x="8113713" y="3027363"/>
          <p14:tracePt t="52736" x="8104188" y="3036888"/>
          <p14:tracePt t="52744" x="8086725" y="3046413"/>
          <p14:tracePt t="52752" x="8059738" y="3073400"/>
          <p14:tracePt t="52760" x="8050213" y="3073400"/>
          <p14:tracePt t="52770" x="8023225" y="3090863"/>
          <p14:tracePt t="52776" x="7986713" y="3119438"/>
          <p14:tracePt t="52785" x="7940675" y="3146425"/>
          <p14:tracePt t="52792" x="7894638" y="3182938"/>
          <p14:tracePt t="52802" x="7831138" y="3219450"/>
          <p14:tracePt t="52808" x="7785100" y="3255963"/>
          <p14:tracePt t="52819" x="7704138" y="3309938"/>
          <p14:tracePt t="52824" x="7621588" y="3382963"/>
          <p14:tracePt t="52835" x="7558088" y="3419475"/>
          <p14:tracePt t="52840" x="7494588" y="3475038"/>
          <p14:tracePt t="52849" x="7439025" y="3511550"/>
          <p14:tracePt t="52858" x="7392988" y="3548063"/>
          <p14:tracePt t="52865" x="7375525" y="3565525"/>
          <p14:tracePt t="52873" x="7356475" y="3584575"/>
          <p14:tracePt t="52881" x="7348538" y="3602038"/>
          <p14:tracePt t="53057" x="7339013" y="3621088"/>
          <p14:tracePt t="53064" x="7329488" y="3648075"/>
          <p14:tracePt t="53072" x="7319963" y="3665538"/>
          <p14:tracePt t="53080" x="7292975" y="3702050"/>
          <p14:tracePt t="53089" x="7292975" y="3721100"/>
          <p14:tracePt t="53096" x="7292975" y="3748088"/>
          <p14:tracePt t="53104" x="7283450" y="3767138"/>
          <p14:tracePt t="53112" x="7275513" y="3811588"/>
          <p14:tracePt t="53121" x="7256463" y="3840163"/>
          <p14:tracePt t="53128" x="7256463" y="3867150"/>
          <p14:tracePt t="53137" x="7248525" y="3894138"/>
          <p14:tracePt t="53145" x="7239000" y="3921125"/>
          <p14:tracePt t="53152" x="7239000" y="3930650"/>
          <p14:tracePt t="53160" x="7229475" y="3940175"/>
          <p14:tracePt t="53169" x="7229475" y="3948113"/>
          <p14:tracePt t="53378" x="7229475" y="3984625"/>
          <p14:tracePt t="53384" x="7212013" y="4003675"/>
          <p14:tracePt t="53393" x="7212013" y="4021138"/>
          <p14:tracePt t="53403" x="7202488" y="4040188"/>
          <p14:tracePt t="53409" x="7202488" y="4067175"/>
          <p14:tracePt t="53418" x="7202488" y="4076700"/>
          <p14:tracePt t="53425" x="7192963" y="4094163"/>
          <p14:tracePt t="53434" x="7192963" y="4113213"/>
          <p14:tracePt t="54440" x="7202488" y="4113213"/>
          <p14:tracePt t="55385" x="7212013" y="4122738"/>
          <p14:tracePt t="55400" x="7239000" y="4094163"/>
          <p14:tracePt t="55408" x="7239000" y="4076700"/>
          <p14:tracePt t="55418" x="7256463" y="4040188"/>
          <p14:tracePt t="55424" x="7256463" y="4030663"/>
          <p14:tracePt t="55434" x="7265988" y="3994150"/>
          <p14:tracePt t="55440" x="7275513" y="3976688"/>
          <p14:tracePt t="55452" x="7302500" y="3940175"/>
          <p14:tracePt t="55456" x="7302500" y="3921125"/>
          <p14:tracePt t="55469" x="7319963" y="3884613"/>
          <p14:tracePt t="55473" x="7319963" y="3875088"/>
          <p14:tracePt t="55480" x="7339013" y="3848100"/>
          <p14:tracePt t="55488" x="7366000" y="3784600"/>
          <p14:tracePt t="55507" x="7375525" y="3757613"/>
          <p14:tracePt t="55512" x="7392988" y="3721100"/>
          <p14:tracePt t="55521" x="7402513" y="3702050"/>
          <p14:tracePt t="55528" x="7402513" y="3694113"/>
          <p14:tracePt t="55536" x="7412038" y="3675063"/>
          <p14:tracePt t="55560" x="7412038" y="3665538"/>
          <p14:tracePt t="56336" x="7412038" y="3684588"/>
          <p14:tracePt t="56352" x="7412038" y="3694113"/>
          <p14:tracePt t="56369" x="7412038" y="3702050"/>
          <p14:tracePt t="56376" x="7412038" y="3721100"/>
          <p14:tracePt t="56800" x="7412038" y="3730625"/>
          <p14:tracePt t="56808" x="7412038" y="3738563"/>
          <p14:tracePt t="56816" x="7412038" y="3757613"/>
          <p14:tracePt t="56824" x="7412038" y="3794125"/>
          <p14:tracePt t="56834" x="7412038" y="3811588"/>
          <p14:tracePt t="56840" x="7412038" y="3821113"/>
          <p14:tracePt t="56852" x="7412038" y="3857625"/>
          <p14:tracePt t="56856" x="7412038" y="3875088"/>
          <p14:tracePt t="56872" x="7412038" y="3903663"/>
          <p14:tracePt t="56904" x="7412038" y="3940175"/>
          <p14:tracePt t="58753" x="7421563" y="3948113"/>
          <p14:tracePt t="60001" x="7429500" y="3948113"/>
          <p14:tracePt t="60016" x="7429500" y="3940175"/>
          <p14:tracePt t="60024" x="7439025" y="3930650"/>
          <p14:tracePt t="60033" x="7439025" y="3921125"/>
          <p14:tracePt t="60040" x="7448550" y="3911600"/>
          <p14:tracePt t="60056" x="7448550" y="3903663"/>
          <p14:tracePt t="60072" x="7458075" y="3903663"/>
          <p14:tracePt t="60104" x="7458075" y="3884613"/>
          <p14:tracePt t="60120" x="7466013" y="3875088"/>
          <p14:tracePt t="61969" x="7475538" y="3875088"/>
          <p14:tracePt t="61993" x="7475538" y="3884613"/>
          <p14:tracePt t="62016" x="7475538" y="3894138"/>
          <p14:tracePt t="62144" x="7475538" y="3884613"/>
          <p14:tracePt t="63336" x="7485063" y="3884613"/>
          <p14:tracePt t="63936" x="7485063" y="3894138"/>
          <p14:tracePt t="69160" x="7485063" y="3903663"/>
          <p14:tracePt t="72449" x="7502525" y="3903663"/>
          <p14:tracePt t="72472" x="7512050" y="3903663"/>
          <p14:tracePt t="72505" x="7521575" y="3894138"/>
          <p14:tracePt t="72520" x="7531100" y="3894138"/>
          <p14:tracePt t="72528" x="7548563" y="3875088"/>
          <p14:tracePt t="72536" x="7567613" y="3867150"/>
          <p14:tracePt t="72544" x="7575550" y="3857625"/>
          <p14:tracePt t="72553" x="7612063" y="3848100"/>
          <p14:tracePt t="72560" x="7631113" y="3830638"/>
          <p14:tracePt t="72570" x="7658100" y="3821113"/>
          <p14:tracePt t="72576" x="7675563" y="3811588"/>
          <p14:tracePt t="72584" x="7694613" y="3803650"/>
          <p14:tracePt t="72593" x="7758113" y="3767138"/>
          <p14:tracePt t="72599" x="7777163" y="3757613"/>
          <p14:tracePt t="72608" x="7804150" y="3757613"/>
          <p14:tracePt t="72617" x="7858125" y="3738563"/>
          <p14:tracePt t="72624" x="7877175" y="3738563"/>
          <p14:tracePt t="72633" x="7921625" y="3721100"/>
          <p14:tracePt t="72640" x="7950200" y="3711575"/>
          <p14:tracePt t="72650" x="7958138" y="3711575"/>
          <p14:tracePt t="72656" x="7994650" y="3702050"/>
          <p14:tracePt t="72668" x="8023225" y="3694113"/>
          <p14:tracePt t="72672" x="8059738" y="3694113"/>
          <p14:tracePt t="72683" x="8096250" y="3665538"/>
          <p14:tracePt t="72688" x="8132763" y="3657600"/>
          <p14:tracePt t="72697" x="8169275" y="3648075"/>
          <p14:tracePt t="72705" x="8213725" y="3638550"/>
          <p14:tracePt t="72713" x="8232775" y="3638550"/>
          <p14:tracePt t="72722" x="8313738" y="3611563"/>
          <p14:tracePt t="72728" x="8396288" y="3584575"/>
          <p14:tracePt t="72737" x="8469313" y="3575050"/>
          <p14:tracePt t="72744" x="8588375" y="3548063"/>
          <p14:tracePt t="72753" x="8678863" y="3529013"/>
          <p14:tracePt t="72760" x="8788400" y="3519488"/>
          <p14:tracePt t="72768" x="8888413" y="3502025"/>
          <p14:tracePt t="72776" x="8961438" y="3502025"/>
          <p14:tracePt t="72784" x="8997950" y="3502025"/>
          <p14:tracePt t="72792" x="9070975" y="34829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808C085-16E5-4042-8699-0A1D25A6846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996142" y="619897"/>
            <a:ext cx="4333875" cy="5778500"/>
          </a:xfrm>
        </p:spPr>
      </p:pic>
      <p:sp>
        <p:nvSpPr>
          <p:cNvPr id="6" name="テキスト ボックス 5">
            <a:extLst>
              <a:ext uri="{FF2B5EF4-FFF2-40B4-BE49-F238E27FC236}">
                <a16:creationId xmlns:a16="http://schemas.microsoft.com/office/drawing/2014/main" id="{B3BE313D-3E78-4E32-903B-AF01AEFB12B0}"/>
              </a:ext>
            </a:extLst>
          </p:cNvPr>
          <p:cNvSpPr txBox="1"/>
          <p:nvPr/>
        </p:nvSpPr>
        <p:spPr>
          <a:xfrm>
            <a:off x="6307931" y="1221581"/>
            <a:ext cx="2486578" cy="738664"/>
          </a:xfrm>
          <a:prstGeom prst="rect">
            <a:avLst/>
          </a:prstGeom>
          <a:noFill/>
        </p:spPr>
        <p:txBody>
          <a:bodyPr wrap="none" rtlCol="0">
            <a:spAutoFit/>
          </a:bodyPr>
          <a:lstStyle/>
          <a:p>
            <a:r>
              <a:rPr lang="en-US" altLang="ja-JP" sz="2100" dirty="0"/>
              <a:t>PC</a:t>
            </a:r>
            <a:r>
              <a:rPr lang="ja-JP" altLang="en-US" sz="2100" dirty="0"/>
              <a:t>のシャーシを取り</a:t>
            </a:r>
            <a:endParaRPr lang="en-US" altLang="ja-JP" sz="2100" dirty="0"/>
          </a:p>
          <a:p>
            <a:r>
              <a:rPr lang="ja-JP" altLang="en-US" sz="2100" dirty="0"/>
              <a:t>はずした様子</a:t>
            </a:r>
          </a:p>
        </p:txBody>
      </p:sp>
      <p:sp>
        <p:nvSpPr>
          <p:cNvPr id="7" name="テキスト ボックス 6">
            <a:extLst>
              <a:ext uri="{FF2B5EF4-FFF2-40B4-BE49-F238E27FC236}">
                <a16:creationId xmlns:a16="http://schemas.microsoft.com/office/drawing/2014/main" id="{6E2244CD-A2F5-4D8B-A60B-5951EC765BB3}"/>
              </a:ext>
            </a:extLst>
          </p:cNvPr>
          <p:cNvSpPr txBox="1"/>
          <p:nvPr/>
        </p:nvSpPr>
        <p:spPr>
          <a:xfrm>
            <a:off x="3839766" y="1546934"/>
            <a:ext cx="560785" cy="646331"/>
          </a:xfrm>
          <a:prstGeom prst="rect">
            <a:avLst/>
          </a:prstGeom>
          <a:solidFill>
            <a:schemeClr val="bg1"/>
          </a:solidFill>
          <a:ln>
            <a:solidFill>
              <a:srgbClr val="FF0000"/>
            </a:solidFill>
          </a:ln>
        </p:spPr>
        <p:txBody>
          <a:bodyPr wrap="square" rtlCol="0">
            <a:spAutoFit/>
          </a:bodyPr>
          <a:lstStyle/>
          <a:p>
            <a:r>
              <a:rPr kumimoji="1" lang="ja-JP" altLang="en-US" dirty="0"/>
              <a:t>電源</a:t>
            </a:r>
          </a:p>
        </p:txBody>
      </p:sp>
      <p:sp>
        <p:nvSpPr>
          <p:cNvPr id="8" name="テキスト ボックス 7">
            <a:extLst>
              <a:ext uri="{FF2B5EF4-FFF2-40B4-BE49-F238E27FC236}">
                <a16:creationId xmlns:a16="http://schemas.microsoft.com/office/drawing/2014/main" id="{8588F714-E2CD-46D9-87AF-4BE450450550}"/>
              </a:ext>
            </a:extLst>
          </p:cNvPr>
          <p:cNvSpPr txBox="1"/>
          <p:nvPr/>
        </p:nvSpPr>
        <p:spPr>
          <a:xfrm>
            <a:off x="1599604" y="1417789"/>
            <a:ext cx="844551" cy="646331"/>
          </a:xfrm>
          <a:prstGeom prst="rect">
            <a:avLst/>
          </a:prstGeom>
          <a:solidFill>
            <a:schemeClr val="bg1"/>
          </a:solidFill>
          <a:ln>
            <a:solidFill>
              <a:srgbClr val="FF0000"/>
            </a:solidFill>
          </a:ln>
        </p:spPr>
        <p:txBody>
          <a:bodyPr wrap="square" rtlCol="0">
            <a:spAutoFit/>
          </a:bodyPr>
          <a:lstStyle/>
          <a:p>
            <a:r>
              <a:rPr lang="en-US" altLang="ja-JP" dirty="0"/>
              <a:t>DVD</a:t>
            </a:r>
            <a:r>
              <a:rPr lang="ja-JP" altLang="en-US" dirty="0"/>
              <a:t>ドライバ</a:t>
            </a:r>
            <a:endParaRPr kumimoji="1" lang="ja-JP" altLang="en-US" dirty="0"/>
          </a:p>
        </p:txBody>
      </p:sp>
      <p:sp>
        <p:nvSpPr>
          <p:cNvPr id="9" name="テキスト ボックス 8">
            <a:extLst>
              <a:ext uri="{FF2B5EF4-FFF2-40B4-BE49-F238E27FC236}">
                <a16:creationId xmlns:a16="http://schemas.microsoft.com/office/drawing/2014/main" id="{291F616F-5FD1-4AEC-BB57-AFA08D652682}"/>
              </a:ext>
            </a:extLst>
          </p:cNvPr>
          <p:cNvSpPr txBox="1"/>
          <p:nvPr/>
        </p:nvSpPr>
        <p:spPr>
          <a:xfrm>
            <a:off x="5260180" y="4896238"/>
            <a:ext cx="844551" cy="369332"/>
          </a:xfrm>
          <a:prstGeom prst="rect">
            <a:avLst/>
          </a:prstGeom>
          <a:solidFill>
            <a:schemeClr val="bg1"/>
          </a:solidFill>
          <a:ln>
            <a:solidFill>
              <a:srgbClr val="FF0000"/>
            </a:solidFill>
          </a:ln>
        </p:spPr>
        <p:txBody>
          <a:bodyPr wrap="square" rtlCol="0">
            <a:spAutoFit/>
          </a:bodyPr>
          <a:lstStyle/>
          <a:p>
            <a:r>
              <a:rPr kumimoji="1" lang="ja-JP" altLang="en-US" dirty="0"/>
              <a:t>メモリ</a:t>
            </a:r>
          </a:p>
        </p:txBody>
      </p:sp>
      <p:sp>
        <p:nvSpPr>
          <p:cNvPr id="10" name="テキスト ボックス 9">
            <a:extLst>
              <a:ext uri="{FF2B5EF4-FFF2-40B4-BE49-F238E27FC236}">
                <a16:creationId xmlns:a16="http://schemas.microsoft.com/office/drawing/2014/main" id="{AD75FE66-8F01-456C-B1E4-C62A153C1F63}"/>
              </a:ext>
            </a:extLst>
          </p:cNvPr>
          <p:cNvSpPr txBox="1"/>
          <p:nvPr/>
        </p:nvSpPr>
        <p:spPr>
          <a:xfrm>
            <a:off x="5141912" y="3824118"/>
            <a:ext cx="844551" cy="369332"/>
          </a:xfrm>
          <a:prstGeom prst="rect">
            <a:avLst/>
          </a:prstGeom>
          <a:solidFill>
            <a:schemeClr val="bg1"/>
          </a:solidFill>
          <a:ln>
            <a:solidFill>
              <a:srgbClr val="FF0000"/>
            </a:solidFill>
          </a:ln>
        </p:spPr>
        <p:txBody>
          <a:bodyPr wrap="square" rtlCol="0">
            <a:spAutoFit/>
          </a:bodyPr>
          <a:lstStyle/>
          <a:p>
            <a:r>
              <a:rPr lang="en-US" altLang="ja-JP" dirty="0"/>
              <a:t>CPU</a:t>
            </a:r>
            <a:endParaRPr kumimoji="1" lang="ja-JP" altLang="en-US" dirty="0"/>
          </a:p>
        </p:txBody>
      </p:sp>
      <p:sp>
        <p:nvSpPr>
          <p:cNvPr id="11" name="テキスト ボックス 10">
            <a:extLst>
              <a:ext uri="{FF2B5EF4-FFF2-40B4-BE49-F238E27FC236}">
                <a16:creationId xmlns:a16="http://schemas.microsoft.com/office/drawing/2014/main" id="{2C53B410-0E09-4352-BF68-D641655686A7}"/>
              </a:ext>
            </a:extLst>
          </p:cNvPr>
          <p:cNvSpPr txBox="1"/>
          <p:nvPr/>
        </p:nvSpPr>
        <p:spPr>
          <a:xfrm>
            <a:off x="1729977" y="3509147"/>
            <a:ext cx="844551" cy="369332"/>
          </a:xfrm>
          <a:prstGeom prst="rect">
            <a:avLst/>
          </a:prstGeom>
          <a:solidFill>
            <a:schemeClr val="bg1"/>
          </a:solidFill>
          <a:ln>
            <a:solidFill>
              <a:srgbClr val="FF0000"/>
            </a:solidFill>
          </a:ln>
        </p:spPr>
        <p:txBody>
          <a:bodyPr wrap="square" rtlCol="0">
            <a:spAutoFit/>
          </a:bodyPr>
          <a:lstStyle/>
          <a:p>
            <a:r>
              <a:rPr kumimoji="1" lang="en-US" altLang="ja-JP" dirty="0"/>
              <a:t>GPU</a:t>
            </a:r>
            <a:endParaRPr kumimoji="1" lang="ja-JP" altLang="en-US" dirty="0"/>
          </a:p>
        </p:txBody>
      </p:sp>
      <p:sp>
        <p:nvSpPr>
          <p:cNvPr id="12" name="テキスト ボックス 11">
            <a:extLst>
              <a:ext uri="{FF2B5EF4-FFF2-40B4-BE49-F238E27FC236}">
                <a16:creationId xmlns:a16="http://schemas.microsoft.com/office/drawing/2014/main" id="{DDEB2807-FFF1-422D-9A59-C2175BE26CEC}"/>
              </a:ext>
            </a:extLst>
          </p:cNvPr>
          <p:cNvSpPr txBox="1"/>
          <p:nvPr/>
        </p:nvSpPr>
        <p:spPr>
          <a:xfrm>
            <a:off x="1423689" y="5377292"/>
            <a:ext cx="1226642" cy="646331"/>
          </a:xfrm>
          <a:prstGeom prst="rect">
            <a:avLst/>
          </a:prstGeom>
          <a:solidFill>
            <a:schemeClr val="bg1"/>
          </a:solidFill>
          <a:ln>
            <a:solidFill>
              <a:srgbClr val="FF0000"/>
            </a:solidFill>
          </a:ln>
        </p:spPr>
        <p:txBody>
          <a:bodyPr wrap="square" rtlCol="0">
            <a:spAutoFit/>
          </a:bodyPr>
          <a:lstStyle/>
          <a:p>
            <a:r>
              <a:rPr kumimoji="1" lang="ja-JP" altLang="en-US" dirty="0"/>
              <a:t>マザーボード</a:t>
            </a:r>
          </a:p>
        </p:txBody>
      </p:sp>
      <p:sp>
        <p:nvSpPr>
          <p:cNvPr id="3" name="正方形/長方形 2">
            <a:extLst>
              <a:ext uri="{FF2B5EF4-FFF2-40B4-BE49-F238E27FC236}">
                <a16:creationId xmlns:a16="http://schemas.microsoft.com/office/drawing/2014/main" id="{11B663B7-0818-4FB1-9D74-F0759E94DA8F}"/>
              </a:ext>
            </a:extLst>
          </p:cNvPr>
          <p:cNvSpPr/>
          <p:nvPr/>
        </p:nvSpPr>
        <p:spPr>
          <a:xfrm>
            <a:off x="971600" y="3509147"/>
            <a:ext cx="2232248" cy="12880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D7B2103E-291D-4C9C-BA5B-0938F38D4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5938680"/>
      </p:ext>
    </p:extLst>
  </p:cSld>
  <p:clrMapOvr>
    <a:masterClrMapping/>
  </p:clrMapOvr>
  <mc:AlternateContent xmlns:mc="http://schemas.openxmlformats.org/markup-compatibility/2006" xmlns:p14="http://schemas.microsoft.com/office/powerpoint/2010/main">
    <mc:Choice Requires="p14">
      <p:transition spd="slow" p14:dur="2000" advTm="19714"/>
    </mc:Choice>
    <mc:Fallback xmlns="">
      <p:transition spd="slow" advTm="1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998" x="984250" y="4113213"/>
          <p14:tracePt t="6178" x="984250" y="4103688"/>
          <p14:tracePt t="6314" x="966788" y="4103688"/>
          <p14:tracePt t="6321" x="930275" y="4103688"/>
          <p14:tracePt t="6330" x="920750" y="4103688"/>
          <p14:tracePt t="6338" x="911225" y="4103688"/>
          <p14:tracePt t="6347" x="874713" y="4113213"/>
          <p14:tracePt t="6370" x="838200" y="4130675"/>
          <p14:tracePt t="6381" x="830263" y="4130675"/>
          <p14:tracePt t="6578" x="784225" y="4149725"/>
          <p14:tracePt t="6586" x="757238" y="4186238"/>
          <p14:tracePt t="6593" x="738188" y="4195763"/>
          <p14:tracePt t="6605" x="701675" y="4213225"/>
          <p14:tracePt t="6609" x="674688" y="4222750"/>
          <p14:tracePt t="6627" x="647700" y="4232275"/>
          <p14:tracePt t="6634" x="628650" y="4240213"/>
          <p14:tracePt t="6650" x="620713" y="4240213"/>
          <p14:tracePt t="7994" x="611188" y="4240213"/>
          <p14:tracePt t="8018" x="611188" y="4232275"/>
          <p14:tracePt t="8194" x="611188" y="4259263"/>
          <p14:tracePt t="8201" x="611188" y="4276725"/>
          <p14:tracePt t="14186" x="620713" y="4313238"/>
          <p14:tracePt t="14194" x="628650" y="4332288"/>
          <p14:tracePt t="14202" x="638175" y="4376738"/>
          <p14:tracePt t="14210" x="638175" y="4386263"/>
          <p14:tracePt t="14218" x="638175" y="4413250"/>
          <p14:tracePt t="14227" x="638175" y="4441825"/>
          <p14:tracePt t="14234" x="638175" y="4459288"/>
          <p14:tracePt t="14243" x="655638" y="4486275"/>
          <p14:tracePt t="14251" x="655638" y="4495800"/>
          <p14:tracePt t="14260" x="655638" y="4505325"/>
          <p14:tracePt t="14265" x="655638" y="4514850"/>
          <p14:tracePt t="14394" x="655638" y="4532313"/>
          <p14:tracePt t="14402" x="655638" y="4541838"/>
          <p14:tracePt t="14409" x="655638" y="4551363"/>
          <p14:tracePt t="14418" x="655638" y="4559300"/>
          <p14:tracePt t="14426" x="655638" y="4578350"/>
          <p14:tracePt t="14434" x="655638" y="4587875"/>
          <p14:tracePt t="14443" x="655638" y="4595813"/>
          <p14:tracePt t="14450" x="655638" y="4614863"/>
          <p14:tracePt t="14460" x="655638" y="4632325"/>
          <p14:tracePt t="14466" x="655638" y="4641850"/>
          <p14:tracePt t="14476" x="655638" y="4660900"/>
          <p14:tracePt t="14482" x="655638" y="4668838"/>
          <p14:tracePt t="14490" x="655638" y="4678363"/>
          <p14:tracePt t="14506" x="655638" y="4697413"/>
          <p14:tracePt t="14523" x="684213" y="4714875"/>
          <p14:tracePt t="14546" x="684213" y="4724400"/>
          <p14:tracePt t="14563" x="692150" y="4724400"/>
          <p14:tracePt t="14572" x="728663" y="4732338"/>
          <p14:tracePt t="14581" x="738188" y="4732338"/>
          <p14:tracePt t="14585" x="793750" y="4751388"/>
          <p14:tracePt t="14597" x="884238" y="4787900"/>
          <p14:tracePt t="14601" x="947738" y="4797425"/>
          <p14:tracePt t="14609" x="1020763" y="4824413"/>
          <p14:tracePt t="14617" x="1084263" y="4833938"/>
          <p14:tracePt t="14625" x="1103313" y="4841875"/>
          <p14:tracePt t="14633" x="1149350" y="4851400"/>
          <p14:tracePt t="14906" x="1139825" y="4851400"/>
          <p14:tracePt t="14922" x="1130300" y="4851400"/>
          <p14:tracePt t="15090" x="1120775" y="4841875"/>
          <p14:tracePt t="15098" x="1120775" y="4787900"/>
          <p14:tracePt t="15106" x="1120775" y="4732338"/>
          <p14:tracePt t="15115" x="1149350" y="4668838"/>
          <p14:tracePt t="15122" x="1157288" y="4614863"/>
          <p14:tracePt t="15130" x="1157288" y="4578350"/>
          <p14:tracePt t="15138" x="1176338" y="4522788"/>
          <p14:tracePt t="15147" x="1176338" y="4432300"/>
          <p14:tracePt t="15154" x="1176338" y="4359275"/>
          <p14:tracePt t="15165" x="1176338" y="4268788"/>
          <p14:tracePt t="15169" x="1176338" y="4213225"/>
          <p14:tracePt t="15180" x="1176338" y="4149725"/>
          <p14:tracePt t="15186" x="1176338" y="4057650"/>
          <p14:tracePt t="15197" x="1176338" y="4003675"/>
          <p14:tracePt t="15202" x="1176338" y="3976688"/>
          <p14:tracePt t="15209" x="1176338" y="3930650"/>
          <p14:tracePt t="15218" x="1176338" y="3894138"/>
          <p14:tracePt t="15226" x="1176338" y="3857625"/>
          <p14:tracePt t="15234" x="1176338" y="3840163"/>
          <p14:tracePt t="15243" x="1176338" y="3821113"/>
          <p14:tracePt t="15250" x="1185863" y="3803650"/>
          <p14:tracePt t="15260" x="1185863" y="3794125"/>
          <p14:tracePt t="15275" x="1185863" y="3784600"/>
          <p14:tracePt t="15290" x="1203325" y="3767138"/>
          <p14:tracePt t="15298" x="1203325" y="3757613"/>
          <p14:tracePt t="15322" x="1203325" y="3748088"/>
          <p14:tracePt t="15402" x="1203325" y="3738563"/>
          <p14:tracePt t="15426" x="1203325" y="3730625"/>
          <p14:tracePt t="15434" x="1212850" y="3711575"/>
          <p14:tracePt t="15450" x="1222375" y="3694113"/>
          <p14:tracePt t="15466" x="1222375" y="3684588"/>
          <p14:tracePt t="15483" x="1222375" y="3675063"/>
          <p14:tracePt t="15522" x="1222375" y="3665538"/>
          <p14:tracePt t="15530" x="1230313" y="3657600"/>
          <p14:tracePt t="15538" x="1239838" y="3657600"/>
          <p14:tracePt t="15547" x="1258888" y="3657600"/>
          <p14:tracePt t="15554" x="1303338" y="3648075"/>
          <p14:tracePt t="15563" x="1339850" y="3648075"/>
          <p14:tracePt t="15570" x="1395413" y="3648075"/>
          <p14:tracePt t="15581" x="1485900" y="3648075"/>
          <p14:tracePt t="15586" x="1612900" y="3648075"/>
          <p14:tracePt t="15597" x="1722438" y="3648075"/>
          <p14:tracePt t="15601" x="1814513" y="3648075"/>
          <p14:tracePt t="15609" x="1924050" y="3648075"/>
          <p14:tracePt t="15618" x="2033588" y="3648075"/>
          <p14:tracePt t="15626" x="2160588" y="3648075"/>
          <p14:tracePt t="15634" x="2270125" y="3648075"/>
          <p14:tracePt t="15643" x="2379663" y="3648075"/>
          <p14:tracePt t="15650" x="2506663" y="3648075"/>
          <p14:tracePt t="15659" x="2598738" y="3648075"/>
          <p14:tracePt t="15666" x="2698750" y="3648075"/>
          <p14:tracePt t="15675" x="2771775" y="3648075"/>
          <p14:tracePt t="15682" x="2825750" y="3648075"/>
          <p14:tracePt t="15690" x="2881313" y="3648075"/>
          <p14:tracePt t="15698" x="2935288" y="3648075"/>
          <p14:tracePt t="15706" x="3008313" y="3648075"/>
          <p14:tracePt t="15714" x="3071813" y="3648075"/>
          <p14:tracePt t="15722" x="3108325" y="3648075"/>
          <p14:tracePt t="15731" x="3154363" y="3648075"/>
          <p14:tracePt t="15738" x="3190875" y="3648075"/>
          <p14:tracePt t="15747" x="3208338" y="3648075"/>
          <p14:tracePt t="15754" x="3236913" y="3648075"/>
          <p14:tracePt t="15763" x="3244850" y="3648075"/>
          <p14:tracePt t="15771" x="3263900" y="3648075"/>
          <p14:tracePt t="15780" x="3281363" y="3648075"/>
          <p14:tracePt t="15786" x="3290888" y="3648075"/>
          <p14:tracePt t="16378" x="3300413" y="3665538"/>
          <p14:tracePt t="16386" x="3300413" y="3675063"/>
          <p14:tracePt t="16394" x="3300413" y="3702050"/>
          <p14:tracePt t="16401" x="3300413" y="3711575"/>
          <p14:tracePt t="16412" x="3300413" y="3721100"/>
          <p14:tracePt t="16417" x="3300413" y="3738563"/>
          <p14:tracePt t="16425" x="3300413" y="3748088"/>
          <p14:tracePt t="16433" x="3300413" y="3757613"/>
          <p14:tracePt t="16442" x="3300413" y="3767138"/>
          <p14:tracePt t="16449" x="3300413" y="3784600"/>
          <p14:tracePt t="16465" x="3300413" y="3794125"/>
          <p14:tracePt t="16481" x="3300413" y="3803650"/>
          <p14:tracePt t="16490" x="3300413" y="3821113"/>
          <p14:tracePt t="16498" x="3300413" y="3840163"/>
          <p14:tracePt t="16506" x="3300413" y="3848100"/>
          <p14:tracePt t="16514" x="3300413" y="3875088"/>
          <p14:tracePt t="16523" x="3300413" y="3894138"/>
          <p14:tracePt t="16530" x="3300413" y="3921125"/>
          <p14:tracePt t="16538" x="3300413" y="3957638"/>
          <p14:tracePt t="16546" x="3309938" y="3994150"/>
          <p14:tracePt t="16554" x="3309938" y="4030663"/>
          <p14:tracePt t="16563" x="3309938" y="4076700"/>
          <p14:tracePt t="16570" x="3317875" y="4130675"/>
          <p14:tracePt t="16580" x="3317875" y="4149725"/>
          <p14:tracePt t="16585" x="3317875" y="4176713"/>
          <p14:tracePt t="16596" x="3317875" y="4213225"/>
          <p14:tracePt t="16601" x="3317875" y="4232275"/>
          <p14:tracePt t="16609" x="3317875" y="4276725"/>
          <p14:tracePt t="16618" x="3336925" y="4295775"/>
          <p14:tracePt t="16625" x="3336925" y="4322763"/>
          <p14:tracePt t="16634" x="3346450" y="4340225"/>
          <p14:tracePt t="16643" x="3354388" y="4368800"/>
          <p14:tracePt t="16649" x="3354388" y="4386263"/>
          <p14:tracePt t="16658" x="3354388" y="4405313"/>
          <p14:tracePt t="16665" x="3363913" y="4441825"/>
          <p14:tracePt t="16676" x="3363913" y="4459288"/>
          <p14:tracePt t="16691" x="3363913" y="4478338"/>
          <p14:tracePt t="16698" x="3363913" y="4505325"/>
          <p14:tracePt t="16705" x="3363913" y="4522788"/>
          <p14:tracePt t="16714" x="3363913" y="4559300"/>
          <p14:tracePt t="16722" x="3363913" y="4568825"/>
          <p14:tracePt t="16729" x="3363913" y="4605338"/>
          <p14:tracePt t="16738" x="3363913" y="4641850"/>
          <p14:tracePt t="16747" x="3363913" y="4651375"/>
          <p14:tracePt t="16754" x="3363913" y="4660900"/>
          <p14:tracePt t="16763" x="3363913" y="4668838"/>
          <p14:tracePt t="16770" x="3363913" y="4678363"/>
          <p14:tracePt t="16779" x="3363913" y="4687888"/>
          <p14:tracePt t="16786" x="3363913" y="4697413"/>
          <p14:tracePt t="16802" x="3363913" y="4705350"/>
          <p14:tracePt t="16866" x="3363913" y="4724400"/>
          <p14:tracePt t="16875" x="3363913" y="4732338"/>
          <p14:tracePt t="16882" x="3363913" y="4741863"/>
          <p14:tracePt t="16898" x="3363913" y="4760913"/>
          <p14:tracePt t="16906" x="3363913" y="4768850"/>
          <p14:tracePt t="16914" x="3363913" y="4778375"/>
          <p14:tracePt t="16922" x="3354388" y="4787900"/>
          <p14:tracePt t="16938" x="3346450" y="4805363"/>
          <p14:tracePt t="16947" x="3336925" y="4814888"/>
          <p14:tracePt t="16966" x="3327400" y="4824413"/>
          <p14:tracePt t="16981" x="3327400" y="4841875"/>
          <p14:tracePt t="16995" x="3317875" y="4851400"/>
          <p14:tracePt t="17002" x="3309938" y="4860925"/>
          <p14:tracePt t="17154" x="3309938" y="4870450"/>
          <p14:tracePt t="17298" x="3300413" y="4870450"/>
          <p14:tracePt t="17306" x="3273425" y="4870450"/>
          <p14:tracePt t="17314" x="3244850" y="4870450"/>
          <p14:tracePt t="17322" x="3200400" y="4870450"/>
          <p14:tracePt t="17330" x="3144838" y="4870450"/>
          <p14:tracePt t="17338" x="3090863" y="4870450"/>
          <p14:tracePt t="17346" x="3017838" y="4870450"/>
          <p14:tracePt t="17354" x="2971800" y="4870450"/>
          <p14:tracePt t="17363" x="2889250" y="4870450"/>
          <p14:tracePt t="17370" x="2798763" y="4870450"/>
          <p14:tracePt t="17380" x="2725738" y="4870450"/>
          <p14:tracePt t="17386" x="2635250" y="4870450"/>
          <p14:tracePt t="17397" x="2562225" y="4870450"/>
          <p14:tracePt t="17402" x="2506663" y="4870450"/>
          <p14:tracePt t="17413" x="2443163" y="4870450"/>
          <p14:tracePt t="17417" x="2406650" y="4870450"/>
          <p14:tracePt t="17426" x="2352675" y="4870450"/>
          <p14:tracePt t="17434" x="2324100" y="4870450"/>
          <p14:tracePt t="17443" x="2270125" y="4870450"/>
          <p14:tracePt t="17450" x="2206625" y="4870450"/>
          <p14:tracePt t="17459" x="2114550" y="4870450"/>
          <p14:tracePt t="17466" x="2041525" y="4870450"/>
          <p14:tracePt t="17477" x="1968500" y="4870450"/>
          <p14:tracePt t="17482" x="1905000" y="4851400"/>
          <p14:tracePt t="17491" x="1868488" y="4851400"/>
          <p14:tracePt t="17498" x="1841500" y="4841875"/>
          <p14:tracePt t="17506" x="1804988" y="4841875"/>
          <p14:tracePt t="17514" x="1804988" y="4833938"/>
          <p14:tracePt t="17666" x="1795463" y="4824413"/>
          <p14:tracePt t="17858" x="1795463" y="4814888"/>
          <p14:tracePt t="17866" x="1895475" y="4768850"/>
          <p14:tracePt t="17875" x="2041525" y="4697413"/>
          <p14:tracePt t="17883" x="2251075" y="4651375"/>
          <p14:tracePt t="17890" x="2552700" y="4568825"/>
          <p14:tracePt t="17898" x="2871788" y="4505325"/>
          <p14:tracePt t="17906" x="3263900" y="4468813"/>
          <p14:tracePt t="17914" x="3802063" y="4395788"/>
          <p14:tracePt t="17923" x="4267200" y="4322763"/>
          <p14:tracePt t="17931" x="4722813" y="4295775"/>
          <p14:tracePt t="17938" x="5141913" y="4276725"/>
          <p14:tracePt t="17947" x="5643563" y="4176713"/>
          <p14:tracePt t="17954" x="6108700" y="4113213"/>
          <p14:tracePt t="17963" x="6600825" y="4086225"/>
          <p14:tracePt t="17980" x="7466013" y="4067175"/>
          <p14:tracePt t="17986" x="7804150" y="4067175"/>
          <p14:tracePt t="17993" x="8059738" y="4067175"/>
          <p14:tracePt t="18002" x="8359775" y="4067175"/>
          <p14:tracePt t="18009" x="8559800" y="4067175"/>
          <p14:tracePt t="18017" x="8761413" y="4067175"/>
          <p14:tracePt t="18026" x="8870950" y="4067175"/>
          <p14:tracePt t="18034" x="8943975" y="4067175"/>
          <p14:tracePt t="18043" x="8997950" y="4067175"/>
          <p14:tracePt t="18050" x="9007475" y="4067175"/>
          <p14:tracePt t="18138" x="9024938" y="4067175"/>
          <p14:tracePt t="18146" x="9043988" y="4067175"/>
          <p14:tracePt t="18154" x="9061450" y="4057650"/>
          <p14:tracePt t="18163" x="9080500" y="4021138"/>
          <p14:tracePt t="18170" x="9097963" y="3984625"/>
          <p14:tracePt t="18181" x="9126538" y="39401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09053-31FA-4CA8-8FBE-7F6B9E74CA56}"/>
              </a:ext>
            </a:extLst>
          </p:cNvPr>
          <p:cNvSpPr>
            <a:spLocks noGrp="1"/>
          </p:cNvSpPr>
          <p:nvPr>
            <p:ph type="title"/>
          </p:nvPr>
        </p:nvSpPr>
        <p:spPr/>
        <p:txBody>
          <a:bodyPr/>
          <a:lstStyle/>
          <a:p>
            <a:r>
              <a:rPr kumimoji="1" lang="en-US" altLang="ja-JP" dirty="0"/>
              <a:t>GPU(Graphics</a:t>
            </a:r>
            <a:r>
              <a:rPr kumimoji="1" lang="ja-JP" altLang="en-US" dirty="0"/>
              <a:t> </a:t>
            </a:r>
            <a:r>
              <a:rPr kumimoji="1" lang="en-US" altLang="ja-JP" dirty="0"/>
              <a:t>Processing</a:t>
            </a:r>
            <a:r>
              <a:rPr kumimoji="1" lang="ja-JP" altLang="en-US" dirty="0"/>
              <a:t> </a:t>
            </a:r>
            <a:r>
              <a:rPr kumimoji="1" lang="en-US" altLang="ja-JP" dirty="0"/>
              <a:t>Unit)</a:t>
            </a:r>
            <a:endParaRPr kumimoji="1" lang="ja-JP" altLang="en-US" dirty="0"/>
          </a:p>
        </p:txBody>
      </p:sp>
      <p:pic>
        <p:nvPicPr>
          <p:cNvPr id="5" name="コンテンツ プレースホルダー 4">
            <a:extLst>
              <a:ext uri="{FF2B5EF4-FFF2-40B4-BE49-F238E27FC236}">
                <a16:creationId xmlns:a16="http://schemas.microsoft.com/office/drawing/2014/main" id="{A223DCBF-AD8C-4AD9-A64F-B6301E6845B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1627063" y="1267495"/>
            <a:ext cx="3822353" cy="5096471"/>
          </a:xfrm>
        </p:spPr>
      </p:pic>
      <p:sp>
        <p:nvSpPr>
          <p:cNvPr id="6" name="テキスト ボックス 5">
            <a:extLst>
              <a:ext uri="{FF2B5EF4-FFF2-40B4-BE49-F238E27FC236}">
                <a16:creationId xmlns:a16="http://schemas.microsoft.com/office/drawing/2014/main" id="{82D6D812-007D-4023-AE0F-5EB998737527}"/>
              </a:ext>
            </a:extLst>
          </p:cNvPr>
          <p:cNvSpPr txBox="1"/>
          <p:nvPr/>
        </p:nvSpPr>
        <p:spPr>
          <a:xfrm>
            <a:off x="6322219" y="2125266"/>
            <a:ext cx="2378869" cy="1200329"/>
          </a:xfrm>
          <a:prstGeom prst="rect">
            <a:avLst/>
          </a:prstGeom>
          <a:noFill/>
        </p:spPr>
        <p:txBody>
          <a:bodyPr wrap="square" rtlCol="0">
            <a:spAutoFit/>
          </a:bodyPr>
          <a:lstStyle/>
          <a:p>
            <a:r>
              <a:rPr lang="ja-JP" altLang="en-US" dirty="0"/>
              <a:t>グラフィックスの描画を高速に行う専用アクセラレータ</a:t>
            </a:r>
            <a:endParaRPr lang="en-US" altLang="ja-JP" dirty="0"/>
          </a:p>
          <a:p>
            <a:r>
              <a:rPr lang="en-US" altLang="ja-JP" dirty="0"/>
              <a:t>NVIDA Quadro</a:t>
            </a:r>
            <a:r>
              <a:rPr lang="ja-JP" altLang="en-US" dirty="0"/>
              <a:t>を利用</a:t>
            </a:r>
          </a:p>
        </p:txBody>
      </p:sp>
      <p:pic>
        <p:nvPicPr>
          <p:cNvPr id="3" name="オーディオ 2">
            <a:hlinkClick r:id="" action="ppaction://media"/>
            <a:extLst>
              <a:ext uri="{FF2B5EF4-FFF2-40B4-BE49-F238E27FC236}">
                <a16:creationId xmlns:a16="http://schemas.microsoft.com/office/drawing/2014/main" id="{D4AEA716-5206-4B12-AAF7-29B029AA3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36823921"/>
      </p:ext>
    </p:extLst>
  </p:cSld>
  <p:clrMapOvr>
    <a:masterClrMapping/>
  </p:clrMapOvr>
  <mc:AlternateContent xmlns:mc="http://schemas.openxmlformats.org/markup-compatibility/2006" xmlns:p14="http://schemas.microsoft.com/office/powerpoint/2010/main">
    <mc:Choice Requires="p14">
      <p:transition spd="slow" p14:dur="2000" advTm="37668"/>
    </mc:Choice>
    <mc:Fallback xmlns="">
      <p:transition spd="slow" advTm="3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7" x="8870950" y="3803650"/>
          <p14:tracePt t="604" x="8734425" y="3848100"/>
          <p14:tracePt t="611" x="8642350" y="3857625"/>
          <p14:tracePt t="620" x="8542338" y="3875088"/>
          <p14:tracePt t="627" x="8488363" y="3894138"/>
          <p14:tracePt t="637" x="8469313" y="3911600"/>
          <p14:tracePt t="643" x="8423275" y="3921125"/>
          <p14:tracePt t="653" x="8405813" y="3930650"/>
          <p14:tracePt t="659" x="8386763" y="3948113"/>
          <p14:tracePt t="667" x="8378825" y="3957638"/>
          <p14:tracePt t="675" x="8350250" y="3967163"/>
          <p14:tracePt t="691" x="8342313" y="3967163"/>
          <p14:tracePt t="707" x="8332788" y="3976688"/>
          <p14:tracePt t="723" x="8323263" y="3984625"/>
          <p14:tracePt t="733" x="8323263" y="3994150"/>
          <p14:tracePt t="755" x="8313738" y="4003675"/>
          <p14:tracePt t="763" x="8296275" y="4013200"/>
          <p14:tracePt t="779" x="8286750" y="4021138"/>
          <p14:tracePt t="787" x="8277225" y="4030663"/>
          <p14:tracePt t="811" x="8269288" y="4030663"/>
          <p14:tracePt t="1132" x="8259763" y="4030663"/>
          <p14:tracePt t="2035" x="8259763" y="4040188"/>
          <p14:tracePt t="2051" x="8250238" y="4040188"/>
          <p14:tracePt t="3275" x="8240713" y="4049713"/>
          <p14:tracePt t="3283" x="8223250" y="4067175"/>
          <p14:tracePt t="3292" x="8213725" y="4067175"/>
          <p14:tracePt t="3310" x="8204200" y="4076700"/>
          <p14:tracePt t="3388" x="8186738" y="4067175"/>
          <p14:tracePt t="3403" x="8169275" y="4040188"/>
          <p14:tracePt t="3411" x="8150225" y="4013200"/>
          <p14:tracePt t="3419" x="8140700" y="3994150"/>
          <p14:tracePt t="3427" x="8123238" y="3967163"/>
          <p14:tracePt t="3436" x="8113713" y="3957638"/>
          <p14:tracePt t="3453" x="8104188" y="3940175"/>
          <p14:tracePt t="3460" x="8096250" y="3930650"/>
          <p14:tracePt t="3466" x="8077200" y="3921125"/>
          <p14:tracePt t="3548" x="8067675" y="3921125"/>
          <p14:tracePt t="3555" x="8050213" y="3921125"/>
          <p14:tracePt t="3564" x="8031163" y="3940175"/>
          <p14:tracePt t="3571" x="8013700" y="3967163"/>
          <p14:tracePt t="3579" x="7977188" y="4013200"/>
          <p14:tracePt t="3587" x="7958138" y="4030663"/>
          <p14:tracePt t="3595" x="7950200" y="4049713"/>
          <p14:tracePt t="3602" x="7940675" y="4057650"/>
          <p14:tracePt t="3611" x="7921625" y="4086225"/>
          <p14:tracePt t="3708" x="7913688" y="4094163"/>
          <p14:tracePt t="3723" x="7894638" y="4094163"/>
          <p14:tracePt t="3732" x="7877175" y="4076700"/>
          <p14:tracePt t="3739" x="7867650" y="4040188"/>
          <p14:tracePt t="3748" x="7858125" y="4013200"/>
          <p14:tracePt t="3755" x="7840663" y="3994150"/>
          <p14:tracePt t="3765" x="7831138" y="3976688"/>
          <p14:tracePt t="3771" x="7821613" y="3967163"/>
          <p14:tracePt t="3779" x="7813675" y="3930650"/>
          <p14:tracePt t="3787" x="7804150" y="3921125"/>
          <p14:tracePt t="3803" x="7804150" y="3911600"/>
          <p14:tracePt t="3819" x="7794625" y="3911600"/>
          <p14:tracePt t="3835" x="7777163" y="3903663"/>
          <p14:tracePt t="3853" x="7767638" y="3903663"/>
          <p14:tracePt t="3860" x="7758113" y="3903663"/>
          <p14:tracePt t="3869" x="7748588" y="3903663"/>
          <p14:tracePt t="3875" x="7721600" y="3903663"/>
          <p14:tracePt t="3891" x="7712075" y="3903663"/>
          <p14:tracePt t="3901" x="7685088" y="3903663"/>
          <p14:tracePt t="3908" x="7667625" y="3903663"/>
          <p14:tracePt t="3921" x="7658100" y="3903663"/>
          <p14:tracePt t="3923" x="7631113" y="3903663"/>
          <p14:tracePt t="3936" x="7621588" y="3903663"/>
          <p14:tracePt t="3941" x="7602538" y="3903663"/>
          <p14:tracePt t="3951" x="7594600" y="3903663"/>
          <p14:tracePt t="3955" x="7585075" y="3903663"/>
          <p14:tracePt t="3963" x="7575550" y="3903663"/>
          <p14:tracePt t="3971" x="7558088" y="3903663"/>
          <p14:tracePt t="3979" x="7548563" y="3903663"/>
          <p14:tracePt t="3987" x="7539038" y="3903663"/>
          <p14:tracePt t="3995" x="7531100" y="3903663"/>
          <p14:tracePt t="4012" x="7521575" y="3903663"/>
          <p14:tracePt t="4018" x="7502525" y="3903663"/>
          <p14:tracePt t="4026" x="7494588" y="3903663"/>
          <p14:tracePt t="4034" x="7475538" y="3903663"/>
          <p14:tracePt t="4042" x="7458075" y="3903663"/>
          <p14:tracePt t="4050" x="7429500" y="3903663"/>
          <p14:tracePt t="4059" x="7421563" y="3903663"/>
          <p14:tracePt t="4066" x="7412038" y="3903663"/>
          <p14:tracePt t="4074" x="7385050" y="3903663"/>
          <p14:tracePt t="4082" x="7366000" y="3894138"/>
          <p14:tracePt t="4092" x="7339013" y="3894138"/>
          <p14:tracePt t="4098" x="7329488" y="3894138"/>
          <p14:tracePt t="4107" x="7312025" y="3894138"/>
          <p14:tracePt t="4114" x="7302500" y="3894138"/>
          <p14:tracePt t="4122" x="7292975" y="3884613"/>
          <p14:tracePt t="4155" x="7283450" y="3884613"/>
          <p14:tracePt t="4523" x="7275513" y="3884613"/>
          <p14:tracePt t="4539" x="7256463" y="3884613"/>
          <p14:tracePt t="4571" x="7248525" y="3884613"/>
          <p14:tracePt t="4684" x="7239000" y="3867150"/>
          <p14:tracePt t="4699" x="7239000" y="3857625"/>
          <p14:tracePt t="4723" x="7229475" y="3840163"/>
          <p14:tracePt t="6859" x="7229475" y="3821113"/>
          <p14:tracePt t="7243" x="7229475" y="3811588"/>
          <p14:tracePt t="7259" x="7229475" y="3803650"/>
          <p14:tracePt t="10027" x="7229475" y="3784600"/>
          <p14:tracePt t="10035" x="7229475" y="3775075"/>
          <p14:tracePt t="10147" x="7229475" y="3767138"/>
          <p14:tracePt t="10436" x="7229475" y="3757613"/>
          <p14:tracePt t="10628" x="7229475" y="3738563"/>
          <p14:tracePt t="10643" x="7248525" y="3738563"/>
          <p14:tracePt t="32356" x="7256463" y="3730625"/>
          <p14:tracePt t="32363" x="7248525" y="3721100"/>
          <p14:tracePt t="32371" x="7239000" y="3721100"/>
          <p14:tracePt t="32380" x="7229475" y="3721100"/>
          <p14:tracePt t="32908" x="7229475" y="3711575"/>
          <p14:tracePt t="32956" x="7229475" y="3702050"/>
          <p14:tracePt t="32971" x="7229475" y="3694113"/>
          <p14:tracePt t="33164" x="7229475" y="3684588"/>
          <p14:tracePt t="33203" x="7229475" y="3675063"/>
          <p14:tracePt t="33212" x="7229475" y="3657600"/>
          <p14:tracePt t="33228" x="7239000" y="3648075"/>
          <p14:tracePt t="35187" x="7248525" y="3638550"/>
          <p14:tracePt t="36636" x="7275513" y="3638550"/>
          <p14:tracePt t="36643" x="7421563" y="3638550"/>
          <p14:tracePt t="36651" x="7567613" y="3638550"/>
          <p14:tracePt t="36659" x="7740650" y="3638550"/>
          <p14:tracePt t="36668" x="7967663" y="3648075"/>
          <p14:tracePt t="36675" x="8096250" y="3657600"/>
          <p14:tracePt t="36683" x="8223250" y="3657600"/>
          <p14:tracePt t="36691" x="8305800" y="3657600"/>
          <p14:tracePt t="36699" x="8359775" y="3657600"/>
          <p14:tracePt t="36707" x="8378825" y="3657600"/>
          <p14:tracePt t="36715" x="8405813" y="3657600"/>
          <p14:tracePt t="36723" x="8415338" y="3657600"/>
          <p14:tracePt t="36739" x="8423275" y="3657600"/>
          <p14:tracePt t="36747" x="8432800" y="3657600"/>
          <p14:tracePt t="36755" x="8451850" y="3657600"/>
          <p14:tracePt t="36764" x="8505825" y="3657600"/>
          <p14:tracePt t="36771" x="8615363" y="3657600"/>
          <p14:tracePt t="36781" x="8724900" y="3657600"/>
          <p14:tracePt t="36787" x="8870950" y="3657600"/>
          <p14:tracePt t="36797" x="9034463" y="36576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6289CE-A0A7-4ECC-ABD2-BDDE5CF353C4}"/>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82F72F82-93FC-4F34-AE0A-3624E3D0DA21}"/>
              </a:ext>
            </a:extLst>
          </p:cNvPr>
          <p:cNvPicPr>
            <a:picLocks noGrp="1" noChangeAspect="1"/>
          </p:cNvPicPr>
          <p:nvPr>
            <p:ph idx="1"/>
          </p:nvPr>
        </p:nvPicPr>
        <p:blipFill>
          <a:blip r:embed="rId4"/>
          <a:stretch>
            <a:fillRect/>
          </a:stretch>
        </p:blipFill>
        <p:spPr>
          <a:xfrm>
            <a:off x="8002" y="404664"/>
            <a:ext cx="8988733" cy="5616624"/>
          </a:xfrm>
          <a:prstGeom prst="rect">
            <a:avLst/>
          </a:prstGeom>
        </p:spPr>
      </p:pic>
      <p:sp>
        <p:nvSpPr>
          <p:cNvPr id="5" name="テキスト ボックス 4">
            <a:extLst>
              <a:ext uri="{FF2B5EF4-FFF2-40B4-BE49-F238E27FC236}">
                <a16:creationId xmlns:a16="http://schemas.microsoft.com/office/drawing/2014/main" id="{E860E812-052B-43A8-B5E2-25CAC1886E41}"/>
              </a:ext>
            </a:extLst>
          </p:cNvPr>
          <p:cNvSpPr txBox="1"/>
          <p:nvPr/>
        </p:nvSpPr>
        <p:spPr>
          <a:xfrm>
            <a:off x="2915816" y="6268670"/>
            <a:ext cx="5984395" cy="369332"/>
          </a:xfrm>
          <a:prstGeom prst="rect">
            <a:avLst/>
          </a:prstGeom>
          <a:noFill/>
        </p:spPr>
        <p:txBody>
          <a:bodyPr wrap="none" rtlCol="0">
            <a:spAutoFit/>
          </a:bodyPr>
          <a:lstStyle/>
          <a:p>
            <a:r>
              <a:rPr kumimoji="1" lang="en-US" altLang="ja-JP" dirty="0" err="1"/>
              <a:t>T.Baji</a:t>
            </a:r>
            <a:r>
              <a:rPr kumimoji="1" lang="ja-JP" altLang="en-US" dirty="0"/>
              <a:t>による</a:t>
            </a:r>
            <a:r>
              <a:rPr kumimoji="1" lang="en-US" altLang="ja-JP" dirty="0" err="1"/>
              <a:t>CoolChips</a:t>
            </a:r>
            <a:r>
              <a:rPr kumimoji="1" lang="ja-JP" altLang="en-US" dirty="0"/>
              <a:t>　</a:t>
            </a:r>
            <a:r>
              <a:rPr kumimoji="1" lang="en-US" altLang="ja-JP" dirty="0"/>
              <a:t>2019</a:t>
            </a:r>
            <a:r>
              <a:rPr kumimoji="1" lang="ja-JP" altLang="en-US" dirty="0"/>
              <a:t>の</a:t>
            </a:r>
            <a:r>
              <a:rPr kumimoji="1" lang="en-US" altLang="ja-JP" dirty="0"/>
              <a:t>Keynote</a:t>
            </a:r>
            <a:r>
              <a:rPr kumimoji="1" lang="ja-JP" altLang="en-US" dirty="0"/>
              <a:t>のスライドより引用</a:t>
            </a:r>
          </a:p>
        </p:txBody>
      </p:sp>
      <p:pic>
        <p:nvPicPr>
          <p:cNvPr id="3" name="オーディオ 2">
            <a:hlinkClick r:id="" action="ppaction://media"/>
            <a:extLst>
              <a:ext uri="{FF2B5EF4-FFF2-40B4-BE49-F238E27FC236}">
                <a16:creationId xmlns:a16="http://schemas.microsoft.com/office/drawing/2014/main" id="{06693F89-AB0C-43EC-AA07-9E26EE2F7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7501925"/>
      </p:ext>
    </p:extLst>
  </p:cSld>
  <p:clrMapOvr>
    <a:masterClrMapping/>
  </p:clrMapOvr>
  <mc:AlternateContent xmlns:mc="http://schemas.openxmlformats.org/markup-compatibility/2006" xmlns:p14="http://schemas.microsoft.com/office/powerpoint/2010/main">
    <mc:Choice Requires="p14">
      <p:transition spd="slow" p14:dur="2000" advTm="95915"/>
    </mc:Choice>
    <mc:Fallback xmlns="">
      <p:transition spd="slow" advTm="9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90" x="8888413" y="3694113"/>
          <p14:tracePt t="896" x="8742363" y="3694113"/>
          <p14:tracePt t="907" x="8632825" y="3694113"/>
          <p14:tracePt t="912" x="8523288" y="3694113"/>
          <p14:tracePt t="921" x="8432800" y="3694113"/>
          <p14:tracePt t="929" x="8396288" y="3694113"/>
          <p14:tracePt t="940" x="8342313" y="3694113"/>
          <p14:tracePt t="945" x="8305800" y="3694113"/>
          <p14:tracePt t="953" x="8269288" y="3702050"/>
          <p14:tracePt t="960" x="8213725" y="3702050"/>
          <p14:tracePt t="969" x="8169275" y="3711575"/>
          <p14:tracePt t="976" x="8132763" y="3711575"/>
          <p14:tracePt t="984" x="8086725" y="3721100"/>
          <p14:tracePt t="992" x="8067675" y="3730625"/>
          <p14:tracePt t="1001" x="8040688" y="3738563"/>
          <p14:tracePt t="1009" x="8031163" y="3738563"/>
          <p14:tracePt t="1017" x="7994650" y="3748088"/>
          <p14:tracePt t="1025" x="7986713" y="3748088"/>
          <p14:tracePt t="1032" x="7958138" y="3757613"/>
          <p14:tracePt t="1041" x="7950200" y="3757613"/>
          <p14:tracePt t="1048" x="7921625" y="3767138"/>
          <p14:tracePt t="1057" x="7904163" y="3775075"/>
          <p14:tracePt t="1064" x="7894638" y="3784600"/>
          <p14:tracePt t="1073" x="7885113" y="3784600"/>
          <p14:tracePt t="1081" x="7877175" y="3784600"/>
          <p14:tracePt t="1090" x="7867650" y="3794125"/>
          <p14:tracePt t="1112" x="7858125" y="3803650"/>
          <p14:tracePt t="1128" x="7850188" y="3803650"/>
          <p14:tracePt t="1137" x="7831138" y="3803650"/>
          <p14:tracePt t="1144" x="7813675" y="3821113"/>
          <p14:tracePt t="1153" x="7804150" y="3830638"/>
          <p14:tracePt t="1170" x="7785100" y="3830638"/>
          <p14:tracePt t="1176" x="7785100" y="3840163"/>
          <p14:tracePt t="26530" x="7767638" y="3840163"/>
          <p14:tracePt t="26537" x="7748588" y="3840163"/>
          <p14:tracePt t="26545" x="7731125" y="3840163"/>
          <p14:tracePt t="26554" x="7721600" y="3840163"/>
          <p14:tracePt t="26561" x="7704138" y="3840163"/>
          <p14:tracePt t="26570" x="7694613" y="3840163"/>
          <p14:tracePt t="26577" x="7685088" y="3840163"/>
          <p14:tracePt t="26585" x="7648575" y="3840163"/>
          <p14:tracePt t="26593" x="7612063" y="3840163"/>
          <p14:tracePt t="26601" x="7585075" y="3840163"/>
          <p14:tracePt t="26609" x="7539038" y="3840163"/>
          <p14:tracePt t="26617" x="7485063" y="3840163"/>
          <p14:tracePt t="26625" x="7448550" y="3840163"/>
          <p14:tracePt t="26633" x="7375525" y="3840163"/>
          <p14:tracePt t="26641" x="7339013" y="3840163"/>
          <p14:tracePt t="26649" x="7265988" y="3840163"/>
          <p14:tracePt t="26656" x="7156450" y="3840163"/>
          <p14:tracePt t="26665" x="7129463" y="3840163"/>
          <p14:tracePt t="26673" x="7083425" y="3840163"/>
          <p14:tracePt t="26681" x="7056438" y="3840163"/>
          <p14:tracePt t="26697" x="7046913" y="3840163"/>
          <p14:tracePt t="26713" x="7037388" y="3840163"/>
          <p14:tracePt t="26722" x="7019925" y="3840163"/>
          <p14:tracePt t="26729" x="6973888" y="3840163"/>
          <p14:tracePt t="26738" x="6892925" y="3840163"/>
          <p14:tracePt t="26745" x="6800850" y="3840163"/>
          <p14:tracePt t="26755" x="6654800" y="3848100"/>
          <p14:tracePt t="26761" x="6445250" y="3903663"/>
          <p14:tracePt t="26770" x="6254750" y="3930650"/>
          <p14:tracePt t="26777" x="6145213" y="4003675"/>
          <p14:tracePt t="26785" x="5972175" y="4049713"/>
          <p14:tracePt t="26792" x="5826125" y="4076700"/>
          <p14:tracePt t="26800" x="5688013" y="4122738"/>
          <p14:tracePt t="26809" x="5580063" y="4149725"/>
          <p14:tracePt t="26817" x="5497513" y="4195763"/>
          <p14:tracePt t="26827" x="5441950" y="4203700"/>
          <p14:tracePt t="26832" x="5405438" y="4213225"/>
          <p14:tracePt t="26840" x="5378450" y="4213225"/>
          <p14:tracePt t="26848" x="5360988" y="4222750"/>
          <p14:tracePt t="26856" x="5351463" y="4232275"/>
          <p14:tracePt t="27001" x="5341938" y="4240213"/>
          <p14:tracePt t="27008" x="5334000" y="4249738"/>
          <p14:tracePt t="27024" x="5324475" y="4259263"/>
          <p14:tracePt t="27033" x="5305425" y="4276725"/>
          <p14:tracePt t="27041" x="5287963" y="4295775"/>
          <p14:tracePt t="27048" x="5278438" y="4303713"/>
          <p14:tracePt t="27058" x="5251450" y="4332288"/>
          <p14:tracePt t="27065" x="5232400" y="4349750"/>
          <p14:tracePt t="27074" x="5195888" y="4376738"/>
          <p14:tracePt t="27080" x="5178425" y="4395788"/>
          <p14:tracePt t="27088" x="5151438" y="4432300"/>
          <p14:tracePt t="27097" x="5122863" y="4449763"/>
          <p14:tracePt t="27105" x="5122863" y="4459288"/>
          <p14:tracePt t="27112" x="5114925" y="4468813"/>
          <p14:tracePt t="27121" x="5105400" y="4478338"/>
          <p14:tracePt t="27138" x="5086350" y="4478338"/>
          <p14:tracePt t="27154" x="5078413" y="4486275"/>
          <p14:tracePt t="27160" x="5068888" y="4486275"/>
          <p14:tracePt t="27170" x="5049838" y="4505325"/>
          <p14:tracePt t="27185" x="5049838" y="4514850"/>
          <p14:tracePt t="27201" x="5022850" y="4522788"/>
          <p14:tracePt t="27226" x="5014913" y="4532313"/>
          <p14:tracePt t="27233" x="5005388" y="4541838"/>
          <p14:tracePt t="27242" x="4995863" y="4551363"/>
          <p14:tracePt t="27265" x="4978400" y="4568825"/>
          <p14:tracePt t="27280" x="4978400" y="4578350"/>
          <p14:tracePt t="27289" x="4978400" y="4587875"/>
          <p14:tracePt t="27296" x="4959350" y="4605338"/>
          <p14:tracePt t="27304" x="4949825" y="4624388"/>
          <p14:tracePt t="27312" x="4932363" y="4641850"/>
          <p14:tracePt t="27322" x="4895850" y="4687888"/>
          <p14:tracePt t="27328" x="4868863" y="4705350"/>
          <p14:tracePt t="27339" x="4859338" y="4714875"/>
          <p14:tracePt t="27344" x="4813300" y="4751388"/>
          <p14:tracePt t="27354" x="4803775" y="4751388"/>
          <p14:tracePt t="27361" x="4795838" y="4760913"/>
          <p14:tracePt t="27372" x="4786313" y="4768850"/>
          <p14:tracePt t="27376" x="4776788" y="4778375"/>
          <p14:tracePt t="27409" x="4767263" y="4787900"/>
          <p14:tracePt t="27433" x="4759325" y="4797425"/>
          <p14:tracePt t="27440" x="4759325" y="4805363"/>
          <p14:tracePt t="27449" x="4740275" y="4824413"/>
          <p14:tracePt t="27465" x="4730750" y="4824413"/>
          <p14:tracePt t="27473" x="4713288" y="4824413"/>
          <p14:tracePt t="27480" x="4703763" y="4824413"/>
          <p14:tracePt t="27489" x="4695825" y="4833938"/>
          <p14:tracePt t="27497" x="4686300" y="4841875"/>
          <p14:tracePt t="27513" x="4676775" y="4841875"/>
          <p14:tracePt t="27528" x="4667250" y="4841875"/>
          <p14:tracePt t="27594" x="4659313" y="4841875"/>
          <p14:tracePt t="27601" x="4649788" y="4841875"/>
          <p14:tracePt t="27609" x="4630738" y="4860925"/>
          <p14:tracePt t="27617" x="4622800" y="4860925"/>
          <p14:tracePt t="27625" x="4603750" y="4870450"/>
          <p14:tracePt t="27640" x="4576763" y="4878388"/>
          <p14:tracePt t="27657" x="4567238" y="4878388"/>
          <p14:tracePt t="27665" x="4557713" y="4887913"/>
          <p14:tracePt t="27674" x="4549775" y="4887913"/>
          <p14:tracePt t="27680" x="4540250" y="4887913"/>
          <p14:tracePt t="27689" x="4521200" y="4906963"/>
          <p14:tracePt t="27712" x="4503738" y="4906963"/>
          <p14:tracePt t="27721" x="4494213" y="4914900"/>
          <p14:tracePt t="27753" x="4484688" y="4914900"/>
          <p14:tracePt t="27760" x="4476750" y="4924425"/>
          <p14:tracePt t="27772" x="4448175" y="4933950"/>
          <p14:tracePt t="27785" x="4430713" y="4933950"/>
          <p14:tracePt t="27793" x="4413250" y="4943475"/>
          <p14:tracePt t="27801" x="4394200" y="4951413"/>
          <p14:tracePt t="27810" x="4376738" y="4951413"/>
          <p14:tracePt t="27817" x="4367213" y="4951413"/>
          <p14:tracePt t="27825" x="4357688" y="4960938"/>
          <p14:tracePt t="27929" x="4330700" y="4960938"/>
          <p14:tracePt t="27937" x="4311650" y="4970463"/>
          <p14:tracePt t="27944" x="4303713" y="4987925"/>
          <p14:tracePt t="27953" x="4275138" y="5016500"/>
          <p14:tracePt t="27960" x="4257675" y="5024438"/>
          <p14:tracePt t="27971" x="4211638" y="5043488"/>
          <p14:tracePt t="27977" x="4175125" y="5053013"/>
          <p14:tracePt t="27985" x="4165600" y="5053013"/>
          <p14:tracePt t="27993" x="4129088" y="5060950"/>
          <p14:tracePt t="28000" x="4102100" y="5070475"/>
          <p14:tracePt t="28008" x="4075113" y="5070475"/>
          <p14:tracePt t="28016" x="4038600" y="5097463"/>
          <p14:tracePt t="28024" x="4011613" y="5106988"/>
          <p14:tracePt t="28032" x="3965575" y="5116513"/>
          <p14:tracePt t="28040" x="3911600" y="5126038"/>
          <p14:tracePt t="28048" x="3846513" y="5133975"/>
          <p14:tracePt t="28057" x="3819525" y="5160963"/>
          <p14:tracePt t="28064" x="3783013" y="5170488"/>
          <p14:tracePt t="28074" x="3738563" y="5170488"/>
          <p14:tracePt t="28080" x="3692525" y="5180013"/>
          <p14:tracePt t="28089" x="3656013" y="5180013"/>
          <p14:tracePt t="28096" x="3629025" y="5180013"/>
          <p14:tracePt t="28104" x="3582988" y="5197475"/>
          <p14:tracePt t="28112" x="3573463" y="5197475"/>
          <p14:tracePt t="28121" x="3556000" y="5197475"/>
          <p14:tracePt t="28128" x="3546475" y="5197475"/>
          <p14:tracePt t="28328" x="3519488" y="5197475"/>
          <p14:tracePt t="28336" x="3509963" y="5197475"/>
          <p14:tracePt t="28344" x="3490913" y="5197475"/>
          <p14:tracePt t="28353" x="3473450" y="5197475"/>
          <p14:tracePt t="28360" x="3463925" y="5197475"/>
          <p14:tracePt t="28370" x="3446463" y="5197475"/>
          <p14:tracePt t="28376" x="3419475" y="5197475"/>
          <p14:tracePt t="28384" x="3382963" y="5197475"/>
          <p14:tracePt t="28392" x="3317875" y="5197475"/>
          <p14:tracePt t="28401" x="3263900" y="5189538"/>
          <p14:tracePt t="28408" x="3208338" y="5189538"/>
          <p14:tracePt t="28416" x="3154363" y="5189538"/>
          <p14:tracePt t="28424" x="3117850" y="5189538"/>
          <p14:tracePt t="28433" x="3081338" y="5189538"/>
          <p14:tracePt t="28440" x="3027363" y="5189538"/>
          <p14:tracePt t="28448" x="2981325" y="5189538"/>
          <p14:tracePt t="28456" x="2962275" y="5189538"/>
          <p14:tracePt t="28465" x="2935288" y="5189538"/>
          <p14:tracePt t="28472" x="2925763" y="5180013"/>
          <p14:tracePt t="28641" x="2908300" y="5180013"/>
          <p14:tracePt t="28656" x="2898775" y="5180013"/>
          <p14:tracePt t="28672" x="2889250" y="5180013"/>
          <p14:tracePt t="28896" x="2871788" y="5189538"/>
          <p14:tracePt t="28928" x="2852738" y="5207000"/>
          <p14:tracePt t="28952" x="2844800" y="5216525"/>
          <p14:tracePt t="29049" x="2835275" y="5216525"/>
          <p14:tracePt t="29072" x="2835275" y="5207000"/>
          <p14:tracePt t="29080" x="2835275" y="5197475"/>
          <p14:tracePt t="29088" x="2835275" y="5189538"/>
          <p14:tracePt t="29112" x="2835275" y="5180013"/>
          <p14:tracePt t="29258" x="2835275" y="5189538"/>
          <p14:tracePt t="29265" x="2835275" y="5197475"/>
          <p14:tracePt t="29273" x="2835275" y="5207000"/>
          <p14:tracePt t="29280" x="2835275" y="5233988"/>
          <p14:tracePt t="29304" x="2835275" y="5243513"/>
          <p14:tracePt t="29514" x="2835275" y="5233988"/>
          <p14:tracePt t="29530" x="2835275" y="5216525"/>
          <p14:tracePt t="29609" x="2835275" y="5207000"/>
          <p14:tracePt t="29649" x="2835275" y="5197475"/>
          <p14:tracePt t="29673" x="2835275" y="5180013"/>
          <p14:tracePt t="36489" x="2862263" y="5180013"/>
          <p14:tracePt t="36496" x="2908300" y="5180013"/>
          <p14:tracePt t="36504" x="2944813" y="5180013"/>
          <p14:tracePt t="36512" x="2998788" y="5180013"/>
          <p14:tracePt t="36520" x="3044825" y="5180013"/>
          <p14:tracePt t="36528" x="3127375" y="5180013"/>
          <p14:tracePt t="36538" x="3236913" y="5180013"/>
          <p14:tracePt t="36546" x="3400425" y="5153025"/>
          <p14:tracePt t="36554" x="3527425" y="5143500"/>
          <p14:tracePt t="36560" x="3636963" y="5126038"/>
          <p14:tracePt t="36571" x="3756025" y="5097463"/>
          <p14:tracePt t="36576" x="3783013" y="5080000"/>
          <p14:tracePt t="36586" x="3810000" y="5080000"/>
          <p14:tracePt t="36593" x="3856038" y="5060950"/>
          <p14:tracePt t="36601" x="3892550" y="5033963"/>
          <p14:tracePt t="36608" x="3919538" y="5024438"/>
          <p14:tracePt t="36617" x="3948113" y="5016500"/>
          <p14:tracePt t="36625" x="3965575" y="5006975"/>
          <p14:tracePt t="36658" x="3975100" y="4997450"/>
          <p14:tracePt t="36664" x="3984625" y="4987925"/>
          <p14:tracePt t="36673" x="3992563" y="4987925"/>
          <p14:tracePt t="36681" x="4021138" y="4979988"/>
          <p14:tracePt t="36697" x="4057650" y="4979988"/>
          <p14:tracePt t="36705" x="4102100" y="4979988"/>
          <p14:tracePt t="36713" x="4121150" y="4979988"/>
          <p14:tracePt t="36720" x="4148138" y="4979988"/>
          <p14:tracePt t="36728" x="4184650" y="4979988"/>
          <p14:tracePt t="36737" x="4202113" y="4979988"/>
          <p14:tracePt t="36746" x="4248150" y="4979988"/>
          <p14:tracePt t="36753" x="4267200" y="4979988"/>
          <p14:tracePt t="36760" x="4294188" y="4979988"/>
          <p14:tracePt t="36770" x="4330700" y="4979988"/>
          <p14:tracePt t="36776" x="4348163" y="4979988"/>
          <p14:tracePt t="36786" x="4394200" y="4979988"/>
          <p14:tracePt t="36792" x="4413250" y="4979988"/>
          <p14:tracePt t="36801" x="4440238" y="4979988"/>
          <p14:tracePt t="36808" x="4457700" y="4979988"/>
          <p14:tracePt t="36816" x="4494213" y="4979988"/>
          <p14:tracePt t="36824" x="4521200" y="4979988"/>
          <p14:tracePt t="36832" x="4557713" y="4970463"/>
          <p14:tracePt t="36840" x="4586288" y="4970463"/>
          <p14:tracePt t="36848" x="4603750" y="4960938"/>
          <p14:tracePt t="36856" x="4630738" y="4960938"/>
          <p14:tracePt t="36865" x="4649788" y="4943475"/>
          <p14:tracePt t="36872" x="4667250" y="4943475"/>
          <p14:tracePt t="36880" x="4676775" y="4933950"/>
          <p14:tracePt t="36890" x="4713288" y="4924425"/>
          <p14:tracePt t="36897" x="4740275" y="4914900"/>
          <p14:tracePt t="36906" x="4803775" y="4878388"/>
          <p14:tracePt t="36912" x="4868863" y="4860925"/>
          <p14:tracePt t="36920" x="4895850" y="4833938"/>
          <p14:tracePt t="36929" x="4913313" y="4824413"/>
          <p14:tracePt t="36937" x="4941888" y="4824413"/>
          <p14:tracePt t="36945" x="4949825" y="4814888"/>
          <p14:tracePt t="36954" x="4978400" y="4814888"/>
          <p14:tracePt t="36961" x="4995863" y="4787900"/>
          <p14:tracePt t="36977" x="5005388" y="4787900"/>
          <p14:tracePt t="36986" x="5014913" y="4787900"/>
          <p14:tracePt t="36993" x="5022850" y="4787900"/>
          <p14:tracePt t="37008" x="5032375" y="4787900"/>
          <p14:tracePt t="37033" x="5041900" y="4787900"/>
          <p14:tracePt t="37041" x="5059363" y="4787900"/>
          <p14:tracePt t="37049" x="5078413" y="4787900"/>
          <p14:tracePt t="37056" x="5086350" y="4778375"/>
          <p14:tracePt t="37064" x="5114925" y="4778375"/>
          <p14:tracePt t="37072" x="5132388" y="4778375"/>
          <p14:tracePt t="37080" x="5151438" y="4778375"/>
          <p14:tracePt t="37088" x="5159375" y="4778375"/>
          <p14:tracePt t="37097" x="5168900" y="4778375"/>
          <p14:tracePt t="37105" x="5195888" y="4778375"/>
          <p14:tracePt t="37113" x="5205413" y="4778375"/>
          <p14:tracePt t="37120" x="5214938" y="4778375"/>
          <p14:tracePt t="37138" x="5232400" y="4778375"/>
          <p14:tracePt t="37144" x="5241925" y="4778375"/>
          <p14:tracePt t="37161" x="5251450" y="4778375"/>
          <p14:tracePt t="37171" x="5268913" y="4778375"/>
          <p14:tracePt t="37177" x="5287963" y="4768850"/>
          <p14:tracePt t="37187" x="5297488" y="4768850"/>
          <p14:tracePt t="37209" x="5434013" y="4724400"/>
          <p14:tracePt t="37217" x="5534025" y="4687888"/>
          <p14:tracePt t="37224" x="5624513" y="4668838"/>
          <p14:tracePt t="37233" x="5743575" y="4641850"/>
          <p14:tracePt t="37240" x="5889625" y="4578350"/>
          <p14:tracePt t="37250" x="6062663" y="4532313"/>
          <p14:tracePt t="37257" x="6208713" y="4505325"/>
          <p14:tracePt t="37265" x="6335713" y="4459288"/>
          <p14:tracePt t="37273" x="6491288" y="4413250"/>
          <p14:tracePt t="37281" x="6618288" y="4368800"/>
          <p14:tracePt t="37291" x="6700838" y="4359275"/>
          <p14:tracePt t="37297" x="6773863" y="4349750"/>
          <p14:tracePt t="37304" x="6819900" y="4313238"/>
          <p14:tracePt t="37313" x="6864350" y="4303713"/>
          <p14:tracePt t="37320" x="6873875" y="4303713"/>
          <p14:tracePt t="37329" x="6900863" y="4303713"/>
          <p14:tracePt t="37344" x="6910388" y="4295775"/>
          <p14:tracePt t="37385" x="6919913" y="4286250"/>
          <p14:tracePt t="37497" x="6929438" y="4276725"/>
          <p14:tracePt t="37505" x="6937375" y="4276725"/>
          <p14:tracePt t="37513" x="6956425" y="4276725"/>
          <p14:tracePt t="37520" x="6992938" y="4276725"/>
          <p14:tracePt t="37529" x="7029450" y="4268788"/>
          <p14:tracePt t="37537" x="7046913" y="4268788"/>
          <p14:tracePt t="37545" x="7083425" y="4259263"/>
          <p14:tracePt t="37553" x="7110413" y="4259263"/>
          <p14:tracePt t="37560" x="7146925" y="4259263"/>
          <p14:tracePt t="37571" x="7175500" y="4259263"/>
          <p14:tracePt t="37577" x="7192963" y="4259263"/>
          <p14:tracePt t="37587" x="7219950" y="4249738"/>
          <p14:tracePt t="37597" x="7248525" y="4240213"/>
          <p14:tracePt t="37603" x="7265988" y="4232275"/>
          <p14:tracePt t="37609" x="7283450" y="4232275"/>
          <p14:tracePt t="37621" x="7292975" y="4232275"/>
          <p14:tracePt t="37626" x="7319963" y="4222750"/>
          <p14:tracePt t="37640" x="7339013" y="4213225"/>
          <p14:tracePt t="37649" x="7356475" y="4213225"/>
          <p14:tracePt t="37656" x="7385050" y="4195763"/>
          <p14:tracePt t="37664" x="7421563" y="4167188"/>
          <p14:tracePt t="37673" x="7429500" y="4159250"/>
          <p14:tracePt t="37680" x="7448550" y="4149725"/>
          <p14:tracePt t="37690" x="7502525" y="4103688"/>
          <p14:tracePt t="37703" x="7548563" y="4076700"/>
          <p14:tracePt t="37712" x="7567613" y="4067175"/>
          <p14:tracePt t="37720" x="7575550" y="4057650"/>
          <p14:tracePt t="37728" x="7612063" y="4040188"/>
          <p14:tracePt t="37736" x="7631113" y="4021138"/>
          <p14:tracePt t="37753" x="7648575" y="4013200"/>
          <p14:tracePt t="37761" x="7658100" y="4003675"/>
          <p14:tracePt t="37771" x="7667625" y="3994150"/>
          <p14:tracePt t="37776" x="7675563" y="3984625"/>
          <p14:tracePt t="37787" x="7675563" y="3976688"/>
          <p14:tracePt t="37817" x="7685088" y="3976688"/>
          <p14:tracePt t="38113" x="7694613" y="3976688"/>
          <p14:tracePt t="38129" x="7704138" y="3967163"/>
          <p14:tracePt t="38136" x="7731125" y="3967163"/>
          <p14:tracePt t="38145" x="7740650" y="3967163"/>
          <p14:tracePt t="38152" x="7748588" y="3967163"/>
          <p14:tracePt t="38161" x="7794625" y="3940175"/>
          <p14:tracePt t="38177" x="7821613" y="3940175"/>
          <p14:tracePt t="38186" x="7858125" y="3930650"/>
          <p14:tracePt t="38206" x="7940675" y="3911600"/>
          <p14:tracePt t="38209" x="7958138" y="3911600"/>
          <p14:tracePt t="38217" x="8023225" y="3884613"/>
          <p14:tracePt t="38225" x="8059738" y="3875088"/>
          <p14:tracePt t="38233" x="8067675" y="3867150"/>
          <p14:tracePt t="38241" x="8096250" y="3857625"/>
          <p14:tracePt t="38249" x="8113713" y="3840163"/>
          <p14:tracePt t="38257" x="8132763" y="3830638"/>
          <p14:tracePt t="38264" x="8140700" y="3821113"/>
          <p14:tracePt t="38274" x="8159750" y="3811588"/>
          <p14:tracePt t="38290" x="8169275" y="3803650"/>
          <p14:tracePt t="38417" x="8177213" y="3784600"/>
          <p14:tracePt t="38425" x="8186738" y="3784600"/>
          <p14:tracePt t="38433" x="8186738" y="3775075"/>
          <p14:tracePt t="38441" x="8196263" y="3757613"/>
          <p14:tracePt t="38449" x="8204200" y="3748088"/>
          <p14:tracePt t="38458" x="8204200" y="3738563"/>
          <p14:tracePt t="38465" x="8223250" y="3721100"/>
          <p14:tracePt t="38473" x="8223250" y="3711575"/>
          <p14:tracePt t="38481" x="8232775" y="3711575"/>
          <p14:tracePt t="38505" x="8240713" y="3702050"/>
          <p14:tracePt t="38536" x="8250238" y="3694113"/>
          <p14:tracePt t="38552" x="8259763" y="3694113"/>
          <p14:tracePt t="38561" x="8259763" y="3684588"/>
          <p14:tracePt t="38801" x="8269288" y="3665538"/>
          <p14:tracePt t="38809" x="8269288" y="3657600"/>
          <p14:tracePt t="38818" x="8269288" y="3638550"/>
          <p14:tracePt t="38825" x="8277225" y="3638550"/>
          <p14:tracePt t="38840" x="8277225" y="3629025"/>
          <p14:tracePt t="38848" x="8286750" y="3621088"/>
          <p14:tracePt t="39033" x="8305800" y="3592513"/>
          <p14:tracePt t="39049" x="8313738" y="3584575"/>
          <p14:tracePt t="39072" x="8323263" y="3575050"/>
          <p14:tracePt t="39080" x="8323263" y="3556000"/>
          <p14:tracePt t="39088" x="8332788" y="3556000"/>
          <p14:tracePt t="39096" x="8332788" y="3538538"/>
          <p14:tracePt t="39105" x="8350250" y="3519488"/>
          <p14:tracePt t="39112" x="8350250" y="3511550"/>
          <p14:tracePt t="39120" x="8350250" y="3502025"/>
          <p14:tracePt t="39129" x="8359775" y="3492500"/>
          <p14:tracePt t="39137" x="8359775" y="3475038"/>
          <p14:tracePt t="39144" x="8359775" y="3465513"/>
          <p14:tracePt t="39155" x="8359775" y="3446463"/>
          <p14:tracePt t="39160" x="8359775" y="3411538"/>
          <p14:tracePt t="39171" x="8378825" y="3382963"/>
          <p14:tracePt t="39176" x="8396288" y="3346450"/>
          <p14:tracePt t="39186" x="8405813" y="3328988"/>
          <p14:tracePt t="39206" x="8423275" y="3302000"/>
          <p14:tracePt t="39209" x="8442325" y="3282950"/>
          <p14:tracePt t="39217" x="8442325" y="3273425"/>
          <p14:tracePt t="39224" x="8451850" y="3273425"/>
          <p14:tracePt t="39969" x="8451850" y="3282950"/>
          <p14:tracePt t="40200" x="8469313" y="3273425"/>
          <p14:tracePt t="40209" x="8488363" y="3255963"/>
          <p14:tracePt t="40216" x="8488363" y="3236913"/>
          <p14:tracePt t="40224" x="8496300" y="3219450"/>
          <p14:tracePt t="40233" x="8496300" y="3209925"/>
          <p14:tracePt t="40241" x="8505825" y="3192463"/>
          <p14:tracePt t="40256" x="8515350" y="3182938"/>
          <p14:tracePt t="40264" x="8532813" y="3155950"/>
          <p14:tracePt t="40272" x="8532813" y="3146425"/>
          <p14:tracePt t="40280" x="8532813" y="3136900"/>
          <p14:tracePt t="40288" x="8532813" y="3127375"/>
          <p14:tracePt t="40296" x="8532813" y="3109913"/>
          <p14:tracePt t="40304" x="8542338" y="3090863"/>
          <p14:tracePt t="40312" x="8551863" y="3090863"/>
          <p14:tracePt t="40322" x="8569325" y="3046413"/>
          <p14:tracePt t="40337" x="8569325" y="3036888"/>
          <p14:tracePt t="40344" x="8578850" y="3027363"/>
          <p14:tracePt t="40353" x="8578850" y="3017838"/>
          <p14:tracePt t="40361" x="8578850" y="3009900"/>
          <p14:tracePt t="40370" x="8578850" y="2982913"/>
          <p14:tracePt t="40377" x="8588375" y="2973388"/>
          <p14:tracePt t="40386" x="8588375" y="2954338"/>
          <p14:tracePt t="40392" x="8588375" y="2927350"/>
          <p14:tracePt t="40403" x="8596313" y="2909888"/>
          <p14:tracePt t="40409" x="8596313" y="2881313"/>
          <p14:tracePt t="40417" x="8596313" y="2873375"/>
          <p14:tracePt t="40424" x="8596313" y="2844800"/>
          <p14:tracePt t="40433" x="8596313" y="2836863"/>
          <p14:tracePt t="40441" x="8605838" y="2827338"/>
          <p14:tracePt t="40448" x="8615363" y="2827338"/>
          <p14:tracePt t="40833" x="8605838" y="2827338"/>
          <p14:tracePt t="40840" x="8588375" y="2827338"/>
          <p14:tracePt t="40866" x="8578850" y="2827338"/>
          <p14:tracePt t="40937" x="8569325" y="2827338"/>
          <p14:tracePt t="40960" x="8551863" y="2827338"/>
          <p14:tracePt t="40976" x="8542338" y="2827338"/>
          <p14:tracePt t="40992" x="8532813" y="2827338"/>
          <p14:tracePt t="41017" x="8515350" y="2827338"/>
          <p14:tracePt t="41024" x="8496300" y="2836863"/>
          <p14:tracePt t="41137" x="8488363" y="2836863"/>
          <p14:tracePt t="41152" x="8459788" y="2836863"/>
          <p14:tracePt t="41160" x="8451850" y="2836863"/>
          <p14:tracePt t="41169" x="8442325" y="2836863"/>
          <p14:tracePt t="41176" x="8423275" y="2836863"/>
          <p14:tracePt t="41187" x="8415338" y="2836863"/>
          <p14:tracePt t="41222" x="8386763" y="2836863"/>
          <p14:tracePt t="41225" x="8378825" y="2836863"/>
          <p14:tracePt t="41232" x="8369300" y="2836863"/>
          <p14:tracePt t="41240" x="8359775" y="2836863"/>
          <p14:tracePt t="41264" x="8350250" y="2836863"/>
          <p14:tracePt t="41552" x="8342313" y="2836863"/>
          <p14:tracePt t="41560" x="8332788" y="2836863"/>
          <p14:tracePt t="41569" x="8323263" y="2836863"/>
          <p14:tracePt t="41586" x="8305800" y="2836863"/>
          <p14:tracePt t="41601" x="8286750" y="2827338"/>
          <p14:tracePt t="41617" x="8277225" y="2827338"/>
          <p14:tracePt t="41633" x="8259763" y="2827338"/>
          <p14:tracePt t="41640" x="8259763" y="2817813"/>
          <p14:tracePt t="41672" x="8250238" y="2817813"/>
          <p14:tracePt t="41688" x="8232775" y="2808288"/>
          <p14:tracePt t="41696" x="8223250" y="2800350"/>
          <p14:tracePt t="41712" x="8213725" y="2800350"/>
          <p14:tracePt t="41857" x="8204200" y="2790825"/>
          <p14:tracePt t="41864" x="8196263" y="2790825"/>
          <p14:tracePt t="41872" x="8186738" y="2781300"/>
          <p14:tracePt t="41880" x="8150225" y="2771775"/>
          <p14:tracePt t="41897" x="8123238" y="2754313"/>
          <p14:tracePt t="41905" x="8113713" y="2754313"/>
          <p14:tracePt t="41912" x="8086725" y="2735263"/>
          <p14:tracePt t="41920" x="8077200" y="2735263"/>
          <p14:tracePt t="41928" x="8059738" y="2727325"/>
          <p14:tracePt t="41936" x="8040688" y="2708275"/>
          <p14:tracePt t="41953" x="8023225" y="2698750"/>
          <p14:tracePt t="41976" x="8013700" y="2690813"/>
          <p14:tracePt t="42096" x="8013700" y="2681288"/>
          <p14:tracePt t="42104" x="8031163" y="2662238"/>
          <p14:tracePt t="42111" x="8040688" y="2662238"/>
          <p14:tracePt t="42120" x="8067675" y="2654300"/>
          <p14:tracePt t="42136" x="8077200" y="2644775"/>
          <p14:tracePt t="42143" x="8086725" y="2644775"/>
          <p14:tracePt t="42151" x="8104188" y="2625725"/>
          <p14:tracePt t="42159" x="8123238" y="2617788"/>
          <p14:tracePt t="42168" x="8123238" y="2608263"/>
          <p14:tracePt t="42175" x="8150225" y="2608263"/>
          <p14:tracePt t="42185" x="8213725" y="2581275"/>
          <p14:tracePt t="42204" x="8296275" y="2535238"/>
          <p14:tracePt t="42207" x="8378825" y="2498725"/>
          <p14:tracePt t="42216" x="8459788" y="2471738"/>
          <p14:tracePt t="42224" x="8542338" y="2435225"/>
          <p14:tracePt t="42232" x="8651875" y="2398713"/>
          <p14:tracePt t="42242" x="8734425" y="2362200"/>
          <p14:tracePt t="42248" x="8797925" y="2335213"/>
          <p14:tracePt t="42256" x="8861425" y="2298700"/>
          <p14:tracePt t="42264" x="8878888" y="2289175"/>
          <p14:tracePt t="42274" x="8897938" y="2289175"/>
          <p14:tracePt t="42280" x="8915400" y="2279650"/>
          <p14:tracePt t="42375" x="8915400" y="2289175"/>
          <p14:tracePt t="42384" x="8915400" y="2306638"/>
          <p14:tracePt t="42391" x="8915400" y="2335213"/>
          <p14:tracePt t="42399" x="8915400" y="2352675"/>
          <p14:tracePt t="42407" x="8915400" y="2362200"/>
          <p14:tracePt t="42415" x="8915400" y="2379663"/>
          <p14:tracePt t="42423" x="8915400" y="2398713"/>
          <p14:tracePt t="42431" x="8915400" y="2408238"/>
          <p14:tracePt t="42439" x="8915400" y="2416175"/>
          <p14:tracePt t="42447" x="8915400" y="2425700"/>
          <p14:tracePt t="42463" x="8915400" y="2435225"/>
          <p14:tracePt t="42567" x="8907463" y="2444750"/>
          <p14:tracePt t="42575" x="8897938" y="2452688"/>
          <p14:tracePt t="42593" x="8878888" y="2471738"/>
          <p14:tracePt t="42600" x="8870950" y="2471738"/>
          <p14:tracePt t="42607" x="8834438" y="2489200"/>
          <p14:tracePt t="42615" x="8807450" y="2498725"/>
          <p14:tracePt t="42623" x="8788400" y="2498725"/>
          <p14:tracePt t="42631" x="8761413" y="2525713"/>
          <p14:tracePt t="42640" x="8724900" y="2525713"/>
          <p14:tracePt t="42648" x="8724900" y="2535238"/>
          <p14:tracePt t="42657" x="8715375" y="2535238"/>
          <p14:tracePt t="42666" x="8705850" y="2544763"/>
          <p14:tracePt t="42672" x="8697913" y="2544763"/>
          <p14:tracePt t="42681" x="8688388" y="2544763"/>
          <p14:tracePt t="42697" x="8678863" y="2544763"/>
          <p14:tracePt t="42705" x="8669338" y="2554288"/>
          <p14:tracePt t="42713" x="8669338" y="2562225"/>
          <p14:tracePt t="42722" x="8661400" y="2562225"/>
          <p14:tracePt t="42729" x="8651875" y="2562225"/>
          <p14:tracePt t="42736" x="8632825" y="2571750"/>
          <p14:tracePt t="42744" x="8615363" y="2571750"/>
          <p14:tracePt t="42753" x="8605838" y="2571750"/>
          <p14:tracePt t="42762" x="8588375" y="2581275"/>
          <p14:tracePt t="42770" x="8559800" y="2581275"/>
          <p14:tracePt t="42777" x="8542338" y="2589213"/>
          <p14:tracePt t="42788" x="8496300" y="2608263"/>
          <p14:tracePt t="42792" x="8469313" y="2608263"/>
          <p14:tracePt t="42802" x="8442325" y="2608263"/>
          <p14:tracePt t="42809" x="8415338" y="2617788"/>
          <p14:tracePt t="42816" x="8396288" y="2617788"/>
          <p14:tracePt t="42824" x="8332788" y="2625725"/>
          <p14:tracePt t="42833" x="8323263" y="2625725"/>
          <p14:tracePt t="42840" x="8305800" y="2635250"/>
          <p14:tracePt t="42848" x="8240713" y="2662238"/>
          <p14:tracePt t="42864" x="8232775" y="2662238"/>
          <p14:tracePt t="42873" x="8223250" y="2671763"/>
          <p14:tracePt t="42961" x="8213725" y="2681288"/>
          <p14:tracePt t="43448" x="8204200" y="2690813"/>
          <p14:tracePt t="43553" x="8186738" y="2698750"/>
          <p14:tracePt t="43576" x="8177213" y="2698750"/>
          <p14:tracePt t="43592" x="8169275" y="2698750"/>
          <p14:tracePt t="44969" x="8159750" y="2708275"/>
          <p14:tracePt t="44993" x="8159750" y="2717800"/>
          <p14:tracePt t="45009" x="8159750" y="2735263"/>
          <p14:tracePt t="45121" x="8169275" y="2698750"/>
          <p14:tracePt t="45129" x="8169275" y="2681288"/>
          <p14:tracePt t="45136" x="8169275" y="2654300"/>
          <p14:tracePt t="45145" x="8177213" y="2635250"/>
          <p14:tracePt t="45153" x="8177213" y="2617788"/>
          <p14:tracePt t="45160" x="8177213" y="2598738"/>
          <p14:tracePt t="45170" x="8177213" y="2589213"/>
          <p14:tracePt t="45176" x="8177213" y="2581275"/>
          <p14:tracePt t="45313" x="8177213" y="2598738"/>
          <p14:tracePt t="45321" x="8177213" y="2608263"/>
          <p14:tracePt t="45329" x="8177213" y="2635250"/>
          <p14:tracePt t="45337" x="8177213" y="2644775"/>
          <p14:tracePt t="45345" x="8177213" y="2662238"/>
          <p14:tracePt t="94754" x="8177213" y="2671763"/>
          <p14:tracePt t="94760" x="8213725" y="2671763"/>
          <p14:tracePt t="94769" x="8286750" y="2708275"/>
          <p14:tracePt t="94777" x="8359775" y="2735263"/>
          <p14:tracePt t="94785" x="8459788" y="2763838"/>
          <p14:tracePt t="94792" x="8515350" y="2771775"/>
          <p14:tracePt t="94802" x="8578850" y="2781300"/>
          <p14:tracePt t="94808" x="8632825" y="2781300"/>
          <p14:tracePt t="94819" x="8705850" y="2781300"/>
          <p14:tracePt t="94824" x="8770938" y="2790825"/>
          <p14:tracePt t="94833" x="8824913" y="2790825"/>
          <p14:tracePt t="94840" x="8870950" y="2817813"/>
          <p14:tracePt t="94847" x="8897938" y="2817813"/>
          <p14:tracePt t="94856" x="8951913" y="2817813"/>
          <p14:tracePt t="94865" x="9007475" y="2817813"/>
          <p14:tracePt t="94872" x="9080500" y="28178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68313"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27" name="Rectangle 3"/>
          <p:cNvSpPr>
            <a:spLocks noChangeArrowheads="1"/>
          </p:cNvSpPr>
          <p:nvPr/>
        </p:nvSpPr>
        <p:spPr bwMode="auto">
          <a:xfrm>
            <a:off x="539750"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28" name="Rectangle 4"/>
          <p:cNvSpPr>
            <a:spLocks noChangeArrowheads="1"/>
          </p:cNvSpPr>
          <p:nvPr/>
        </p:nvSpPr>
        <p:spPr bwMode="auto">
          <a:xfrm>
            <a:off x="61118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29" name="Rectangle 5"/>
          <p:cNvSpPr>
            <a:spLocks noChangeArrowheads="1"/>
          </p:cNvSpPr>
          <p:nvPr/>
        </p:nvSpPr>
        <p:spPr bwMode="auto">
          <a:xfrm>
            <a:off x="61118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0" name="Rectangle 6"/>
          <p:cNvSpPr>
            <a:spLocks noChangeArrowheads="1"/>
          </p:cNvSpPr>
          <p:nvPr/>
        </p:nvSpPr>
        <p:spPr bwMode="auto">
          <a:xfrm>
            <a:off x="61118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1" name="Rectangle 7"/>
          <p:cNvSpPr>
            <a:spLocks noChangeArrowheads="1"/>
          </p:cNvSpPr>
          <p:nvPr/>
        </p:nvSpPr>
        <p:spPr bwMode="auto">
          <a:xfrm>
            <a:off x="61118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2" name="Rectangle 8"/>
          <p:cNvSpPr>
            <a:spLocks noChangeArrowheads="1"/>
          </p:cNvSpPr>
          <p:nvPr/>
        </p:nvSpPr>
        <p:spPr bwMode="auto">
          <a:xfrm>
            <a:off x="9001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3" name="Rectangle 9"/>
          <p:cNvSpPr>
            <a:spLocks noChangeArrowheads="1"/>
          </p:cNvSpPr>
          <p:nvPr/>
        </p:nvSpPr>
        <p:spPr bwMode="auto">
          <a:xfrm>
            <a:off x="9001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4" name="Rectangle 10"/>
          <p:cNvSpPr>
            <a:spLocks noChangeArrowheads="1"/>
          </p:cNvSpPr>
          <p:nvPr/>
        </p:nvSpPr>
        <p:spPr bwMode="auto">
          <a:xfrm>
            <a:off x="9001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5" name="Rectangle 11"/>
          <p:cNvSpPr>
            <a:spLocks noChangeArrowheads="1"/>
          </p:cNvSpPr>
          <p:nvPr/>
        </p:nvSpPr>
        <p:spPr bwMode="auto">
          <a:xfrm>
            <a:off x="9001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6" name="Rectangle 12"/>
          <p:cNvSpPr>
            <a:spLocks noChangeArrowheads="1"/>
          </p:cNvSpPr>
          <p:nvPr/>
        </p:nvSpPr>
        <p:spPr bwMode="auto">
          <a:xfrm>
            <a:off x="611188"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237" name="Rectangle 13"/>
          <p:cNvSpPr>
            <a:spLocks noChangeArrowheads="1"/>
          </p:cNvSpPr>
          <p:nvPr/>
        </p:nvSpPr>
        <p:spPr bwMode="auto">
          <a:xfrm>
            <a:off x="1260475"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8" name="Rectangle 14"/>
          <p:cNvSpPr>
            <a:spLocks noChangeArrowheads="1"/>
          </p:cNvSpPr>
          <p:nvPr/>
        </p:nvSpPr>
        <p:spPr bwMode="auto">
          <a:xfrm>
            <a:off x="13319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39" name="Rectangle 15"/>
          <p:cNvSpPr>
            <a:spLocks noChangeArrowheads="1"/>
          </p:cNvSpPr>
          <p:nvPr/>
        </p:nvSpPr>
        <p:spPr bwMode="auto">
          <a:xfrm>
            <a:off x="13319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0" name="Rectangle 16"/>
          <p:cNvSpPr>
            <a:spLocks noChangeArrowheads="1"/>
          </p:cNvSpPr>
          <p:nvPr/>
        </p:nvSpPr>
        <p:spPr bwMode="auto">
          <a:xfrm>
            <a:off x="13319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1" name="Rectangle 17"/>
          <p:cNvSpPr>
            <a:spLocks noChangeArrowheads="1"/>
          </p:cNvSpPr>
          <p:nvPr/>
        </p:nvSpPr>
        <p:spPr bwMode="auto">
          <a:xfrm>
            <a:off x="13319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2" name="Rectangle 18"/>
          <p:cNvSpPr>
            <a:spLocks noChangeArrowheads="1"/>
          </p:cNvSpPr>
          <p:nvPr/>
        </p:nvSpPr>
        <p:spPr bwMode="auto">
          <a:xfrm>
            <a:off x="16208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3" name="Rectangle 19"/>
          <p:cNvSpPr>
            <a:spLocks noChangeArrowheads="1"/>
          </p:cNvSpPr>
          <p:nvPr/>
        </p:nvSpPr>
        <p:spPr bwMode="auto">
          <a:xfrm>
            <a:off x="16208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4" name="Rectangle 20"/>
          <p:cNvSpPr>
            <a:spLocks noChangeArrowheads="1"/>
          </p:cNvSpPr>
          <p:nvPr/>
        </p:nvSpPr>
        <p:spPr bwMode="auto">
          <a:xfrm>
            <a:off x="16208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5" name="Rectangle 21"/>
          <p:cNvSpPr>
            <a:spLocks noChangeArrowheads="1"/>
          </p:cNvSpPr>
          <p:nvPr/>
        </p:nvSpPr>
        <p:spPr bwMode="auto">
          <a:xfrm>
            <a:off x="16208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6" name="Rectangle 22"/>
          <p:cNvSpPr>
            <a:spLocks noChangeArrowheads="1"/>
          </p:cNvSpPr>
          <p:nvPr/>
        </p:nvSpPr>
        <p:spPr bwMode="auto">
          <a:xfrm>
            <a:off x="1331913"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247" name="Text Box 23"/>
          <p:cNvSpPr txBox="1">
            <a:spLocks noChangeArrowheads="1"/>
          </p:cNvSpPr>
          <p:nvPr/>
        </p:nvSpPr>
        <p:spPr bwMode="auto">
          <a:xfrm>
            <a:off x="468313"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Thread Processors</a:t>
            </a:r>
          </a:p>
        </p:txBody>
      </p:sp>
      <p:sp>
        <p:nvSpPr>
          <p:cNvPr id="52248" name="Rectangle 24"/>
          <p:cNvSpPr>
            <a:spLocks noChangeArrowheads="1"/>
          </p:cNvSpPr>
          <p:nvPr/>
        </p:nvSpPr>
        <p:spPr bwMode="auto">
          <a:xfrm>
            <a:off x="2073275"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49" name="Rectangle 25"/>
          <p:cNvSpPr>
            <a:spLocks noChangeArrowheads="1"/>
          </p:cNvSpPr>
          <p:nvPr/>
        </p:nvSpPr>
        <p:spPr bwMode="auto">
          <a:xfrm>
            <a:off x="214471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0" name="Rectangle 26"/>
          <p:cNvSpPr>
            <a:spLocks noChangeArrowheads="1"/>
          </p:cNvSpPr>
          <p:nvPr/>
        </p:nvSpPr>
        <p:spPr bwMode="auto">
          <a:xfrm>
            <a:off x="22161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1" name="Rectangle 27"/>
          <p:cNvSpPr>
            <a:spLocks noChangeArrowheads="1"/>
          </p:cNvSpPr>
          <p:nvPr/>
        </p:nvSpPr>
        <p:spPr bwMode="auto">
          <a:xfrm>
            <a:off x="22161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2" name="Rectangle 28"/>
          <p:cNvSpPr>
            <a:spLocks noChangeArrowheads="1"/>
          </p:cNvSpPr>
          <p:nvPr/>
        </p:nvSpPr>
        <p:spPr bwMode="auto">
          <a:xfrm>
            <a:off x="22161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3" name="Rectangle 29"/>
          <p:cNvSpPr>
            <a:spLocks noChangeArrowheads="1"/>
          </p:cNvSpPr>
          <p:nvPr/>
        </p:nvSpPr>
        <p:spPr bwMode="auto">
          <a:xfrm>
            <a:off x="22161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4" name="Rectangle 30"/>
          <p:cNvSpPr>
            <a:spLocks noChangeArrowheads="1"/>
          </p:cNvSpPr>
          <p:nvPr/>
        </p:nvSpPr>
        <p:spPr bwMode="auto">
          <a:xfrm>
            <a:off x="25050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5" name="Rectangle 31"/>
          <p:cNvSpPr>
            <a:spLocks noChangeArrowheads="1"/>
          </p:cNvSpPr>
          <p:nvPr/>
        </p:nvSpPr>
        <p:spPr bwMode="auto">
          <a:xfrm>
            <a:off x="25050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6" name="Rectangle 32"/>
          <p:cNvSpPr>
            <a:spLocks noChangeArrowheads="1"/>
          </p:cNvSpPr>
          <p:nvPr/>
        </p:nvSpPr>
        <p:spPr bwMode="auto">
          <a:xfrm>
            <a:off x="25050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7" name="Rectangle 33"/>
          <p:cNvSpPr>
            <a:spLocks noChangeArrowheads="1"/>
          </p:cNvSpPr>
          <p:nvPr/>
        </p:nvSpPr>
        <p:spPr bwMode="auto">
          <a:xfrm>
            <a:off x="25050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58" name="Rectangle 34"/>
          <p:cNvSpPr>
            <a:spLocks noChangeArrowheads="1"/>
          </p:cNvSpPr>
          <p:nvPr/>
        </p:nvSpPr>
        <p:spPr bwMode="auto">
          <a:xfrm>
            <a:off x="221615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259" name="Rectangle 35"/>
          <p:cNvSpPr>
            <a:spLocks noChangeArrowheads="1"/>
          </p:cNvSpPr>
          <p:nvPr/>
        </p:nvSpPr>
        <p:spPr bwMode="auto">
          <a:xfrm>
            <a:off x="286543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0" name="Rectangle 36"/>
          <p:cNvSpPr>
            <a:spLocks noChangeArrowheads="1"/>
          </p:cNvSpPr>
          <p:nvPr/>
        </p:nvSpPr>
        <p:spPr bwMode="auto">
          <a:xfrm>
            <a:off x="29368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1" name="Rectangle 37"/>
          <p:cNvSpPr>
            <a:spLocks noChangeArrowheads="1"/>
          </p:cNvSpPr>
          <p:nvPr/>
        </p:nvSpPr>
        <p:spPr bwMode="auto">
          <a:xfrm>
            <a:off x="29368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2" name="Rectangle 38"/>
          <p:cNvSpPr>
            <a:spLocks noChangeArrowheads="1"/>
          </p:cNvSpPr>
          <p:nvPr/>
        </p:nvSpPr>
        <p:spPr bwMode="auto">
          <a:xfrm>
            <a:off x="29368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3" name="Rectangle 39"/>
          <p:cNvSpPr>
            <a:spLocks noChangeArrowheads="1"/>
          </p:cNvSpPr>
          <p:nvPr/>
        </p:nvSpPr>
        <p:spPr bwMode="auto">
          <a:xfrm>
            <a:off x="29368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4" name="Rectangle 40"/>
          <p:cNvSpPr>
            <a:spLocks noChangeArrowheads="1"/>
          </p:cNvSpPr>
          <p:nvPr/>
        </p:nvSpPr>
        <p:spPr bwMode="auto">
          <a:xfrm>
            <a:off x="32258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5" name="Rectangle 41"/>
          <p:cNvSpPr>
            <a:spLocks noChangeArrowheads="1"/>
          </p:cNvSpPr>
          <p:nvPr/>
        </p:nvSpPr>
        <p:spPr bwMode="auto">
          <a:xfrm>
            <a:off x="32258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6" name="Rectangle 42"/>
          <p:cNvSpPr>
            <a:spLocks noChangeArrowheads="1"/>
          </p:cNvSpPr>
          <p:nvPr/>
        </p:nvSpPr>
        <p:spPr bwMode="auto">
          <a:xfrm>
            <a:off x="32258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7" name="Rectangle 43"/>
          <p:cNvSpPr>
            <a:spLocks noChangeArrowheads="1"/>
          </p:cNvSpPr>
          <p:nvPr/>
        </p:nvSpPr>
        <p:spPr bwMode="auto">
          <a:xfrm>
            <a:off x="32258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68" name="Rectangle 44"/>
          <p:cNvSpPr>
            <a:spLocks noChangeArrowheads="1"/>
          </p:cNvSpPr>
          <p:nvPr/>
        </p:nvSpPr>
        <p:spPr bwMode="auto">
          <a:xfrm>
            <a:off x="293687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269" name="Text Box 45"/>
          <p:cNvSpPr txBox="1">
            <a:spLocks noChangeArrowheads="1"/>
          </p:cNvSpPr>
          <p:nvPr/>
        </p:nvSpPr>
        <p:spPr bwMode="auto">
          <a:xfrm>
            <a:off x="2073275"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Thread Processors</a:t>
            </a:r>
          </a:p>
        </p:txBody>
      </p:sp>
      <p:sp>
        <p:nvSpPr>
          <p:cNvPr id="52270" name="Rectangle 46"/>
          <p:cNvSpPr>
            <a:spLocks noChangeArrowheads="1"/>
          </p:cNvSpPr>
          <p:nvPr/>
        </p:nvSpPr>
        <p:spPr bwMode="auto">
          <a:xfrm>
            <a:off x="3678238"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1" name="Rectangle 47"/>
          <p:cNvSpPr>
            <a:spLocks noChangeArrowheads="1"/>
          </p:cNvSpPr>
          <p:nvPr/>
        </p:nvSpPr>
        <p:spPr bwMode="auto">
          <a:xfrm>
            <a:off x="3749675"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2" name="Rectangle 48"/>
          <p:cNvSpPr>
            <a:spLocks noChangeArrowheads="1"/>
          </p:cNvSpPr>
          <p:nvPr/>
        </p:nvSpPr>
        <p:spPr bwMode="auto">
          <a:xfrm>
            <a:off x="38211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3" name="Rectangle 49"/>
          <p:cNvSpPr>
            <a:spLocks noChangeArrowheads="1"/>
          </p:cNvSpPr>
          <p:nvPr/>
        </p:nvSpPr>
        <p:spPr bwMode="auto">
          <a:xfrm>
            <a:off x="38211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4" name="Rectangle 50"/>
          <p:cNvSpPr>
            <a:spLocks noChangeArrowheads="1"/>
          </p:cNvSpPr>
          <p:nvPr/>
        </p:nvSpPr>
        <p:spPr bwMode="auto">
          <a:xfrm>
            <a:off x="38211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5" name="Rectangle 51"/>
          <p:cNvSpPr>
            <a:spLocks noChangeArrowheads="1"/>
          </p:cNvSpPr>
          <p:nvPr/>
        </p:nvSpPr>
        <p:spPr bwMode="auto">
          <a:xfrm>
            <a:off x="38211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6" name="Rectangle 52"/>
          <p:cNvSpPr>
            <a:spLocks noChangeArrowheads="1"/>
          </p:cNvSpPr>
          <p:nvPr/>
        </p:nvSpPr>
        <p:spPr bwMode="auto">
          <a:xfrm>
            <a:off x="41100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7" name="Rectangle 53"/>
          <p:cNvSpPr>
            <a:spLocks noChangeArrowheads="1"/>
          </p:cNvSpPr>
          <p:nvPr/>
        </p:nvSpPr>
        <p:spPr bwMode="auto">
          <a:xfrm>
            <a:off x="41100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8" name="Rectangle 54"/>
          <p:cNvSpPr>
            <a:spLocks noChangeArrowheads="1"/>
          </p:cNvSpPr>
          <p:nvPr/>
        </p:nvSpPr>
        <p:spPr bwMode="auto">
          <a:xfrm>
            <a:off x="41100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79" name="Rectangle 55"/>
          <p:cNvSpPr>
            <a:spLocks noChangeArrowheads="1"/>
          </p:cNvSpPr>
          <p:nvPr/>
        </p:nvSpPr>
        <p:spPr bwMode="auto">
          <a:xfrm>
            <a:off x="41100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0" name="Rectangle 56"/>
          <p:cNvSpPr>
            <a:spLocks noChangeArrowheads="1"/>
          </p:cNvSpPr>
          <p:nvPr/>
        </p:nvSpPr>
        <p:spPr bwMode="auto">
          <a:xfrm>
            <a:off x="3821113"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281" name="Rectangle 57"/>
          <p:cNvSpPr>
            <a:spLocks noChangeArrowheads="1"/>
          </p:cNvSpPr>
          <p:nvPr/>
        </p:nvSpPr>
        <p:spPr bwMode="auto">
          <a:xfrm>
            <a:off x="4470400"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2" name="Rectangle 58"/>
          <p:cNvSpPr>
            <a:spLocks noChangeArrowheads="1"/>
          </p:cNvSpPr>
          <p:nvPr/>
        </p:nvSpPr>
        <p:spPr bwMode="auto">
          <a:xfrm>
            <a:off x="45418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3" name="Rectangle 59"/>
          <p:cNvSpPr>
            <a:spLocks noChangeArrowheads="1"/>
          </p:cNvSpPr>
          <p:nvPr/>
        </p:nvSpPr>
        <p:spPr bwMode="auto">
          <a:xfrm>
            <a:off x="45418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4" name="Rectangle 60"/>
          <p:cNvSpPr>
            <a:spLocks noChangeArrowheads="1"/>
          </p:cNvSpPr>
          <p:nvPr/>
        </p:nvSpPr>
        <p:spPr bwMode="auto">
          <a:xfrm>
            <a:off x="45418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5" name="Rectangle 61"/>
          <p:cNvSpPr>
            <a:spLocks noChangeArrowheads="1"/>
          </p:cNvSpPr>
          <p:nvPr/>
        </p:nvSpPr>
        <p:spPr bwMode="auto">
          <a:xfrm>
            <a:off x="45418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6" name="Rectangle 62"/>
          <p:cNvSpPr>
            <a:spLocks noChangeArrowheads="1"/>
          </p:cNvSpPr>
          <p:nvPr/>
        </p:nvSpPr>
        <p:spPr bwMode="auto">
          <a:xfrm>
            <a:off x="483076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7" name="Rectangle 63"/>
          <p:cNvSpPr>
            <a:spLocks noChangeArrowheads="1"/>
          </p:cNvSpPr>
          <p:nvPr/>
        </p:nvSpPr>
        <p:spPr bwMode="auto">
          <a:xfrm>
            <a:off x="483076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8" name="Rectangle 64"/>
          <p:cNvSpPr>
            <a:spLocks noChangeArrowheads="1"/>
          </p:cNvSpPr>
          <p:nvPr/>
        </p:nvSpPr>
        <p:spPr bwMode="auto">
          <a:xfrm>
            <a:off x="483076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89" name="Rectangle 65"/>
          <p:cNvSpPr>
            <a:spLocks noChangeArrowheads="1"/>
          </p:cNvSpPr>
          <p:nvPr/>
        </p:nvSpPr>
        <p:spPr bwMode="auto">
          <a:xfrm>
            <a:off x="483076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0" name="Rectangle 66"/>
          <p:cNvSpPr>
            <a:spLocks noChangeArrowheads="1"/>
          </p:cNvSpPr>
          <p:nvPr/>
        </p:nvSpPr>
        <p:spPr bwMode="auto">
          <a:xfrm>
            <a:off x="4541838"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291" name="Text Box 67"/>
          <p:cNvSpPr txBox="1">
            <a:spLocks noChangeArrowheads="1"/>
          </p:cNvSpPr>
          <p:nvPr/>
        </p:nvSpPr>
        <p:spPr bwMode="auto">
          <a:xfrm>
            <a:off x="3678238"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Thread Processors</a:t>
            </a:r>
          </a:p>
        </p:txBody>
      </p:sp>
      <p:sp>
        <p:nvSpPr>
          <p:cNvPr id="52292" name="Rectangle 68"/>
          <p:cNvSpPr>
            <a:spLocks noChangeArrowheads="1"/>
          </p:cNvSpPr>
          <p:nvPr/>
        </p:nvSpPr>
        <p:spPr bwMode="auto">
          <a:xfrm>
            <a:off x="5283200"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3" name="Rectangle 69"/>
          <p:cNvSpPr>
            <a:spLocks noChangeArrowheads="1"/>
          </p:cNvSpPr>
          <p:nvPr/>
        </p:nvSpPr>
        <p:spPr bwMode="auto">
          <a:xfrm>
            <a:off x="535463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4" name="Rectangle 70"/>
          <p:cNvSpPr>
            <a:spLocks noChangeArrowheads="1"/>
          </p:cNvSpPr>
          <p:nvPr/>
        </p:nvSpPr>
        <p:spPr bwMode="auto">
          <a:xfrm>
            <a:off x="54260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5" name="Rectangle 71"/>
          <p:cNvSpPr>
            <a:spLocks noChangeArrowheads="1"/>
          </p:cNvSpPr>
          <p:nvPr/>
        </p:nvSpPr>
        <p:spPr bwMode="auto">
          <a:xfrm>
            <a:off x="54260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6" name="Rectangle 72"/>
          <p:cNvSpPr>
            <a:spLocks noChangeArrowheads="1"/>
          </p:cNvSpPr>
          <p:nvPr/>
        </p:nvSpPr>
        <p:spPr bwMode="auto">
          <a:xfrm>
            <a:off x="54260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7" name="Rectangle 73"/>
          <p:cNvSpPr>
            <a:spLocks noChangeArrowheads="1"/>
          </p:cNvSpPr>
          <p:nvPr/>
        </p:nvSpPr>
        <p:spPr bwMode="auto">
          <a:xfrm>
            <a:off x="54260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8" name="Rectangle 74"/>
          <p:cNvSpPr>
            <a:spLocks noChangeArrowheads="1"/>
          </p:cNvSpPr>
          <p:nvPr/>
        </p:nvSpPr>
        <p:spPr bwMode="auto">
          <a:xfrm>
            <a:off x="57150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299" name="Rectangle 75"/>
          <p:cNvSpPr>
            <a:spLocks noChangeArrowheads="1"/>
          </p:cNvSpPr>
          <p:nvPr/>
        </p:nvSpPr>
        <p:spPr bwMode="auto">
          <a:xfrm>
            <a:off x="57150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0" name="Rectangle 76"/>
          <p:cNvSpPr>
            <a:spLocks noChangeArrowheads="1"/>
          </p:cNvSpPr>
          <p:nvPr/>
        </p:nvSpPr>
        <p:spPr bwMode="auto">
          <a:xfrm>
            <a:off x="57150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1" name="Rectangle 77"/>
          <p:cNvSpPr>
            <a:spLocks noChangeArrowheads="1"/>
          </p:cNvSpPr>
          <p:nvPr/>
        </p:nvSpPr>
        <p:spPr bwMode="auto">
          <a:xfrm>
            <a:off x="57150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2" name="Rectangle 78"/>
          <p:cNvSpPr>
            <a:spLocks noChangeArrowheads="1"/>
          </p:cNvSpPr>
          <p:nvPr/>
        </p:nvSpPr>
        <p:spPr bwMode="auto">
          <a:xfrm>
            <a:off x="542607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303" name="Rectangle 79"/>
          <p:cNvSpPr>
            <a:spLocks noChangeArrowheads="1"/>
          </p:cNvSpPr>
          <p:nvPr/>
        </p:nvSpPr>
        <p:spPr bwMode="auto">
          <a:xfrm>
            <a:off x="607536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4" name="Rectangle 80"/>
          <p:cNvSpPr>
            <a:spLocks noChangeArrowheads="1"/>
          </p:cNvSpPr>
          <p:nvPr/>
        </p:nvSpPr>
        <p:spPr bwMode="auto">
          <a:xfrm>
            <a:off x="61468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5" name="Rectangle 81"/>
          <p:cNvSpPr>
            <a:spLocks noChangeArrowheads="1"/>
          </p:cNvSpPr>
          <p:nvPr/>
        </p:nvSpPr>
        <p:spPr bwMode="auto">
          <a:xfrm>
            <a:off x="61468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6" name="Rectangle 82"/>
          <p:cNvSpPr>
            <a:spLocks noChangeArrowheads="1"/>
          </p:cNvSpPr>
          <p:nvPr/>
        </p:nvSpPr>
        <p:spPr bwMode="auto">
          <a:xfrm>
            <a:off x="61468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7" name="Rectangle 83"/>
          <p:cNvSpPr>
            <a:spLocks noChangeArrowheads="1"/>
          </p:cNvSpPr>
          <p:nvPr/>
        </p:nvSpPr>
        <p:spPr bwMode="auto">
          <a:xfrm>
            <a:off x="61468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8" name="Rectangle 84"/>
          <p:cNvSpPr>
            <a:spLocks noChangeArrowheads="1"/>
          </p:cNvSpPr>
          <p:nvPr/>
        </p:nvSpPr>
        <p:spPr bwMode="auto">
          <a:xfrm>
            <a:off x="643572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09" name="Rectangle 85"/>
          <p:cNvSpPr>
            <a:spLocks noChangeArrowheads="1"/>
          </p:cNvSpPr>
          <p:nvPr/>
        </p:nvSpPr>
        <p:spPr bwMode="auto">
          <a:xfrm>
            <a:off x="643572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0" name="Rectangle 86"/>
          <p:cNvSpPr>
            <a:spLocks noChangeArrowheads="1"/>
          </p:cNvSpPr>
          <p:nvPr/>
        </p:nvSpPr>
        <p:spPr bwMode="auto">
          <a:xfrm>
            <a:off x="643572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1" name="Rectangle 87"/>
          <p:cNvSpPr>
            <a:spLocks noChangeArrowheads="1"/>
          </p:cNvSpPr>
          <p:nvPr/>
        </p:nvSpPr>
        <p:spPr bwMode="auto">
          <a:xfrm>
            <a:off x="643572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2" name="Rectangle 88"/>
          <p:cNvSpPr>
            <a:spLocks noChangeArrowheads="1"/>
          </p:cNvSpPr>
          <p:nvPr/>
        </p:nvSpPr>
        <p:spPr bwMode="auto">
          <a:xfrm>
            <a:off x="614680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313" name="Text Box 89"/>
          <p:cNvSpPr txBox="1">
            <a:spLocks noChangeArrowheads="1"/>
          </p:cNvSpPr>
          <p:nvPr/>
        </p:nvSpPr>
        <p:spPr bwMode="auto">
          <a:xfrm>
            <a:off x="5283200"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Thread Processors</a:t>
            </a:r>
          </a:p>
        </p:txBody>
      </p:sp>
      <p:sp>
        <p:nvSpPr>
          <p:cNvPr id="52314" name="Rectangle 90"/>
          <p:cNvSpPr>
            <a:spLocks noChangeArrowheads="1"/>
          </p:cNvSpPr>
          <p:nvPr/>
        </p:nvSpPr>
        <p:spPr bwMode="auto">
          <a:xfrm>
            <a:off x="7258050"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5" name="Rectangle 91"/>
          <p:cNvSpPr>
            <a:spLocks noChangeArrowheads="1"/>
          </p:cNvSpPr>
          <p:nvPr/>
        </p:nvSpPr>
        <p:spPr bwMode="auto">
          <a:xfrm>
            <a:off x="732948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6" name="Rectangle 92"/>
          <p:cNvSpPr>
            <a:spLocks noChangeArrowheads="1"/>
          </p:cNvSpPr>
          <p:nvPr/>
        </p:nvSpPr>
        <p:spPr bwMode="auto">
          <a:xfrm>
            <a:off x="740092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7" name="Rectangle 93"/>
          <p:cNvSpPr>
            <a:spLocks noChangeArrowheads="1"/>
          </p:cNvSpPr>
          <p:nvPr/>
        </p:nvSpPr>
        <p:spPr bwMode="auto">
          <a:xfrm>
            <a:off x="740092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8" name="Rectangle 94"/>
          <p:cNvSpPr>
            <a:spLocks noChangeArrowheads="1"/>
          </p:cNvSpPr>
          <p:nvPr/>
        </p:nvSpPr>
        <p:spPr bwMode="auto">
          <a:xfrm>
            <a:off x="740092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19" name="Rectangle 95"/>
          <p:cNvSpPr>
            <a:spLocks noChangeArrowheads="1"/>
          </p:cNvSpPr>
          <p:nvPr/>
        </p:nvSpPr>
        <p:spPr bwMode="auto">
          <a:xfrm>
            <a:off x="740092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0" name="Rectangle 96"/>
          <p:cNvSpPr>
            <a:spLocks noChangeArrowheads="1"/>
          </p:cNvSpPr>
          <p:nvPr/>
        </p:nvSpPr>
        <p:spPr bwMode="auto">
          <a:xfrm>
            <a:off x="76898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1" name="Rectangle 97"/>
          <p:cNvSpPr>
            <a:spLocks noChangeArrowheads="1"/>
          </p:cNvSpPr>
          <p:nvPr/>
        </p:nvSpPr>
        <p:spPr bwMode="auto">
          <a:xfrm>
            <a:off x="76898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2" name="Rectangle 98"/>
          <p:cNvSpPr>
            <a:spLocks noChangeArrowheads="1"/>
          </p:cNvSpPr>
          <p:nvPr/>
        </p:nvSpPr>
        <p:spPr bwMode="auto">
          <a:xfrm>
            <a:off x="76898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3" name="Rectangle 99"/>
          <p:cNvSpPr>
            <a:spLocks noChangeArrowheads="1"/>
          </p:cNvSpPr>
          <p:nvPr/>
        </p:nvSpPr>
        <p:spPr bwMode="auto">
          <a:xfrm>
            <a:off x="76898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4" name="Rectangle 100"/>
          <p:cNvSpPr>
            <a:spLocks noChangeArrowheads="1"/>
          </p:cNvSpPr>
          <p:nvPr/>
        </p:nvSpPr>
        <p:spPr bwMode="auto">
          <a:xfrm>
            <a:off x="740092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325" name="Rectangle 101"/>
          <p:cNvSpPr>
            <a:spLocks noChangeArrowheads="1"/>
          </p:cNvSpPr>
          <p:nvPr/>
        </p:nvSpPr>
        <p:spPr bwMode="auto">
          <a:xfrm>
            <a:off x="805021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6" name="Rectangle 102"/>
          <p:cNvSpPr>
            <a:spLocks noChangeArrowheads="1"/>
          </p:cNvSpPr>
          <p:nvPr/>
        </p:nvSpPr>
        <p:spPr bwMode="auto">
          <a:xfrm>
            <a:off x="81216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7" name="Rectangle 103"/>
          <p:cNvSpPr>
            <a:spLocks noChangeArrowheads="1"/>
          </p:cNvSpPr>
          <p:nvPr/>
        </p:nvSpPr>
        <p:spPr bwMode="auto">
          <a:xfrm>
            <a:off x="81216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8" name="Rectangle 104"/>
          <p:cNvSpPr>
            <a:spLocks noChangeArrowheads="1"/>
          </p:cNvSpPr>
          <p:nvPr/>
        </p:nvSpPr>
        <p:spPr bwMode="auto">
          <a:xfrm>
            <a:off x="81216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29" name="Rectangle 105"/>
          <p:cNvSpPr>
            <a:spLocks noChangeArrowheads="1"/>
          </p:cNvSpPr>
          <p:nvPr/>
        </p:nvSpPr>
        <p:spPr bwMode="auto">
          <a:xfrm>
            <a:off x="81216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30" name="Rectangle 106"/>
          <p:cNvSpPr>
            <a:spLocks noChangeArrowheads="1"/>
          </p:cNvSpPr>
          <p:nvPr/>
        </p:nvSpPr>
        <p:spPr bwMode="auto">
          <a:xfrm>
            <a:off x="84105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31" name="Rectangle 107"/>
          <p:cNvSpPr>
            <a:spLocks noChangeArrowheads="1"/>
          </p:cNvSpPr>
          <p:nvPr/>
        </p:nvSpPr>
        <p:spPr bwMode="auto">
          <a:xfrm>
            <a:off x="84105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32" name="Rectangle 108"/>
          <p:cNvSpPr>
            <a:spLocks noChangeArrowheads="1"/>
          </p:cNvSpPr>
          <p:nvPr/>
        </p:nvSpPr>
        <p:spPr bwMode="auto">
          <a:xfrm>
            <a:off x="84105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33" name="Rectangle 109"/>
          <p:cNvSpPr>
            <a:spLocks noChangeArrowheads="1"/>
          </p:cNvSpPr>
          <p:nvPr/>
        </p:nvSpPr>
        <p:spPr bwMode="auto">
          <a:xfrm>
            <a:off x="84105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334" name="Rectangle 110"/>
          <p:cNvSpPr>
            <a:spLocks noChangeArrowheads="1"/>
          </p:cNvSpPr>
          <p:nvPr/>
        </p:nvSpPr>
        <p:spPr bwMode="auto">
          <a:xfrm>
            <a:off x="812165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t>PBSM</a:t>
            </a:r>
          </a:p>
        </p:txBody>
      </p:sp>
      <p:sp>
        <p:nvSpPr>
          <p:cNvPr id="52335" name="Text Box 111"/>
          <p:cNvSpPr txBox="1">
            <a:spLocks noChangeArrowheads="1"/>
          </p:cNvSpPr>
          <p:nvPr/>
        </p:nvSpPr>
        <p:spPr bwMode="auto">
          <a:xfrm>
            <a:off x="7258050"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Thread Processors</a:t>
            </a:r>
          </a:p>
        </p:txBody>
      </p:sp>
      <p:sp>
        <p:nvSpPr>
          <p:cNvPr id="52336" name="Text Box 112"/>
          <p:cNvSpPr txBox="1">
            <a:spLocks noChangeArrowheads="1"/>
          </p:cNvSpPr>
          <p:nvPr/>
        </p:nvSpPr>
        <p:spPr bwMode="auto">
          <a:xfrm>
            <a:off x="6784975" y="39512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a:t>…</a:t>
            </a:r>
          </a:p>
        </p:txBody>
      </p:sp>
      <p:sp>
        <p:nvSpPr>
          <p:cNvPr id="52337" name="Rectangle 113"/>
          <p:cNvSpPr>
            <a:spLocks noChangeArrowheads="1"/>
          </p:cNvSpPr>
          <p:nvPr/>
        </p:nvSpPr>
        <p:spPr bwMode="auto">
          <a:xfrm>
            <a:off x="2195513" y="1989138"/>
            <a:ext cx="4464050"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Thread Execution Manager</a:t>
            </a:r>
          </a:p>
        </p:txBody>
      </p:sp>
      <p:sp>
        <p:nvSpPr>
          <p:cNvPr id="52338" name="Rectangle 114"/>
          <p:cNvSpPr>
            <a:spLocks noChangeArrowheads="1"/>
          </p:cNvSpPr>
          <p:nvPr/>
        </p:nvSpPr>
        <p:spPr bwMode="auto">
          <a:xfrm>
            <a:off x="2916238" y="134143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Input Assembler</a:t>
            </a:r>
          </a:p>
        </p:txBody>
      </p:sp>
      <p:sp>
        <p:nvSpPr>
          <p:cNvPr id="52339" name="Rectangle 115"/>
          <p:cNvSpPr>
            <a:spLocks noChangeArrowheads="1"/>
          </p:cNvSpPr>
          <p:nvPr/>
        </p:nvSpPr>
        <p:spPr bwMode="auto">
          <a:xfrm>
            <a:off x="2195513" y="693738"/>
            <a:ext cx="4464050" cy="4318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Host</a:t>
            </a:r>
          </a:p>
        </p:txBody>
      </p:sp>
      <p:sp>
        <p:nvSpPr>
          <p:cNvPr id="52340" name="Rectangle 116"/>
          <p:cNvSpPr>
            <a:spLocks noChangeArrowheads="1"/>
          </p:cNvSpPr>
          <p:nvPr/>
        </p:nvSpPr>
        <p:spPr bwMode="auto">
          <a:xfrm>
            <a:off x="2843213" y="558958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Load/Store</a:t>
            </a:r>
          </a:p>
        </p:txBody>
      </p:sp>
      <p:sp>
        <p:nvSpPr>
          <p:cNvPr id="52341" name="Rectangle 117"/>
          <p:cNvSpPr>
            <a:spLocks noChangeArrowheads="1"/>
          </p:cNvSpPr>
          <p:nvPr/>
        </p:nvSpPr>
        <p:spPr bwMode="auto">
          <a:xfrm>
            <a:off x="2843213" y="623728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Global Memory</a:t>
            </a:r>
          </a:p>
        </p:txBody>
      </p:sp>
      <p:sp>
        <p:nvSpPr>
          <p:cNvPr id="52342" name="Line 118"/>
          <p:cNvSpPr>
            <a:spLocks noChangeShapeType="1"/>
          </p:cNvSpPr>
          <p:nvPr/>
        </p:nvSpPr>
        <p:spPr bwMode="auto">
          <a:xfrm flipV="1">
            <a:off x="125888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3" name="Line 119"/>
          <p:cNvSpPr>
            <a:spLocks noChangeShapeType="1"/>
          </p:cNvSpPr>
          <p:nvPr/>
        </p:nvSpPr>
        <p:spPr bwMode="auto">
          <a:xfrm flipV="1">
            <a:off x="2843213"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4" name="Line 120"/>
          <p:cNvSpPr>
            <a:spLocks noChangeShapeType="1"/>
          </p:cNvSpPr>
          <p:nvPr/>
        </p:nvSpPr>
        <p:spPr bwMode="auto">
          <a:xfrm flipV="1">
            <a:off x="442753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5" name="Line 121"/>
          <p:cNvSpPr>
            <a:spLocks noChangeShapeType="1"/>
          </p:cNvSpPr>
          <p:nvPr/>
        </p:nvSpPr>
        <p:spPr bwMode="auto">
          <a:xfrm flipV="1">
            <a:off x="6011863"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6" name="Line 122"/>
          <p:cNvSpPr>
            <a:spLocks noChangeShapeType="1"/>
          </p:cNvSpPr>
          <p:nvPr/>
        </p:nvSpPr>
        <p:spPr bwMode="auto">
          <a:xfrm flipV="1">
            <a:off x="802798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7" name="Line 123"/>
          <p:cNvSpPr>
            <a:spLocks noChangeShapeType="1"/>
          </p:cNvSpPr>
          <p:nvPr/>
        </p:nvSpPr>
        <p:spPr bwMode="auto">
          <a:xfrm>
            <a:off x="1258888" y="5373688"/>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8" name="Line 124"/>
          <p:cNvSpPr>
            <a:spLocks noChangeShapeType="1"/>
          </p:cNvSpPr>
          <p:nvPr/>
        </p:nvSpPr>
        <p:spPr bwMode="auto">
          <a:xfrm flipV="1">
            <a:off x="4427538" y="53736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49" name="Line 125"/>
          <p:cNvSpPr>
            <a:spLocks noChangeShapeType="1"/>
          </p:cNvSpPr>
          <p:nvPr/>
        </p:nvSpPr>
        <p:spPr bwMode="auto">
          <a:xfrm flipV="1">
            <a:off x="4427538" y="60213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0" name="Line 126"/>
          <p:cNvSpPr>
            <a:spLocks noChangeShapeType="1"/>
          </p:cNvSpPr>
          <p:nvPr/>
        </p:nvSpPr>
        <p:spPr bwMode="auto">
          <a:xfrm>
            <a:off x="4356100" y="11255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1" name="Line 127"/>
          <p:cNvSpPr>
            <a:spLocks noChangeShapeType="1"/>
          </p:cNvSpPr>
          <p:nvPr/>
        </p:nvSpPr>
        <p:spPr bwMode="auto">
          <a:xfrm>
            <a:off x="4356100" y="17732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2" name="Line 128"/>
          <p:cNvSpPr>
            <a:spLocks noChangeShapeType="1"/>
          </p:cNvSpPr>
          <p:nvPr/>
        </p:nvSpPr>
        <p:spPr bwMode="auto">
          <a:xfrm>
            <a:off x="4356100" y="2420938"/>
            <a:ext cx="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3" name="Line 129"/>
          <p:cNvSpPr>
            <a:spLocks noChangeShapeType="1"/>
          </p:cNvSpPr>
          <p:nvPr/>
        </p:nvSpPr>
        <p:spPr bwMode="auto">
          <a:xfrm>
            <a:off x="125888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4" name="Line 130"/>
          <p:cNvSpPr>
            <a:spLocks noChangeShapeType="1"/>
          </p:cNvSpPr>
          <p:nvPr/>
        </p:nvSpPr>
        <p:spPr bwMode="auto">
          <a:xfrm>
            <a:off x="2843213"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5" name="Line 131"/>
          <p:cNvSpPr>
            <a:spLocks noChangeShapeType="1"/>
          </p:cNvSpPr>
          <p:nvPr/>
        </p:nvSpPr>
        <p:spPr bwMode="auto">
          <a:xfrm>
            <a:off x="442753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6" name="Line 132"/>
          <p:cNvSpPr>
            <a:spLocks noChangeShapeType="1"/>
          </p:cNvSpPr>
          <p:nvPr/>
        </p:nvSpPr>
        <p:spPr bwMode="auto">
          <a:xfrm>
            <a:off x="6011863"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7" name="Line 133"/>
          <p:cNvSpPr>
            <a:spLocks noChangeShapeType="1"/>
          </p:cNvSpPr>
          <p:nvPr/>
        </p:nvSpPr>
        <p:spPr bwMode="auto">
          <a:xfrm>
            <a:off x="802798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8" name="Line 134"/>
          <p:cNvSpPr>
            <a:spLocks noChangeShapeType="1"/>
          </p:cNvSpPr>
          <p:nvPr/>
        </p:nvSpPr>
        <p:spPr bwMode="auto">
          <a:xfrm>
            <a:off x="1258888" y="2565400"/>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59" name="Line 135"/>
          <p:cNvSpPr>
            <a:spLocks noChangeShapeType="1"/>
          </p:cNvSpPr>
          <p:nvPr/>
        </p:nvSpPr>
        <p:spPr bwMode="auto">
          <a:xfrm>
            <a:off x="16922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0" name="Line 136"/>
          <p:cNvSpPr>
            <a:spLocks noChangeShapeType="1"/>
          </p:cNvSpPr>
          <p:nvPr/>
        </p:nvSpPr>
        <p:spPr bwMode="auto">
          <a:xfrm>
            <a:off x="32035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1" name="Line 137"/>
          <p:cNvSpPr>
            <a:spLocks noChangeShapeType="1"/>
          </p:cNvSpPr>
          <p:nvPr/>
        </p:nvSpPr>
        <p:spPr bwMode="auto">
          <a:xfrm>
            <a:off x="47148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2" name="Line 138"/>
          <p:cNvSpPr>
            <a:spLocks noChangeShapeType="1"/>
          </p:cNvSpPr>
          <p:nvPr/>
        </p:nvSpPr>
        <p:spPr bwMode="auto">
          <a:xfrm>
            <a:off x="6242050"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3" name="Line 139"/>
          <p:cNvSpPr>
            <a:spLocks noChangeShapeType="1"/>
          </p:cNvSpPr>
          <p:nvPr/>
        </p:nvSpPr>
        <p:spPr bwMode="auto">
          <a:xfrm>
            <a:off x="8459788"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4" name="Line 140"/>
          <p:cNvSpPr>
            <a:spLocks noChangeShapeType="1"/>
          </p:cNvSpPr>
          <p:nvPr/>
        </p:nvSpPr>
        <p:spPr bwMode="auto">
          <a:xfrm>
            <a:off x="1692275" y="5300663"/>
            <a:ext cx="7272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5" name="Line 141"/>
          <p:cNvSpPr>
            <a:spLocks noChangeShapeType="1"/>
          </p:cNvSpPr>
          <p:nvPr/>
        </p:nvSpPr>
        <p:spPr bwMode="auto">
          <a:xfrm flipV="1">
            <a:off x="8964613" y="2276475"/>
            <a:ext cx="0" cy="3024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6" name="Line 142"/>
          <p:cNvSpPr>
            <a:spLocks noChangeShapeType="1"/>
          </p:cNvSpPr>
          <p:nvPr/>
        </p:nvSpPr>
        <p:spPr bwMode="auto">
          <a:xfrm flipH="1">
            <a:off x="6659563" y="2276475"/>
            <a:ext cx="23050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67" name="Text Box 143"/>
          <p:cNvSpPr txBox="1">
            <a:spLocks noChangeArrowheads="1"/>
          </p:cNvSpPr>
          <p:nvPr/>
        </p:nvSpPr>
        <p:spPr bwMode="auto">
          <a:xfrm>
            <a:off x="581025" y="476250"/>
            <a:ext cx="1238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GeForce</a:t>
            </a:r>
          </a:p>
          <a:p>
            <a:pPr eaLnBrk="1" hangingPunct="1">
              <a:spcBef>
                <a:spcPct val="0"/>
              </a:spcBef>
              <a:buFontTx/>
              <a:buNone/>
            </a:pPr>
            <a:r>
              <a:rPr lang="en-US" altLang="ja-JP" sz="1800" b="1"/>
              <a:t>GTX280</a:t>
            </a:r>
          </a:p>
          <a:p>
            <a:pPr eaLnBrk="1" hangingPunct="1">
              <a:spcBef>
                <a:spcPct val="0"/>
              </a:spcBef>
              <a:buFontTx/>
              <a:buNone/>
            </a:pPr>
            <a:r>
              <a:rPr lang="en-US" altLang="ja-JP" sz="1800" b="1"/>
              <a:t>240 cores</a:t>
            </a:r>
          </a:p>
        </p:txBody>
      </p:sp>
      <p:pic>
        <p:nvPicPr>
          <p:cNvPr id="2" name="オーディオ 1">
            <a:hlinkClick r:id="" action="ppaction://media"/>
            <a:extLst>
              <a:ext uri="{FF2B5EF4-FFF2-40B4-BE49-F238E27FC236}">
                <a16:creationId xmlns:a16="http://schemas.microsoft.com/office/drawing/2014/main" id="{0F5CE418-E9DC-4145-AB14-93AED7C9D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47429936"/>
      </p:ext>
    </p:extLst>
  </p:cSld>
  <p:clrMapOvr>
    <a:masterClrMapping/>
  </p:clrMapOvr>
  <mc:AlternateContent xmlns:mc="http://schemas.openxmlformats.org/markup-compatibility/2006" xmlns:p14="http://schemas.microsoft.com/office/powerpoint/2010/main">
    <mc:Choice Requires="p14">
      <p:transition spd="slow" p14:dur="2000" advTm="41905"/>
    </mc:Choice>
    <mc:Fallback xmlns="">
      <p:transition spd="slow" advTm="4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2" x="7858125" y="4332288"/>
          <p14:tracePt t="372" x="7175500" y="4405313"/>
          <p14:tracePt t="379" x="6627813" y="4532313"/>
          <p14:tracePt t="389" x="6062663" y="4587875"/>
          <p14:tracePt t="393" x="5588000" y="4651375"/>
          <p14:tracePt t="406" x="5168900" y="4697413"/>
          <p14:tracePt t="409" x="4986338" y="4697413"/>
          <p14:tracePt t="421" x="4803775" y="4697413"/>
          <p14:tracePt t="425" x="4695825" y="4697413"/>
          <p14:tracePt t="432" x="4659313" y="4697413"/>
          <p14:tracePt t="439" x="4630738" y="4697413"/>
          <p14:tracePt t="472" x="4622800" y="4697413"/>
          <p14:tracePt t="480" x="4603750" y="4705350"/>
          <p14:tracePt t="488" x="4567238" y="4724400"/>
          <p14:tracePt t="495" x="4540250" y="4732338"/>
          <p14:tracePt t="505" x="4513263" y="4741863"/>
          <p14:tracePt t="512" x="4457700" y="4768850"/>
          <p14:tracePt t="522" x="4421188" y="4768850"/>
          <p14:tracePt t="527" x="4384675" y="4778375"/>
          <p14:tracePt t="538" x="4340225" y="4787900"/>
          <p14:tracePt t="544" x="4294188" y="4797425"/>
          <p14:tracePt t="560" x="4275138" y="4797425"/>
          <p14:tracePt t="1256" x="4267200" y="4824413"/>
          <p14:tracePt t="1264" x="4267200" y="4860925"/>
          <p14:tracePt t="1275" x="4267200" y="4878388"/>
          <p14:tracePt t="1280" x="4275138" y="4933950"/>
          <p14:tracePt t="1293" x="4284663" y="4979988"/>
          <p14:tracePt t="1296" x="4311650" y="5043488"/>
          <p14:tracePt t="1305" x="4321175" y="5080000"/>
          <p14:tracePt t="1312" x="4330700" y="5143500"/>
          <p14:tracePt t="1322" x="4348163" y="5197475"/>
          <p14:tracePt t="1328" x="4348163" y="5253038"/>
          <p14:tracePt t="1339" x="4367213" y="5289550"/>
          <p14:tracePt t="1344" x="4367213" y="5343525"/>
          <p14:tracePt t="1357" x="4367213" y="5372100"/>
          <p14:tracePt t="1360" x="4367213" y="5389563"/>
          <p14:tracePt t="1379" x="4367213" y="5426075"/>
          <p14:tracePt t="1399" x="4367213" y="5435600"/>
          <p14:tracePt t="1545" x="4367213" y="5445125"/>
          <p14:tracePt t="1552" x="4357688" y="5453063"/>
          <p14:tracePt t="1561" x="4348163" y="5453063"/>
          <p14:tracePt t="1571" x="4340225" y="5453063"/>
          <p14:tracePt t="1576" x="4294188" y="5453063"/>
          <p14:tracePt t="1589" x="4275138" y="5453063"/>
          <p14:tracePt t="1592" x="4221163" y="5472113"/>
          <p14:tracePt t="1604" x="4111625" y="5472113"/>
          <p14:tracePt t="1608" x="4002088" y="5472113"/>
          <p14:tracePt t="1620" x="3856038" y="5472113"/>
          <p14:tracePt t="1625" x="3709988" y="5472113"/>
          <p14:tracePt t="1632" x="3582988" y="5472113"/>
          <p14:tracePt t="1640" x="3455988" y="5472113"/>
          <p14:tracePt t="1650" x="3309938" y="5472113"/>
          <p14:tracePt t="1656" x="3200400" y="5472113"/>
          <p14:tracePt t="1664" x="3071813" y="5472113"/>
          <p14:tracePt t="1673" x="2962275" y="5472113"/>
          <p14:tracePt t="1680" x="2871788" y="5472113"/>
          <p14:tracePt t="1689" x="2808288" y="5453063"/>
          <p14:tracePt t="1696" x="2781300" y="5453063"/>
          <p14:tracePt t="1704" x="2762250" y="5445125"/>
          <p14:tracePt t="1712" x="2716213" y="5426075"/>
          <p14:tracePt t="1721" x="2708275" y="5416550"/>
          <p14:tracePt t="1727" x="2679700" y="5408613"/>
          <p14:tracePt t="1738" x="2662238" y="5399088"/>
          <p14:tracePt t="1744" x="2625725" y="5389563"/>
          <p14:tracePt t="1756" x="2589213" y="5362575"/>
          <p14:tracePt t="1762" x="2570163" y="5353050"/>
          <p14:tracePt t="1771" x="2533650" y="5343525"/>
          <p14:tracePt t="1777" x="2498725" y="5335588"/>
          <p14:tracePt t="1789" x="2470150" y="5335588"/>
          <p14:tracePt t="1794" x="2425700" y="5316538"/>
          <p14:tracePt t="1805" x="2389188" y="5299075"/>
          <p14:tracePt t="1808" x="2343150" y="5289550"/>
          <p14:tracePt t="1825" x="2170113" y="5233988"/>
          <p14:tracePt t="1833" x="2078038" y="5207000"/>
          <p14:tracePt t="1841" x="1978025" y="5180013"/>
          <p14:tracePt t="1848" x="1914525" y="5170488"/>
          <p14:tracePt t="1855" x="1824038" y="5143500"/>
          <p14:tracePt t="1864" x="1758950" y="5116513"/>
          <p14:tracePt t="1871" x="1722438" y="5106988"/>
          <p14:tracePt t="1880" x="1658938" y="5097463"/>
          <p14:tracePt t="1888" x="1631950" y="5089525"/>
          <p14:tracePt t="1898" x="1595438" y="5060950"/>
          <p14:tracePt t="1906" x="1568450" y="5053013"/>
          <p14:tracePt t="1912" x="1558925" y="5053013"/>
          <p14:tracePt t="1921" x="1541463" y="5043488"/>
          <p14:tracePt t="1929" x="1504950" y="5016500"/>
          <p14:tracePt t="1938" x="1468438" y="4997450"/>
          <p14:tracePt t="1943" x="1449388" y="4979988"/>
          <p14:tracePt t="1954" x="1422400" y="4943475"/>
          <p14:tracePt t="1960" x="1395413" y="4924425"/>
          <p14:tracePt t="1971" x="1349375" y="4878388"/>
          <p14:tracePt t="1976" x="1330325" y="4860925"/>
          <p14:tracePt t="1989" x="1303338" y="4814888"/>
          <p14:tracePt t="1992" x="1276350" y="4787900"/>
          <p14:tracePt t="2004" x="1239838" y="4724400"/>
          <p14:tracePt t="2010" x="1222375" y="4697413"/>
          <p14:tracePt t="2021" x="1185863" y="4651375"/>
          <p14:tracePt t="2024" x="1166813" y="4624388"/>
          <p14:tracePt t="2032" x="1130300" y="4559300"/>
          <p14:tracePt t="2040" x="1120775" y="4532313"/>
          <p14:tracePt t="2048" x="1112838" y="4486275"/>
          <p14:tracePt t="2056" x="1093788" y="4459288"/>
          <p14:tracePt t="2064" x="1066800" y="4413250"/>
          <p14:tracePt t="2073" x="1057275" y="4359275"/>
          <p14:tracePt t="2091" x="1020763" y="4249738"/>
          <p14:tracePt t="2095" x="1011238" y="4195763"/>
          <p14:tracePt t="2104" x="1003300" y="4130675"/>
          <p14:tracePt t="2112" x="974725" y="4067175"/>
          <p14:tracePt t="2123" x="966788" y="4030663"/>
          <p14:tracePt t="2128" x="966788" y="3957638"/>
          <p14:tracePt t="2139" x="957263" y="3894138"/>
          <p14:tracePt t="2144" x="957263" y="3840163"/>
          <p14:tracePt t="2155" x="939800" y="3775075"/>
          <p14:tracePt t="2160" x="939800" y="3721100"/>
          <p14:tracePt t="2172" x="920750" y="3675063"/>
          <p14:tracePt t="2176" x="920750" y="3648075"/>
          <p14:tracePt t="2190" x="920750" y="3592513"/>
          <p14:tracePt t="2193" x="920750" y="3538538"/>
          <p14:tracePt t="2205" x="920750" y="3482975"/>
          <p14:tracePt t="2209" x="920750" y="3438525"/>
          <p14:tracePt t="2222" x="920750" y="3402013"/>
          <p14:tracePt t="2224" x="920750" y="3355975"/>
          <p14:tracePt t="2234" x="920750" y="3328988"/>
          <p14:tracePt t="2241" x="920750" y="3273425"/>
          <p14:tracePt t="2248" x="920750" y="3228975"/>
          <p14:tracePt t="2256" x="930275" y="3192463"/>
          <p14:tracePt t="2264" x="939800" y="3146425"/>
          <p14:tracePt t="2273" x="966788" y="3082925"/>
          <p14:tracePt t="2280" x="974725" y="3054350"/>
          <p14:tracePt t="2289" x="1003300" y="3009900"/>
          <p14:tracePt t="2296" x="1020763" y="2946400"/>
          <p14:tracePt t="2305" x="1039813" y="2927350"/>
          <p14:tracePt t="2312" x="1093788" y="2873375"/>
          <p14:tracePt t="2323" x="1139825" y="2817813"/>
          <p14:tracePt t="2329" x="1185863" y="2771775"/>
          <p14:tracePt t="2340" x="1222375" y="2754313"/>
          <p14:tracePt t="2346" x="1312863" y="2698750"/>
          <p14:tracePt t="2356" x="1395413" y="2625725"/>
          <p14:tracePt t="2361" x="1476375" y="2571750"/>
          <p14:tracePt t="2372" x="1558925" y="2535238"/>
          <p14:tracePt t="2378" x="1668463" y="2481263"/>
          <p14:tracePt t="2389" x="1804988" y="2416175"/>
          <p14:tracePt t="2392" x="1924050" y="2362200"/>
          <p14:tracePt t="2405" x="2070100" y="2325688"/>
          <p14:tracePt t="2408" x="2197100" y="2289175"/>
          <p14:tracePt t="2421" x="2370138" y="2243138"/>
          <p14:tracePt t="2423" x="2498725" y="2206625"/>
          <p14:tracePt t="2439" x="2817813" y="2116138"/>
          <p14:tracePt t="2448" x="3008313" y="2052638"/>
          <p14:tracePt t="2456" x="3190875" y="2043113"/>
          <p14:tracePt t="2464" x="3354388" y="2024063"/>
          <p14:tracePt t="2472" x="3563938" y="1997075"/>
          <p14:tracePt t="2479" x="3729038" y="1979613"/>
          <p14:tracePt t="2488" x="3892550" y="1979613"/>
          <p14:tracePt t="2496" x="4029075" y="1979613"/>
          <p14:tracePt t="2505" x="4175125" y="1979613"/>
          <p14:tracePt t="2511" x="4357688" y="1979613"/>
          <p14:tracePt t="2522" x="4540250" y="1979613"/>
          <p14:tracePt t="2528" x="4740275" y="1979613"/>
          <p14:tracePt t="2538" x="4905375" y="1979613"/>
          <p14:tracePt t="2544" x="5049838" y="1979613"/>
          <p14:tracePt t="2554" x="5214938" y="1979613"/>
          <p14:tracePt t="2560" x="5368925" y="1979613"/>
          <p14:tracePt t="2571" x="5570538" y="1979613"/>
          <p14:tracePt t="2576" x="5716588" y="1979613"/>
          <p14:tracePt t="2588" x="5862638" y="1979613"/>
          <p14:tracePt t="2591" x="6007100" y="1979613"/>
          <p14:tracePt t="2605" x="6099175" y="1979613"/>
          <p14:tracePt t="2607" x="6208713" y="1979613"/>
          <p14:tracePt t="2621" x="6281738" y="1979613"/>
          <p14:tracePt t="2623" x="6354763" y="1979613"/>
          <p14:tracePt t="2638" x="6454775" y="1979613"/>
          <p14:tracePt t="2639" x="6527800" y="1979613"/>
          <p14:tracePt t="2648" x="6600825" y="1979613"/>
          <p14:tracePt t="2656" x="6673850" y="1979613"/>
          <p14:tracePt t="2664" x="6737350" y="2006600"/>
          <p14:tracePt t="2671" x="6846888" y="2024063"/>
          <p14:tracePt t="2680" x="6929438" y="2060575"/>
          <p14:tracePt t="2690" x="7019925" y="2079625"/>
          <p14:tracePt t="2696" x="7119938" y="2116138"/>
          <p14:tracePt t="2704" x="7239000" y="2160588"/>
          <p14:tracePt t="2711" x="7283450" y="2206625"/>
          <p14:tracePt t="2720" x="7421563" y="2270125"/>
          <p14:tracePt t="2728" x="7531100" y="2316163"/>
          <p14:tracePt t="2737" x="7631113" y="2371725"/>
          <p14:tracePt t="2744" x="7748588" y="2444750"/>
          <p14:tracePt t="2753" x="7850188" y="2517775"/>
          <p14:tracePt t="2759" x="7967663" y="2589213"/>
          <p14:tracePt t="2770" x="8067675" y="2662238"/>
          <p14:tracePt t="2775" x="8186738" y="2735263"/>
          <p14:tracePt t="2787" x="8305800" y="2817813"/>
          <p14:tracePt t="2792" x="8442325" y="2909888"/>
          <p14:tracePt t="2804" x="8505825" y="2954338"/>
          <p14:tracePt t="2809" x="8569325" y="3017838"/>
          <p14:tracePt t="2821" x="8642350" y="3082925"/>
          <p14:tracePt t="2825" x="8669338" y="3119438"/>
          <p14:tracePt t="2837" x="8705850" y="3146425"/>
          <p14:tracePt t="2840" x="8724900" y="3182938"/>
          <p14:tracePt t="2848" x="8742363" y="3209925"/>
          <p14:tracePt t="2856" x="8742363" y="3219450"/>
          <p14:tracePt t="2864" x="8751888" y="3246438"/>
          <p14:tracePt t="2872" x="8761413" y="3265488"/>
          <p14:tracePt t="2881" x="8761413" y="3282950"/>
          <p14:tracePt t="2888" x="8761413" y="3302000"/>
          <p14:tracePt t="2896" x="8761413" y="3319463"/>
          <p14:tracePt t="2905" x="8761413" y="3346450"/>
          <p14:tracePt t="2912" x="8778875" y="3375025"/>
          <p14:tracePt t="2921" x="8788400" y="3392488"/>
          <p14:tracePt t="2928" x="8797925" y="3411538"/>
          <p14:tracePt t="2938" x="8807450" y="3446463"/>
          <p14:tracePt t="2944" x="8834438" y="3482975"/>
          <p14:tracePt t="2955" x="8842375" y="3519488"/>
          <p14:tracePt t="2960" x="8842375" y="3548063"/>
          <p14:tracePt t="2972" x="8851900" y="3584575"/>
          <p14:tracePt t="2977" x="8861425" y="3621088"/>
          <p14:tracePt t="2989" x="8861425" y="3675063"/>
          <p14:tracePt t="2992" x="8861425" y="3711575"/>
          <p14:tracePt t="3005" x="8861425" y="3767138"/>
          <p14:tracePt t="3009" x="8861425" y="3811588"/>
          <p14:tracePt t="3023" x="8861425" y="3848100"/>
          <p14:tracePt t="3024" x="8861425" y="3875088"/>
          <p14:tracePt t="3032" x="8861425" y="3921125"/>
          <p14:tracePt t="3040" x="8861425" y="3957638"/>
          <p14:tracePt t="3048" x="8861425" y="3976688"/>
          <p14:tracePt t="3056" x="8861425" y="4030663"/>
          <p14:tracePt t="3064" x="8861425" y="4057650"/>
          <p14:tracePt t="3072" x="8861425" y="4103688"/>
          <p14:tracePt t="3081" x="8861425" y="4130675"/>
          <p14:tracePt t="3093" x="8834438" y="4195763"/>
          <p14:tracePt t="3096" x="8797925" y="4259263"/>
          <p14:tracePt t="3105" x="8742363" y="4340225"/>
          <p14:tracePt t="3112" x="8705850" y="4405313"/>
          <p14:tracePt t="3121" x="8669338" y="4468813"/>
          <p14:tracePt t="3128" x="8632825" y="4514850"/>
          <p14:tracePt t="3139" x="8578850" y="4595813"/>
          <p14:tracePt t="3144" x="8523288" y="4660900"/>
          <p14:tracePt t="3155" x="8469313" y="4724400"/>
          <p14:tracePt t="3161" x="8405813" y="4778375"/>
          <p14:tracePt t="3171" x="8342313" y="4833938"/>
          <p14:tracePt t="3178" x="8259763" y="4897438"/>
          <p14:tracePt t="3189" x="8204200" y="4951413"/>
          <p14:tracePt t="3192" x="8159750" y="4987925"/>
          <p14:tracePt t="3205" x="8096250" y="5043488"/>
          <p14:tracePt t="3209" x="8059738" y="5053013"/>
          <p14:tracePt t="3221" x="8023225" y="5080000"/>
          <p14:tracePt t="3224" x="7958138" y="5106988"/>
          <p14:tracePt t="3232" x="7877175" y="5160963"/>
          <p14:tracePt t="3240" x="7794625" y="5197475"/>
          <p14:tracePt t="3248" x="7731125" y="5226050"/>
          <p14:tracePt t="3255" x="7648575" y="5253038"/>
          <p14:tracePt t="3264" x="7585075" y="5289550"/>
          <p14:tracePt t="3271" x="7558088" y="5299075"/>
          <p14:tracePt t="3280" x="7512050" y="5326063"/>
          <p14:tracePt t="3288" x="7485063" y="5343525"/>
          <p14:tracePt t="3296" x="7458075" y="5353050"/>
          <p14:tracePt t="3304" x="7412038" y="5389563"/>
          <p14:tracePt t="3312" x="7375525" y="5408613"/>
          <p14:tracePt t="3321" x="7348538" y="5445125"/>
          <p14:tracePt t="3328" x="7302500" y="5462588"/>
          <p14:tracePt t="3339" x="7275513" y="5489575"/>
          <p14:tracePt t="3345" x="7229475" y="5518150"/>
          <p14:tracePt t="3355" x="7175500" y="5554663"/>
          <p14:tracePt t="3360" x="7138988" y="5562600"/>
          <p14:tracePt t="3373" x="7102475" y="5589588"/>
          <p14:tracePt t="3377" x="7037388" y="5635625"/>
          <p14:tracePt t="3389" x="6992938" y="5654675"/>
          <p14:tracePt t="3392" x="6946900" y="5691188"/>
          <p14:tracePt t="3405" x="6883400" y="5718175"/>
          <p14:tracePt t="3409" x="6827838" y="5745163"/>
          <p14:tracePt t="3421" x="6764338" y="5754688"/>
          <p14:tracePt t="3423" x="6681788" y="5781675"/>
          <p14:tracePt t="3432" x="6654800" y="5791200"/>
          <p14:tracePt t="3441" x="6600825" y="5800725"/>
          <p14:tracePt t="3448" x="6518275" y="5808663"/>
          <p14:tracePt t="3456" x="6464300" y="5837238"/>
          <p14:tracePt t="3464" x="6408738" y="5837238"/>
          <p14:tracePt t="3473" x="6362700" y="5845175"/>
          <p14:tracePt t="3480" x="6291263" y="5845175"/>
          <p14:tracePt t="3492" x="6226175" y="5864225"/>
          <p14:tracePt t="3496" x="6153150" y="5864225"/>
          <p14:tracePt t="3505" x="6080125" y="5864225"/>
          <p14:tracePt t="3512" x="5953125" y="5864225"/>
          <p14:tracePt t="3522" x="5843588" y="5864225"/>
          <p14:tracePt t="3528" x="5753100" y="5864225"/>
          <p14:tracePt t="3540" x="5643563" y="5864225"/>
          <p14:tracePt t="3544" x="5570538" y="5864225"/>
          <p14:tracePt t="3555" x="5478463" y="5864225"/>
          <p14:tracePt t="3560" x="5368925" y="5864225"/>
          <p14:tracePt t="3572" x="5260975" y="5864225"/>
          <p14:tracePt t="3576" x="5132388" y="5864225"/>
          <p14:tracePt t="3589" x="5005388" y="5864225"/>
          <p14:tracePt t="3592" x="4876800" y="5864225"/>
          <p14:tracePt t="3606" x="4749800" y="5864225"/>
          <p14:tracePt t="3608" x="4649788" y="5864225"/>
          <p14:tracePt t="3621" x="4540250" y="5864225"/>
          <p14:tracePt t="3623" x="4448175" y="5864225"/>
          <p14:tracePt t="3633" x="4340225" y="5864225"/>
          <p14:tracePt t="3641" x="4248150" y="5864225"/>
          <p14:tracePt t="3648" x="4102100" y="5864225"/>
          <p14:tracePt t="3655" x="3975100" y="5864225"/>
          <p14:tracePt t="3664" x="3865563" y="5864225"/>
          <p14:tracePt t="3672" x="3756025" y="5864225"/>
          <p14:tracePt t="3680" x="3646488" y="5864225"/>
          <p14:tracePt t="3690" x="3573463" y="5864225"/>
          <p14:tracePt t="3696" x="3500438" y="5864225"/>
          <p14:tracePt t="3706" x="3446463" y="5864225"/>
          <p14:tracePt t="3712" x="3400425" y="5864225"/>
          <p14:tracePt t="3723" x="3382963" y="5864225"/>
          <p14:tracePt t="3728" x="3346450" y="5864225"/>
          <p14:tracePt t="3738" x="3309938" y="5845175"/>
          <p14:tracePt t="3743" x="3281363" y="5837238"/>
          <p14:tracePt t="3754" x="3263900" y="5827713"/>
          <p14:tracePt t="3760" x="3244850" y="5818188"/>
          <p14:tracePt t="3771" x="3200400" y="5800725"/>
          <p14:tracePt t="3777" x="3181350" y="5791200"/>
          <p14:tracePt t="3791" x="3144838" y="5781675"/>
          <p14:tracePt t="3795" x="3063875" y="5735638"/>
          <p14:tracePt t="3805" x="3008313" y="5735638"/>
          <p14:tracePt t="3809" x="2908300" y="5727700"/>
          <p14:tracePt t="3821" x="2835275" y="5708650"/>
          <p14:tracePt t="3825" x="2781300" y="5708650"/>
          <p14:tracePt t="3832" x="2679700" y="5699125"/>
          <p14:tracePt t="3841" x="2589213" y="5672138"/>
          <p14:tracePt t="3848" x="2525713" y="5662613"/>
          <p14:tracePt t="3856" x="2433638" y="5635625"/>
          <p14:tracePt t="3865" x="2370138" y="5589588"/>
          <p14:tracePt t="3872" x="2306638" y="5581650"/>
          <p14:tracePt t="3881" x="2279650" y="5572125"/>
          <p14:tracePt t="3889" x="2251075" y="5554663"/>
          <p14:tracePt t="3897" x="2214563" y="5545138"/>
          <p14:tracePt t="3905" x="2206625" y="5535613"/>
          <p14:tracePt t="3912" x="2197100" y="5526088"/>
          <p14:tracePt t="3921" x="2179638" y="5518150"/>
          <p14:tracePt t="3938" x="2170113" y="5499100"/>
          <p14:tracePt t="3955" x="2143125" y="5489575"/>
          <p14:tracePt t="3971" x="2133600" y="5481638"/>
          <p14:tracePt t="3988" x="2124075" y="5481638"/>
          <p14:tracePt t="4005" x="2114550" y="5472113"/>
          <p14:tracePt t="4008" x="2106613" y="5462588"/>
          <p14:tracePt t="4021" x="2097088" y="5462588"/>
          <p14:tracePt t="4024" x="2087563" y="5453063"/>
          <p14:tracePt t="4048" x="2078038" y="5445125"/>
          <p14:tracePt t="4056" x="2060575" y="5445125"/>
          <p14:tracePt t="4064" x="2041525" y="5435600"/>
          <p14:tracePt t="4080" x="2014538" y="5416550"/>
          <p14:tracePt t="4105" x="1997075" y="5408613"/>
          <p14:tracePt t="4120" x="1987550" y="5408613"/>
          <p14:tracePt t="4130" x="1968500" y="5408613"/>
          <p14:tracePt t="4138" x="1960563" y="5399088"/>
          <p14:tracePt t="4200" x="1951038" y="5399088"/>
          <p14:tracePt t="22168" x="1941513" y="5389563"/>
          <p14:tracePt t="22177" x="1941513" y="5372100"/>
          <p14:tracePt t="22183" x="1941513" y="5362575"/>
          <p14:tracePt t="22194" x="1941513" y="5343525"/>
          <p14:tracePt t="22205" x="1960563" y="5326063"/>
          <p14:tracePt t="22220" x="1968500" y="5316538"/>
          <p14:tracePt t="22240" x="1968500" y="5299075"/>
          <p14:tracePt t="23149" x="1968500" y="5289550"/>
          <p14:tracePt t="23156" x="1968500" y="5280025"/>
          <p14:tracePt t="23160" x="1960563" y="5262563"/>
          <p14:tracePt t="23170" x="1951038" y="5253038"/>
          <p14:tracePt t="23176" x="1941513" y="5243513"/>
          <p14:tracePt t="23192" x="1924050" y="5226050"/>
          <p14:tracePt t="23208" x="1924050" y="5216525"/>
          <p14:tracePt t="23220" x="1914525" y="5207000"/>
          <p14:tracePt t="23240" x="1914525" y="5197475"/>
          <p14:tracePt t="23253" x="1914525" y="5180013"/>
          <p14:tracePt t="23269" x="1914525" y="5170488"/>
          <p14:tracePt t="23280" x="1905000" y="5160963"/>
          <p14:tracePt t="23320" x="1905000" y="5153025"/>
          <p14:tracePt t="23360" x="1905000" y="5143500"/>
          <p14:tracePt t="23400" x="1905000" y="5133975"/>
          <p14:tracePt t="23672" x="1924050" y="5133975"/>
          <p14:tracePt t="23682" x="2033588" y="5133975"/>
          <p14:tracePt t="23688" x="2143125" y="5133975"/>
          <p14:tracePt t="23704" x="2343150" y="5133975"/>
          <p14:tracePt t="23712" x="2452688" y="5133975"/>
          <p14:tracePt t="23721" x="2506663" y="5133975"/>
          <p14:tracePt t="23729" x="2570163" y="5133975"/>
          <p14:tracePt t="23737" x="2606675" y="5133975"/>
          <p14:tracePt t="23744" x="2625725" y="5133975"/>
          <p14:tracePt t="23761" x="2635250" y="5133975"/>
          <p14:tracePt t="23770" x="2643188" y="5133975"/>
          <p14:tracePt t="23776" x="2652713" y="5133975"/>
          <p14:tracePt t="23800" x="2662238" y="5126038"/>
          <p14:tracePt t="23833" x="2671763" y="5116513"/>
          <p14:tracePt t="23849" x="2679700" y="5106988"/>
          <p14:tracePt t="23856" x="2689225" y="5106988"/>
          <p14:tracePt t="23865" x="2708275" y="5097463"/>
          <p14:tracePt t="23881" x="2708275" y="5089525"/>
          <p14:tracePt t="23888" x="2716213" y="5089525"/>
          <p14:tracePt t="23904" x="2725738" y="5080000"/>
          <p14:tracePt t="23912" x="2735263" y="5070475"/>
          <p14:tracePt t="23928" x="2762250" y="5060950"/>
          <p14:tracePt t="23937" x="2781300" y="5043488"/>
          <p14:tracePt t="23944" x="2798763" y="5033963"/>
          <p14:tracePt t="23953" x="2808288" y="5024438"/>
          <p14:tracePt t="23960" x="2817813" y="5024438"/>
          <p14:tracePt t="23970" x="2844800" y="5006975"/>
          <p14:tracePt t="23976" x="2852738" y="4997450"/>
          <p14:tracePt t="23986" x="2862263" y="4987925"/>
          <p14:tracePt t="24003" x="2871788" y="4979988"/>
          <p14:tracePt t="24153" x="2898775" y="4979988"/>
          <p14:tracePt t="24160" x="2971800" y="4979988"/>
          <p14:tracePt t="24169" x="3100388" y="4979988"/>
          <p14:tracePt t="24177" x="3281363" y="4979988"/>
          <p14:tracePt t="24187" x="3455988" y="4979988"/>
          <p14:tracePt t="24192" x="3656013" y="4979988"/>
          <p14:tracePt t="24203" x="3856038" y="4979988"/>
          <p14:tracePt t="24208" x="4038600" y="4979988"/>
          <p14:tracePt t="24220" x="4257675" y="4979988"/>
          <p14:tracePt t="24224" x="4421188" y="4979988"/>
          <p14:tracePt t="24237" x="4622800" y="4979988"/>
          <p14:tracePt t="24240" x="4786313" y="4979988"/>
          <p14:tracePt t="24253" x="4876800" y="4979988"/>
          <p14:tracePt t="24256" x="4968875" y="4979988"/>
          <p14:tracePt t="24270" x="4986338" y="4979988"/>
          <p14:tracePt t="24408" x="4995863" y="4979988"/>
          <p14:tracePt t="24424" x="5022850" y="4951413"/>
          <p14:tracePt t="24433" x="5022850" y="4943475"/>
          <p14:tracePt t="24449" x="5032375" y="4933950"/>
          <p14:tracePt t="24456" x="5041900" y="4924425"/>
          <p14:tracePt t="24469" x="5059363" y="4897438"/>
          <p14:tracePt t="24473" x="5068888" y="4887913"/>
          <p14:tracePt t="24480" x="5068888" y="4878388"/>
          <p14:tracePt t="24488" x="5068888" y="4870450"/>
          <p14:tracePt t="24496" x="5078413" y="4851400"/>
          <p14:tracePt t="24503" x="5078413" y="4841875"/>
          <p14:tracePt t="24553" x="5086350" y="4833938"/>
          <p14:tracePt t="24624" x="5095875" y="4833938"/>
          <p14:tracePt t="24633" x="5105400" y="4833938"/>
          <p14:tracePt t="24640" x="5105400" y="4824413"/>
          <p14:tracePt t="24653" x="5141913" y="4824413"/>
          <p14:tracePt t="24656" x="5159375" y="4824413"/>
          <p14:tracePt t="24669" x="5232400" y="4824413"/>
          <p14:tracePt t="24671" x="5287963" y="4824413"/>
          <p14:tracePt t="24680" x="5360988" y="4824413"/>
          <p14:tracePt t="24688" x="5414963" y="4824413"/>
          <p14:tracePt t="24697" x="5478463" y="4824413"/>
          <p14:tracePt t="24704" x="5551488" y="4824413"/>
          <p14:tracePt t="24713" x="5607050" y="4824413"/>
          <p14:tracePt t="24721" x="5680075" y="4824413"/>
          <p14:tracePt t="24728" x="5734050" y="4824413"/>
          <p14:tracePt t="24737" x="5797550" y="4841875"/>
          <p14:tracePt t="24744" x="5853113" y="4841875"/>
          <p14:tracePt t="24753" x="5899150" y="4851400"/>
          <p14:tracePt t="24760" x="5935663" y="4851400"/>
          <p14:tracePt t="24770" x="5953125" y="4851400"/>
          <p14:tracePt t="24787" x="5962650" y="4851400"/>
          <p14:tracePt t="25208" x="5980113" y="4860925"/>
          <p14:tracePt t="25215" x="5999163" y="4870450"/>
          <p14:tracePt t="25224" x="6026150" y="4887913"/>
          <p14:tracePt t="25237" x="6062663" y="4906963"/>
          <p14:tracePt t="25241" x="6116638" y="4914900"/>
          <p14:tracePt t="25253" x="6162675" y="4943475"/>
          <p14:tracePt t="25257" x="6218238" y="4951413"/>
          <p14:tracePt t="25269" x="6281738" y="4970463"/>
          <p14:tracePt t="25271" x="6335713" y="4970463"/>
          <p14:tracePt t="25280" x="6391275" y="4970463"/>
          <p14:tracePt t="25288" x="6472238" y="4979988"/>
          <p14:tracePt t="25296" x="6564313" y="4979988"/>
          <p14:tracePt t="25304" x="6654800" y="4979988"/>
          <p14:tracePt t="25312" x="6727825" y="4979988"/>
          <p14:tracePt t="25321" x="6819900" y="4979988"/>
          <p14:tracePt t="25328" x="6892925" y="4979988"/>
          <p14:tracePt t="25337" x="6937375" y="4979988"/>
          <p14:tracePt t="25344" x="6964363" y="4979988"/>
          <p14:tracePt t="25353" x="6983413" y="4979988"/>
          <p14:tracePt t="25360" x="7000875" y="4979988"/>
          <p14:tracePt t="25370" x="7010400" y="4979988"/>
          <p14:tracePt t="25376" x="7019925" y="4979988"/>
          <p14:tracePt t="25386" x="7037388" y="4979988"/>
          <p14:tracePt t="25392" x="7056438" y="4979988"/>
          <p14:tracePt t="25403" x="7073900" y="4979988"/>
          <p14:tracePt t="25408" x="7092950" y="4979988"/>
          <p14:tracePt t="25421" x="7119938" y="4979988"/>
          <p14:tracePt t="25424" x="7129463" y="4979988"/>
          <p14:tracePt t="25439" x="7212013" y="4979988"/>
          <p14:tracePt t="25454" x="7229475" y="4979988"/>
          <p14:tracePt t="25456" x="7256463" y="4979988"/>
          <p14:tracePt t="25471" x="7292975" y="4970463"/>
          <p14:tracePt t="25486" x="7302500" y="4960938"/>
          <p14:tracePt t="25488" x="7312025" y="4960938"/>
          <p14:tracePt t="25496" x="7319963" y="4951413"/>
          <p14:tracePt t="25503" x="7339013" y="4943475"/>
          <p14:tracePt t="25512" x="7348538" y="4943475"/>
          <p14:tracePt t="25519" x="7348538" y="4933950"/>
          <p14:tracePt t="25538" x="7366000" y="4914900"/>
          <p14:tracePt t="25553" x="7375525" y="4914900"/>
          <p14:tracePt t="25560" x="7385050" y="4906963"/>
          <p14:tracePt t="25570" x="7392988" y="4897438"/>
          <p14:tracePt t="25576" x="7402513" y="4887913"/>
          <p14:tracePt t="25586" x="7412038" y="4870450"/>
          <p14:tracePt t="25592" x="7412038" y="4860925"/>
          <p14:tracePt t="25602" x="7439025" y="4824413"/>
          <p14:tracePt t="25609" x="7439025" y="4814888"/>
          <p14:tracePt t="25619" x="7448550" y="4805363"/>
          <p14:tracePt t="25624" x="7458075" y="4805363"/>
          <p14:tracePt t="25636" x="7466013" y="4778375"/>
          <p14:tracePt t="25640" x="7475538" y="4768850"/>
          <p14:tracePt t="25658" x="7485063" y="4760913"/>
          <p14:tracePt t="25670" x="7494588" y="4751388"/>
          <p14:tracePt t="25680" x="7494588" y="4741863"/>
          <p14:tracePt t="25824" x="7502525" y="4732338"/>
          <p14:tracePt t="27864" x="7502525" y="4724400"/>
          <p14:tracePt t="27873" x="7502525" y="4714875"/>
          <p14:tracePt t="27881" x="7502525" y="4705350"/>
          <p14:tracePt t="27889" x="7502525" y="4697413"/>
          <p14:tracePt t="27902" x="7502525" y="4678363"/>
          <p14:tracePt t="27912" x="7502525" y="4668838"/>
          <p14:tracePt t="27920" x="7502525" y="4660900"/>
          <p14:tracePt t="27968" x="7502525" y="4641850"/>
          <p14:tracePt t="27992" x="7502525" y="4632325"/>
          <p14:tracePt t="28088" x="7502525" y="4624388"/>
          <p14:tracePt t="28096" x="7502525" y="4614863"/>
          <p14:tracePt t="28103" x="7502525" y="4595813"/>
          <p14:tracePt t="28128" x="7502525" y="4587875"/>
          <p14:tracePt t="28144" x="7502525" y="4578350"/>
          <p14:tracePt t="28424" x="7502525" y="4551363"/>
          <p14:tracePt t="28432" x="7475538" y="4532313"/>
          <p14:tracePt t="28440" x="7475538" y="4522788"/>
          <p14:tracePt t="28452" x="7458075" y="4505325"/>
          <p14:tracePt t="28456" x="7448550" y="4495800"/>
          <p14:tracePt t="28469" x="7439025" y="4486275"/>
          <p14:tracePt t="28488" x="7429500" y="4478338"/>
          <p14:tracePt t="28504" x="7412038" y="4468813"/>
          <p14:tracePt t="28544" x="7402513" y="4459288"/>
          <p14:tracePt t="28584" x="7392988" y="4449763"/>
          <p14:tracePt t="28600" x="7385050" y="4441825"/>
          <p14:tracePt t="28608" x="7348538" y="4432300"/>
          <p14:tracePt t="28616" x="7339013" y="4422775"/>
          <p14:tracePt t="28649" x="7339013" y="4413250"/>
          <p14:tracePt t="28665" x="7319963" y="4413250"/>
          <p14:tracePt t="28674" x="7312025" y="4405313"/>
          <p14:tracePt t="28688" x="7292975" y="4395788"/>
          <p14:tracePt t="28712" x="7265988" y="4386263"/>
          <p14:tracePt t="28722" x="7256463" y="4376738"/>
          <p14:tracePt t="28760" x="7248525" y="4376738"/>
          <p14:tracePt t="28792" x="7239000" y="4376738"/>
          <p14:tracePt t="29649" x="7229475" y="4376738"/>
          <p14:tracePt t="29656" x="7219950" y="4376738"/>
          <p14:tracePt t="29666" x="7192963" y="4349750"/>
          <p14:tracePt t="29673" x="7175500" y="4322763"/>
          <p14:tracePt t="29685" x="7165975" y="4313238"/>
          <p14:tracePt t="29689" x="7156450" y="4295775"/>
          <p14:tracePt t="29697" x="7146925" y="4286250"/>
          <p14:tracePt t="29705" x="7138988" y="4259263"/>
          <p14:tracePt t="29713" x="7129463" y="4259263"/>
          <p14:tracePt t="29719" x="7129463" y="4249738"/>
          <p14:tracePt t="29727" x="7129463" y="4240213"/>
          <p14:tracePt t="29736" x="7119938" y="4232275"/>
          <p14:tracePt t="29743" x="7119938" y="4213225"/>
          <p14:tracePt t="29777" x="7110413" y="4203700"/>
          <p14:tracePt t="29913" x="7110413" y="4195763"/>
          <p14:tracePt t="29920" x="7092950" y="4176713"/>
          <p14:tracePt t="32560" x="7083425" y="4176713"/>
          <p14:tracePt t="32568" x="7073900" y="4176713"/>
          <p14:tracePt t="32575" x="7073900" y="4203700"/>
          <p14:tracePt t="32585" x="7065963" y="4222750"/>
          <p14:tracePt t="32591" x="7065963" y="4232275"/>
          <p14:tracePt t="32601" x="7056438" y="4240213"/>
          <p14:tracePt t="32608" x="7056438" y="4249738"/>
          <p14:tracePt t="32618" x="7046913" y="4259263"/>
          <p14:tracePt t="33681" x="7037388" y="4268788"/>
          <p14:tracePt t="33689" x="7010400" y="4276725"/>
          <p14:tracePt t="33696" x="7000875" y="4276725"/>
          <p14:tracePt t="33719" x="7000875" y="4286250"/>
          <p14:tracePt t="33727" x="6992938" y="4295775"/>
          <p14:tracePt t="34504" x="6992938" y="4313238"/>
          <p14:tracePt t="34888" x="6992938" y="4322763"/>
          <p14:tracePt t="34897" x="6992938" y="4332288"/>
          <p14:tracePt t="34905" x="6992938" y="4340225"/>
          <p14:tracePt t="34912" x="6992938" y="4349750"/>
          <p14:tracePt t="34920" x="6992938" y="4368800"/>
          <p14:tracePt t="34928" x="6992938" y="4376738"/>
          <p14:tracePt t="34936" x="6992938" y="4405313"/>
          <p14:tracePt t="34944" x="6992938" y="4422775"/>
          <p14:tracePt t="34953" x="6992938" y="4459288"/>
          <p14:tracePt t="34960" x="6992938" y="4505325"/>
          <p14:tracePt t="34969" x="6992938" y="4522788"/>
          <p14:tracePt t="34976" x="6992938" y="4551363"/>
          <p14:tracePt t="34985" x="6992938" y="4568825"/>
          <p14:tracePt t="34992" x="6992938" y="4605338"/>
          <p14:tracePt t="35002" x="6992938" y="4641850"/>
          <p14:tracePt t="35008" x="6992938" y="4660900"/>
          <p14:tracePt t="35018" x="6992938" y="4687888"/>
          <p14:tracePt t="35024" x="6992938" y="4697413"/>
          <p14:tracePt t="35041" x="6992938" y="4705350"/>
          <p14:tracePt t="35052" x="6992938" y="4732338"/>
          <p14:tracePt t="35056" x="6992938" y="4741863"/>
          <p14:tracePt t="35069" x="6992938" y="4751388"/>
          <p14:tracePt t="35232" x="6992938" y="4768850"/>
          <p14:tracePt t="35256" x="6992938" y="4778375"/>
          <p14:tracePt t="35272" x="6992938" y="4805363"/>
          <p14:tracePt t="35281" x="6992938" y="4824413"/>
          <p14:tracePt t="35289" x="6992938" y="4878388"/>
          <p14:tracePt t="35301" x="6992938" y="4906963"/>
          <p14:tracePt t="35304" x="6992938" y="4943475"/>
          <p14:tracePt t="35312" x="6992938" y="4979988"/>
          <p14:tracePt t="35320" x="6992938" y="5024438"/>
          <p14:tracePt t="35328" x="6992938" y="5060950"/>
          <p14:tracePt t="35336" x="6983413" y="5089525"/>
          <p14:tracePt t="35345" x="6983413" y="5126038"/>
          <p14:tracePt t="35351" x="6983413" y="5143500"/>
          <p14:tracePt t="35360" x="6964363" y="5180013"/>
          <p14:tracePt t="35369" x="6964363" y="5189538"/>
          <p14:tracePt t="35376" x="6946900" y="5226050"/>
          <p14:tracePt t="35385" x="6937375" y="5270500"/>
          <p14:tracePt t="35392" x="6910388" y="5289550"/>
          <p14:tracePt t="35402" x="6883400" y="5326063"/>
          <p14:tracePt t="35408" x="6837363" y="5372100"/>
          <p14:tracePt t="35421" x="6783388" y="5416550"/>
          <p14:tracePt t="35424" x="6737350" y="5472113"/>
          <p14:tracePt t="35436" x="6700838" y="5499100"/>
          <p14:tracePt t="35442" x="6673850" y="5535613"/>
          <p14:tracePt t="35453" x="6618288" y="5572125"/>
          <p14:tracePt t="35457" x="6600825" y="5581650"/>
          <p14:tracePt t="35471" x="6545263" y="5618163"/>
          <p14:tracePt t="35473" x="6527800" y="5626100"/>
          <p14:tracePt t="35485" x="6508750" y="5635625"/>
          <p14:tracePt t="35489" x="6481763" y="5645150"/>
          <p14:tracePt t="35502" x="6445250" y="5662613"/>
          <p14:tracePt t="35504" x="6408738" y="5672138"/>
          <p14:tracePt t="35512" x="6399213" y="5672138"/>
          <p14:tracePt t="35519" x="6372225" y="5681663"/>
          <p14:tracePt t="35529" x="6354763" y="5681663"/>
          <p14:tracePt t="35535" x="6326188" y="5691188"/>
          <p14:tracePt t="35544" x="6308725" y="5691188"/>
          <p14:tracePt t="35552" x="6272213" y="5699125"/>
          <p14:tracePt t="35560" x="6254750" y="5718175"/>
          <p14:tracePt t="35576" x="6235700" y="5718175"/>
          <p14:tracePt t="35585" x="6226175" y="5718175"/>
          <p14:tracePt t="35601" x="6199188" y="5718175"/>
          <p14:tracePt t="35608" x="6181725" y="5718175"/>
          <p14:tracePt t="35618" x="6153150" y="5735638"/>
          <p14:tracePt t="35624" x="6126163" y="5745163"/>
          <p14:tracePt t="35635" x="6099175" y="5745163"/>
          <p14:tracePt t="35639" x="6089650" y="5745163"/>
          <p14:tracePt t="35651" x="6080125" y="5754688"/>
          <p14:tracePt t="35668" x="6072188" y="5754688"/>
          <p14:tracePt t="35673" x="6062663" y="5754688"/>
          <p14:tracePt t="35684" x="6053138" y="5764213"/>
          <p14:tracePt t="35687" x="6035675" y="5764213"/>
          <p14:tracePt t="35701" x="6016625" y="5772150"/>
          <p14:tracePt t="35720" x="6007100" y="5772150"/>
          <p14:tracePt t="35752" x="5999163" y="5772150"/>
          <p14:tracePt t="36120" x="6016625" y="5772150"/>
          <p14:tracePt t="36128" x="6035675" y="5764213"/>
          <p14:tracePt t="36137" x="6053138" y="5754688"/>
          <p14:tracePt t="36146" x="6089650" y="5745163"/>
          <p14:tracePt t="36152" x="6108700" y="5735638"/>
          <p14:tracePt t="36272" x="6116638" y="5735638"/>
          <p14:tracePt t="36320" x="6126163" y="5735638"/>
          <p14:tracePt t="36424" x="6135688" y="5735638"/>
          <p14:tracePt t="36431" x="6145213" y="5735638"/>
          <p14:tracePt t="36440" x="6172200" y="5735638"/>
          <p14:tracePt t="36453" x="6199188" y="5718175"/>
          <p14:tracePt t="36456" x="6208713" y="5708650"/>
          <p14:tracePt t="36469" x="6235700" y="5681663"/>
          <p14:tracePt t="36473" x="6291263" y="5645150"/>
          <p14:tracePt t="36485" x="6318250" y="5618163"/>
          <p14:tracePt t="36489" x="6335713" y="5608638"/>
          <p14:tracePt t="36502" x="6381750" y="5581650"/>
          <p14:tracePt t="36504" x="6408738" y="5554663"/>
          <p14:tracePt t="36512" x="6454775" y="5526088"/>
          <p14:tracePt t="36519" x="6491288" y="5499100"/>
          <p14:tracePt t="36528" x="6518275" y="5481638"/>
          <p14:tracePt t="36537" x="6573838" y="5453063"/>
          <p14:tracePt t="36544" x="6581775" y="5445125"/>
          <p14:tracePt t="36552" x="6610350" y="5426075"/>
          <p14:tracePt t="36560" x="6618288" y="5408613"/>
          <p14:tracePt t="36568" x="6654800" y="5399088"/>
          <p14:tracePt t="36576" x="6654800" y="5389563"/>
          <p14:tracePt t="36584" x="6664325" y="5380038"/>
          <p14:tracePt t="36592" x="6673850" y="5372100"/>
          <p14:tracePt t="36601" x="6681788" y="5362575"/>
          <p14:tracePt t="36618" x="6691313" y="5353050"/>
          <p14:tracePt t="36640" x="6691313" y="5335588"/>
          <p14:tracePt t="36652" x="6700838" y="5326063"/>
          <p14:tracePt t="36670" x="6710363" y="5307013"/>
          <p14:tracePt t="36672" x="6710363" y="5289550"/>
          <p14:tracePt t="36685" x="6718300" y="5270500"/>
          <p14:tracePt t="36688" x="6718300" y="5243513"/>
          <p14:tracePt t="36703" x="6737350" y="5216525"/>
          <p14:tracePt t="36712" x="6746875" y="5207000"/>
          <p14:tracePt t="36721" x="6746875" y="5197475"/>
          <p14:tracePt t="36736" x="6746875" y="5180013"/>
          <p14:tracePt t="36768" x="6754813" y="5160963"/>
          <p14:tracePt t="36792" x="6754813" y="5153025"/>
          <p14:tracePt t="36872" x="6754813" y="5143500"/>
          <p14:tracePt t="37024" x="6754813" y="5133975"/>
          <p14:tracePt t="37040" x="6773863" y="5126038"/>
          <p14:tracePt t="37048" x="6783388" y="5116513"/>
          <p14:tracePt t="37057" x="6791325" y="5116513"/>
          <p14:tracePt t="37072" x="6800850" y="5106988"/>
          <p14:tracePt t="37104" x="6810375" y="5097463"/>
          <p14:tracePt t="37120" x="6819900" y="5097463"/>
          <p14:tracePt t="37129" x="6819900" y="5089525"/>
          <p14:tracePt t="37135" x="6827838" y="5080000"/>
          <p14:tracePt t="37153" x="6837363" y="5070475"/>
          <p14:tracePt t="37216" x="6846888" y="5060950"/>
          <p14:tracePt t="37240" x="6856413" y="5060950"/>
          <p14:tracePt t="37648" x="6873875" y="5053013"/>
          <p14:tracePt t="37656" x="6873875" y="5033963"/>
          <p14:tracePt t="37665" x="6883400" y="5016500"/>
          <p14:tracePt t="37673" x="6883400" y="4997450"/>
          <p14:tracePt t="37690" x="6892925" y="4970463"/>
          <p14:tracePt t="37768" x="6900863" y="4970463"/>
          <p14:tracePt t="37777" x="6910388" y="4979988"/>
          <p14:tracePt t="37783" x="6910388" y="4987925"/>
          <p14:tracePt t="37793" x="6910388" y="5016500"/>
          <p14:tracePt t="37801" x="6929438" y="5053013"/>
          <p14:tracePt t="37808" x="6929438" y="5080000"/>
          <p14:tracePt t="37819" x="6946900" y="5126038"/>
          <p14:tracePt t="37824" x="6956425" y="5170488"/>
          <p14:tracePt t="37835" x="6964363" y="5189538"/>
          <p14:tracePt t="37840" x="6973888" y="5226050"/>
          <p14:tracePt t="37858" x="6983413" y="5253038"/>
          <p14:tracePt t="37868" x="6992938" y="5253038"/>
          <p14:tracePt t="38456" x="7019925" y="5280025"/>
          <p14:tracePt t="38465" x="7037388" y="5289550"/>
          <p14:tracePt t="38472" x="7056438" y="5299075"/>
          <p14:tracePt t="38485" x="7073900" y="5326063"/>
          <p14:tracePt t="38488" x="7092950" y="5335588"/>
          <p14:tracePt t="38512" x="7102475" y="5335588"/>
          <p14:tracePt t="39232" x="7119938" y="5335588"/>
          <p14:tracePt t="39240" x="7138988" y="5335588"/>
          <p14:tracePt t="39248" x="7146925" y="5326063"/>
          <p14:tracePt t="39257" x="7156450" y="5316538"/>
          <p14:tracePt t="39281" x="7156450" y="5299075"/>
          <p14:tracePt t="39288" x="7156450" y="5289550"/>
          <p14:tracePt t="39304" x="7175500" y="5270500"/>
          <p14:tracePt t="39496" x="7183438" y="5270500"/>
          <p14:tracePt t="39506" x="7192963" y="5270500"/>
          <p14:tracePt t="39513" x="7212013" y="5270500"/>
          <p14:tracePt t="39520" x="7219950" y="5270500"/>
          <p14:tracePt t="39528" x="7248525" y="5270500"/>
          <p14:tracePt t="39536" x="7256463" y="5270500"/>
          <p14:tracePt t="39544" x="7275513" y="5270500"/>
          <p14:tracePt t="39551" x="7302500" y="5270500"/>
          <p14:tracePt t="39560" x="7319963" y="5270500"/>
          <p14:tracePt t="39568" x="7348538" y="5270500"/>
          <p14:tracePt t="39576" x="7366000" y="5280025"/>
          <p14:tracePt t="39586" x="7402513" y="5280025"/>
          <p14:tracePt t="39592" x="7412038" y="5280025"/>
          <p14:tracePt t="39602" x="7448550" y="5280025"/>
          <p14:tracePt t="39608" x="7458075" y="5280025"/>
          <p14:tracePt t="39618" x="7475538" y="5280025"/>
          <p14:tracePt t="39624" x="7494588" y="5280025"/>
          <p14:tracePt t="39635" x="7502525" y="5280025"/>
          <p14:tracePt t="39640" x="7531100" y="5280025"/>
          <p14:tracePt t="39652" x="7548563" y="5280025"/>
          <p14:tracePt t="39656" x="7575550" y="5280025"/>
          <p14:tracePt t="39669" x="7594600" y="5280025"/>
          <p14:tracePt t="39672" x="7621588" y="5270500"/>
          <p14:tracePt t="39686" x="7648575" y="5262563"/>
          <p14:tracePt t="39689" x="7704138" y="5243513"/>
          <p14:tracePt t="39702" x="7731125" y="5226050"/>
          <p14:tracePt t="39706" x="7748588" y="5226050"/>
          <p14:tracePt t="39712" x="7794625" y="5216525"/>
          <p14:tracePt t="39720" x="7831138" y="5207000"/>
          <p14:tracePt t="39728" x="7877175" y="5207000"/>
          <p14:tracePt t="39736" x="7950200" y="5170488"/>
          <p14:tracePt t="39744" x="8040688" y="5170488"/>
          <p14:tracePt t="39751" x="8169275" y="5170488"/>
          <p14:tracePt t="39761" x="8296275" y="5170488"/>
          <p14:tracePt t="39769" x="8442325" y="5170488"/>
          <p14:tracePt t="39776" x="8569325" y="5170488"/>
          <p14:tracePt t="39785" x="8661400" y="5170488"/>
          <p14:tracePt t="39792" x="8734425" y="5160963"/>
          <p14:tracePt t="39802" x="8788400" y="5160963"/>
          <p14:tracePt t="39808" x="8834438" y="5153025"/>
          <p14:tracePt t="39818" x="8878888" y="5133975"/>
          <p14:tracePt t="39824" x="8888413" y="5133975"/>
          <p14:tracePt t="39840" x="8915400" y="5133975"/>
          <p14:tracePt t="39851" x="8924925" y="5126038"/>
          <p14:tracePt t="39872" x="8934450" y="5116513"/>
          <p14:tracePt t="39888" x="8943975" y="5106988"/>
          <p14:tracePt t="39901" x="8951913" y="5106988"/>
          <p14:tracePt t="39912" x="8961438" y="5097463"/>
          <p14:tracePt t="40080" x="8961438" y="5089525"/>
          <p14:tracePt t="40098" x="8980488" y="5097463"/>
          <p14:tracePt t="40105" x="9007475" y="5133975"/>
          <p14:tracePt t="40112" x="9024938" y="5197475"/>
          <p14:tracePt t="40121" x="9034463" y="5233988"/>
          <p14:tracePt t="40128" x="9053513" y="5270500"/>
          <p14:tracePt t="40135" x="9061450" y="5316538"/>
          <p14:tracePt t="40144" x="9061450" y="5353050"/>
          <p14:tracePt t="40151" x="9070975" y="5399088"/>
          <p14:tracePt t="40160" x="9070975" y="5445125"/>
          <p14:tracePt t="40169" x="9080500" y="5462588"/>
          <p14:tracePt t="40192" x="9080500" y="5481638"/>
          <p14:tracePt t="40264" x="9080500" y="5489575"/>
          <p14:tracePt t="40296" x="9080500" y="5499100"/>
          <p14:tracePt t="40321" x="9080500" y="5508625"/>
          <p14:tracePt t="40328" x="9080500" y="5526088"/>
          <p14:tracePt t="40352" x="9080500" y="5545138"/>
          <p14:tracePt t="40361" x="9080500" y="5572125"/>
          <p14:tracePt t="40369" x="9080500" y="5581650"/>
          <p14:tracePt t="40376" x="9080500" y="5608638"/>
          <p14:tracePt t="40386" x="9080500" y="5626100"/>
          <p14:tracePt t="40392" x="9080500" y="5672138"/>
          <p14:tracePt t="40402" x="9080500" y="5699125"/>
          <p14:tracePt t="40408" x="9080500" y="5735638"/>
          <p14:tracePt t="40418" x="9080500" y="5781675"/>
          <p14:tracePt t="40424" x="9080500" y="5818188"/>
          <p14:tracePt t="40435" x="9097963" y="5854700"/>
          <p14:tracePt t="40440" x="9117013" y="58816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並列コンピュータって何？</a:t>
            </a:r>
          </a:p>
        </p:txBody>
      </p:sp>
      <p:sp>
        <p:nvSpPr>
          <p:cNvPr id="3" name="コンテンツ プレースホルダー 2"/>
          <p:cNvSpPr>
            <a:spLocks noGrp="1"/>
          </p:cNvSpPr>
          <p:nvPr>
            <p:ph idx="1"/>
          </p:nvPr>
        </p:nvSpPr>
        <p:spPr>
          <a:xfrm>
            <a:off x="339065" y="1052736"/>
            <a:ext cx="8784976" cy="5184576"/>
          </a:xfrm>
        </p:spPr>
        <p:txBody>
          <a:bodyPr/>
          <a:lstStyle/>
          <a:p>
            <a:r>
              <a:rPr kumimoji="1" lang="en-US" altLang="ja-JP" dirty="0"/>
              <a:t>CPU</a:t>
            </a:r>
            <a:r>
              <a:rPr kumimoji="1" lang="ja-JP" altLang="en-US" dirty="0"/>
              <a:t>＋キャッシュ（あるいはメモリ）＝コアを複数持つコンピュータ</a:t>
            </a:r>
            <a:endParaRPr kumimoji="1" lang="en-US" altLang="ja-JP" dirty="0"/>
          </a:p>
          <a:p>
            <a:r>
              <a:rPr lang="ja-JP" altLang="en-US" dirty="0"/>
              <a:t>同時に処理をすれば、その分速くなる</a:t>
            </a:r>
            <a:endParaRPr lang="en-US" altLang="ja-JP" dirty="0"/>
          </a:p>
          <a:p>
            <a:pPr lvl="1"/>
            <a:r>
              <a:rPr lang="ja-JP" altLang="en-US" dirty="0"/>
              <a:t>これは当たり前だよね→並列性の問題が</a:t>
            </a:r>
            <a:r>
              <a:rPr lang="ja-JP" altLang="en-US" dirty="0" err="1"/>
              <a:t>、、</a:t>
            </a:r>
            <a:endParaRPr lang="en-US" altLang="ja-JP" dirty="0"/>
          </a:p>
          <a:p>
            <a:r>
              <a:rPr kumimoji="1" lang="ja-JP" altLang="en-US" dirty="0"/>
              <a:t>同時に処理すると電力が小さくなる</a:t>
            </a:r>
            <a:endParaRPr kumimoji="1" lang="en-US" altLang="ja-JP" dirty="0"/>
          </a:p>
          <a:p>
            <a:pPr lvl="1"/>
            <a:r>
              <a:rPr lang="ja-JP" altLang="en-US" dirty="0"/>
              <a:t>これはちょっと分かりにくいかも→後に解説</a:t>
            </a:r>
            <a:endParaRPr lang="en-US" altLang="ja-JP" dirty="0"/>
          </a:p>
          <a:p>
            <a:r>
              <a:rPr kumimoji="1" lang="en-US" altLang="ja-JP" dirty="0"/>
              <a:t>2003</a:t>
            </a:r>
            <a:r>
              <a:rPr kumimoji="1" lang="ja-JP" altLang="en-US" dirty="0"/>
              <a:t>年以降急速に発達</a:t>
            </a:r>
            <a:endParaRPr kumimoji="1" lang="en-US" altLang="ja-JP" dirty="0"/>
          </a:p>
          <a:p>
            <a:pPr lvl="1"/>
            <a:r>
              <a:rPr lang="ja-JP" altLang="en-US" dirty="0"/>
              <a:t>スマフォも</a:t>
            </a:r>
            <a:r>
              <a:rPr lang="en-US" altLang="ja-JP" dirty="0"/>
              <a:t>2-4</a:t>
            </a:r>
            <a:r>
              <a:rPr lang="ja-JP" altLang="en-US" dirty="0"/>
              <a:t>コア、</a:t>
            </a:r>
            <a:r>
              <a:rPr lang="en-US" altLang="ja-JP" dirty="0"/>
              <a:t>PC</a:t>
            </a:r>
            <a:r>
              <a:rPr lang="ja-JP" altLang="en-US" dirty="0"/>
              <a:t>は</a:t>
            </a:r>
            <a:r>
              <a:rPr lang="en-US" altLang="ja-JP" dirty="0"/>
              <a:t>4-8</a:t>
            </a:r>
            <a:r>
              <a:rPr lang="ja-JP" altLang="en-US" dirty="0"/>
              <a:t>コア</a:t>
            </a:r>
            <a:endParaRPr lang="en-US" altLang="ja-JP" dirty="0"/>
          </a:p>
          <a:p>
            <a:pPr lvl="1"/>
            <a:r>
              <a:rPr lang="ja-JP" altLang="en-US" dirty="0"/>
              <a:t>サーバー、データセンター、スパコンはもちろん</a:t>
            </a:r>
            <a:endParaRPr lang="en-US" altLang="ja-JP" dirty="0"/>
          </a:p>
          <a:p>
            <a:r>
              <a:rPr lang="ja-JP" altLang="en-US" dirty="0">
                <a:solidFill>
                  <a:srgbClr val="FF0000"/>
                </a:solidFill>
              </a:rPr>
              <a:t>現在ほとんどのコンピュータは並列化されている</a:t>
            </a:r>
            <a:endParaRPr lang="en-US" altLang="ja-JP" dirty="0">
              <a:solidFill>
                <a:srgbClr val="FF0000"/>
              </a:solidFill>
            </a:endParaRPr>
          </a:p>
          <a:p>
            <a:pPr lvl="1"/>
            <a:endParaRPr kumimoji="1" lang="en-US" altLang="ja-JP" dirty="0"/>
          </a:p>
          <a:p>
            <a:endParaRPr kumimoji="1" lang="ja-JP" altLang="en-US" dirty="0"/>
          </a:p>
        </p:txBody>
      </p:sp>
      <p:pic>
        <p:nvPicPr>
          <p:cNvPr id="5" name="オーディオ 4">
            <a:hlinkClick r:id="" action="ppaction://media"/>
            <a:extLst>
              <a:ext uri="{FF2B5EF4-FFF2-40B4-BE49-F238E27FC236}">
                <a16:creationId xmlns:a16="http://schemas.microsoft.com/office/drawing/2014/main" id="{2B3392F9-E6BB-4010-95B7-60CC2E27E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26461714"/>
      </p:ext>
    </p:extLst>
  </p:cSld>
  <p:clrMapOvr>
    <a:masterClrMapping/>
  </p:clrMapOvr>
  <mc:AlternateContent xmlns:mc="http://schemas.openxmlformats.org/markup-compatibility/2006" xmlns:p14="http://schemas.microsoft.com/office/powerpoint/2010/main">
    <mc:Choice Requires="p14">
      <p:transition spd="slow" p14:dur="2000" advTm="160366"/>
    </mc:Choice>
    <mc:Fallback xmlns="">
      <p:transition spd="slow" advTm="16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idx="4294967295"/>
          </p:nvPr>
        </p:nvSpPr>
        <p:spPr>
          <a:xfrm>
            <a:off x="457200" y="71438"/>
            <a:ext cx="8229600" cy="1143000"/>
          </a:xfrm>
        </p:spPr>
        <p:txBody>
          <a:bodyPr/>
          <a:lstStyle/>
          <a:p>
            <a:pPr eaLnBrk="1" hangingPunct="1"/>
            <a:r>
              <a:rPr lang="en-US" altLang="ja-JP" sz="3400"/>
              <a:t>GPU</a:t>
            </a:r>
            <a:r>
              <a:rPr lang="ja-JP" altLang="en-US" sz="3400"/>
              <a:t>　</a:t>
            </a:r>
            <a:r>
              <a:rPr lang="en-US" altLang="ja-JP" sz="3400"/>
              <a:t>(NVIDIA’s GTX580)</a:t>
            </a:r>
          </a:p>
        </p:txBody>
      </p:sp>
      <p:sp>
        <p:nvSpPr>
          <p:cNvPr id="53251" name="テキスト ボックス 7"/>
          <p:cNvSpPr txBox="1">
            <a:spLocks noChangeArrowheads="1"/>
          </p:cNvSpPr>
          <p:nvPr/>
        </p:nvSpPr>
        <p:spPr bwMode="auto">
          <a:xfrm>
            <a:off x="5092700" y="4926013"/>
            <a:ext cx="378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2000">
              <a:latin typeface="Calibri" panose="020F0502020204030204" pitchFamily="34" charset="0"/>
            </a:endParaRPr>
          </a:p>
          <a:p>
            <a:pPr eaLnBrk="1" hangingPunct="1">
              <a:spcBef>
                <a:spcPct val="0"/>
              </a:spcBef>
              <a:buFontTx/>
              <a:buNone/>
            </a:pPr>
            <a:r>
              <a:rPr lang="en-US" altLang="ja-JP" sz="2000" b="1">
                <a:solidFill>
                  <a:srgbClr val="0000FF"/>
                </a:solidFill>
                <a:latin typeface="Calibri" panose="020F0502020204030204" pitchFamily="34" charset="0"/>
              </a:rPr>
              <a:t>512 GPU cores ( 128 X 4 )</a:t>
            </a:r>
          </a:p>
          <a:p>
            <a:pPr eaLnBrk="1" hangingPunct="1">
              <a:spcBef>
                <a:spcPct val="0"/>
              </a:spcBef>
              <a:buFontTx/>
              <a:buNone/>
            </a:pPr>
            <a:r>
              <a:rPr lang="en-US" altLang="ja-JP" sz="2000" b="1">
                <a:solidFill>
                  <a:srgbClr val="0000FF"/>
                </a:solidFill>
                <a:latin typeface="Calibri" panose="020F0502020204030204" pitchFamily="34" charset="0"/>
              </a:rPr>
              <a:t>768 KB L2 cache</a:t>
            </a:r>
          </a:p>
          <a:p>
            <a:pPr eaLnBrk="1" hangingPunct="1">
              <a:spcBef>
                <a:spcPct val="0"/>
              </a:spcBef>
              <a:buFontTx/>
              <a:buNone/>
            </a:pPr>
            <a:r>
              <a:rPr lang="en-US" altLang="ja-JP" sz="2000">
                <a:latin typeface="Calibri" panose="020F0502020204030204" pitchFamily="34" charset="0"/>
              </a:rPr>
              <a:t>40nm CMOS    550 mm^2</a:t>
            </a:r>
          </a:p>
        </p:txBody>
      </p:sp>
      <p:grpSp>
        <p:nvGrpSpPr>
          <p:cNvPr id="53252" name="Group 4"/>
          <p:cNvGrpSpPr>
            <a:grpSpLocks/>
          </p:cNvGrpSpPr>
          <p:nvPr/>
        </p:nvGrpSpPr>
        <p:grpSpPr bwMode="auto">
          <a:xfrm>
            <a:off x="779463" y="1192213"/>
            <a:ext cx="5232400" cy="3965575"/>
            <a:chOff x="491" y="751"/>
            <a:chExt cx="2616" cy="2135"/>
          </a:xfrm>
        </p:grpSpPr>
        <p:pic>
          <p:nvPicPr>
            <p:cNvPr id="53255" name="図 4" descr="GTX58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 y="751"/>
              <a:ext cx="2616" cy="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p:cNvSpPr/>
            <p:nvPr/>
          </p:nvSpPr>
          <p:spPr>
            <a:xfrm>
              <a:off x="718" y="1216"/>
              <a:ext cx="1044" cy="384"/>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128 Cores</a:t>
              </a:r>
            </a:p>
          </p:txBody>
        </p:sp>
        <p:sp>
          <p:nvSpPr>
            <p:cNvPr id="23" name="正方形/長方形 22"/>
            <p:cNvSpPr/>
            <p:nvPr/>
          </p:nvSpPr>
          <p:spPr>
            <a:xfrm>
              <a:off x="1874" y="1216"/>
              <a:ext cx="1044" cy="384"/>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128 Cores</a:t>
              </a:r>
            </a:p>
          </p:txBody>
        </p:sp>
        <p:sp>
          <p:nvSpPr>
            <p:cNvPr id="24" name="正方形/長方形 23"/>
            <p:cNvSpPr/>
            <p:nvPr/>
          </p:nvSpPr>
          <p:spPr>
            <a:xfrm>
              <a:off x="714" y="2212"/>
              <a:ext cx="1044" cy="385"/>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128 Cores</a:t>
              </a:r>
            </a:p>
          </p:txBody>
        </p:sp>
        <p:sp>
          <p:nvSpPr>
            <p:cNvPr id="25" name="正方形/長方形 24"/>
            <p:cNvSpPr/>
            <p:nvPr/>
          </p:nvSpPr>
          <p:spPr>
            <a:xfrm>
              <a:off x="1870" y="2212"/>
              <a:ext cx="1044" cy="385"/>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128 Cores</a:t>
              </a:r>
            </a:p>
          </p:txBody>
        </p:sp>
        <p:sp>
          <p:nvSpPr>
            <p:cNvPr id="26" name="正方形/長方形 25"/>
            <p:cNvSpPr/>
            <p:nvPr/>
          </p:nvSpPr>
          <p:spPr>
            <a:xfrm>
              <a:off x="670" y="1792"/>
              <a:ext cx="2295" cy="208"/>
            </a:xfrm>
            <a:prstGeom prst="rect">
              <a:avLst/>
            </a:prstGeom>
            <a:solidFill>
              <a:schemeClr val="accent2">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sz="2800">
                  <a:solidFill>
                    <a:srgbClr val="FFFFFF"/>
                  </a:solidFill>
                  <a:latin typeface="Calibri" panose="020F0502020204030204" pitchFamily="34" charset="0"/>
                </a:rPr>
                <a:t>L2 Cache</a:t>
              </a:r>
            </a:p>
          </p:txBody>
        </p:sp>
      </p:grpSp>
      <p:sp>
        <p:nvSpPr>
          <p:cNvPr id="53253" name="Text Box 11"/>
          <p:cNvSpPr txBox="1">
            <a:spLocks noChangeArrowheads="1"/>
          </p:cNvSpPr>
          <p:nvPr/>
        </p:nvSpPr>
        <p:spPr bwMode="auto">
          <a:xfrm>
            <a:off x="6856413" y="2081213"/>
            <a:ext cx="1824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128</a:t>
            </a:r>
            <a:r>
              <a:rPr lang="ja-JP" altLang="en-US" sz="1800"/>
              <a:t>個のコアは</a:t>
            </a:r>
          </a:p>
          <a:p>
            <a:pPr eaLnBrk="1" hangingPunct="1">
              <a:spcBef>
                <a:spcPct val="0"/>
              </a:spcBef>
              <a:buFontTx/>
              <a:buNone/>
            </a:pPr>
            <a:r>
              <a:rPr lang="en-US" altLang="ja-JP" sz="1800"/>
              <a:t>SIMD</a:t>
            </a:r>
            <a:r>
              <a:rPr lang="ja-JP" altLang="en-US" sz="1800"/>
              <a:t>動作をする</a:t>
            </a:r>
          </a:p>
        </p:txBody>
      </p:sp>
      <p:sp>
        <p:nvSpPr>
          <p:cNvPr id="53254" name="Text Box 12"/>
          <p:cNvSpPr txBox="1">
            <a:spLocks noChangeArrowheads="1"/>
          </p:cNvSpPr>
          <p:nvPr/>
        </p:nvSpPr>
        <p:spPr bwMode="auto">
          <a:xfrm>
            <a:off x="6877050" y="3198813"/>
            <a:ext cx="18966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４つのグループは</a:t>
            </a:r>
          </a:p>
          <a:p>
            <a:pPr eaLnBrk="1" hangingPunct="1">
              <a:spcBef>
                <a:spcPct val="0"/>
              </a:spcBef>
              <a:buFontTx/>
              <a:buNone/>
            </a:pPr>
            <a:r>
              <a:rPr lang="ja-JP" altLang="en-US" sz="1800" dirty="0"/>
              <a:t>独立動作をする</a:t>
            </a:r>
          </a:p>
        </p:txBody>
      </p:sp>
      <p:pic>
        <p:nvPicPr>
          <p:cNvPr id="2" name="オーディオ 1">
            <a:hlinkClick r:id="" action="ppaction://media"/>
            <a:extLst>
              <a:ext uri="{FF2B5EF4-FFF2-40B4-BE49-F238E27FC236}">
                <a16:creationId xmlns:a16="http://schemas.microsoft.com/office/drawing/2014/main" id="{1F41D4C1-CBFA-4BCC-8E37-A7C529530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3319743"/>
      </p:ext>
    </p:extLst>
  </p:cSld>
  <p:clrMapOvr>
    <a:masterClrMapping/>
  </p:clrMapOvr>
  <mc:AlternateContent xmlns:mc="http://schemas.openxmlformats.org/markup-compatibility/2006" xmlns:p14="http://schemas.microsoft.com/office/powerpoint/2010/main">
    <mc:Choice Requires="p14">
      <p:transition spd="slow" p14:dur="2000" advTm="27748"/>
    </mc:Choice>
    <mc:Fallback xmlns="">
      <p:transition spd="slow" advTm="2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08" x="8807450" y="3411538"/>
          <p14:tracePt t="1714" x="8661400" y="3411538"/>
          <p14:tracePt t="1725" x="8532813" y="3411538"/>
          <p14:tracePt t="1730" x="8405813" y="3411538"/>
          <p14:tracePt t="1742" x="8313738" y="3411538"/>
          <p14:tracePt t="1746" x="8223250" y="3411538"/>
          <p14:tracePt t="1754" x="8150225" y="3411538"/>
          <p14:tracePt t="1762" x="8086725" y="3411538"/>
          <p14:tracePt t="1770" x="8059738" y="3411538"/>
          <p14:tracePt t="1778" x="8031163" y="3429000"/>
          <p14:tracePt t="1786" x="8023225" y="3429000"/>
          <p14:tracePt t="1794" x="8004175" y="3438525"/>
          <p14:tracePt t="1802" x="7994650" y="3438525"/>
          <p14:tracePt t="1810" x="7986713" y="3438525"/>
          <p14:tracePt t="1826" x="7958138" y="3438525"/>
          <p14:tracePt t="1834" x="7950200" y="3446463"/>
          <p14:tracePt t="1844" x="7921625" y="3455988"/>
          <p14:tracePt t="1850" x="7894638" y="3465513"/>
          <p14:tracePt t="1858" x="7858125" y="3492500"/>
          <p14:tracePt t="1866" x="7831138" y="3502025"/>
          <p14:tracePt t="1874" x="7804150" y="3511550"/>
          <p14:tracePt t="1882" x="7785100" y="3511550"/>
          <p14:tracePt t="1890" x="7748588" y="3519488"/>
          <p14:tracePt t="1909" x="7721600" y="3538538"/>
          <p14:tracePt t="1914" x="7712075" y="3538538"/>
          <p14:tracePt t="1924" x="7704138" y="3538538"/>
          <p14:tracePt t="1940" x="7694613" y="3548063"/>
          <p14:tracePt t="2250" x="7667625" y="3556000"/>
          <p14:tracePt t="2258" x="7585075" y="3565525"/>
          <p14:tracePt t="2266" x="7429500" y="3611563"/>
          <p14:tracePt t="2274" x="7265988" y="3657600"/>
          <p14:tracePt t="2283" x="7102475" y="3684588"/>
          <p14:tracePt t="2291" x="6937375" y="3702050"/>
          <p14:tracePt t="2300" x="6727825" y="3748088"/>
          <p14:tracePt t="2308" x="6527800" y="3767138"/>
          <p14:tracePt t="2314" x="6345238" y="3784600"/>
          <p14:tracePt t="2324" x="6181725" y="3794125"/>
          <p14:tracePt t="2330" x="6062663" y="3821113"/>
          <p14:tracePt t="2341" x="5972175" y="3840163"/>
          <p14:tracePt t="2346" x="5943600" y="3840163"/>
          <p14:tracePt t="2354" x="5916613" y="3840163"/>
          <p14:tracePt t="2410" x="5907088" y="3840163"/>
          <p14:tracePt t="2418" x="5899150" y="3830638"/>
          <p14:tracePt t="2458" x="5899150" y="3821113"/>
          <p14:tracePt t="2466" x="5899150" y="3803650"/>
          <p14:tracePt t="2482" x="5899150" y="3794125"/>
          <p14:tracePt t="2490" x="5899150" y="3784600"/>
          <p14:tracePt t="2499" x="5899150" y="3767138"/>
          <p14:tracePt t="2508" x="5899150" y="3738563"/>
          <p14:tracePt t="2514" x="5899150" y="3711575"/>
          <p14:tracePt t="2524" x="5899150" y="3694113"/>
          <p14:tracePt t="2530" x="5889625" y="3648075"/>
          <p14:tracePt t="2541" x="5889625" y="3611563"/>
          <p14:tracePt t="2547" x="5862638" y="3548063"/>
          <p14:tracePt t="2555" x="5853113" y="3511550"/>
          <p14:tracePt t="2562" x="5853113" y="3455988"/>
          <p14:tracePt t="2570" x="5853113" y="3392488"/>
          <p14:tracePt t="2578" x="5843588" y="3338513"/>
          <p14:tracePt t="2586" x="5826125" y="3273425"/>
          <p14:tracePt t="2596" x="5826125" y="3236913"/>
          <p14:tracePt t="2602" x="5816600" y="3182938"/>
          <p14:tracePt t="2611" x="5807075" y="3136900"/>
          <p14:tracePt t="2618" x="5807075" y="3100388"/>
          <p14:tracePt t="2628" x="5807075" y="3054350"/>
          <p14:tracePt t="2634" x="5807075" y="3036888"/>
          <p14:tracePt t="2643" x="5807075" y="3009900"/>
          <p14:tracePt t="2650" x="5807075" y="2990850"/>
          <p14:tracePt t="2658" x="5807075" y="2963863"/>
          <p14:tracePt t="2666" x="5807075" y="2909888"/>
          <p14:tracePt t="2675" x="5807075" y="2854325"/>
          <p14:tracePt t="2682" x="5807075" y="2771775"/>
          <p14:tracePt t="2692" x="5807075" y="2717800"/>
          <p14:tracePt t="2698" x="5807075" y="2662238"/>
          <p14:tracePt t="2708" x="5807075" y="2589213"/>
          <p14:tracePt t="2714" x="5807075" y="2535238"/>
          <p14:tracePt t="2724" x="5807075" y="2481263"/>
          <p14:tracePt t="2730" x="5797550" y="2435225"/>
          <p14:tracePt t="2738" x="5797550" y="2379663"/>
          <p14:tracePt t="2746" x="5789613" y="2343150"/>
          <p14:tracePt t="2757" x="5789613" y="2335213"/>
          <p14:tracePt t="2762" x="5789613" y="2298700"/>
          <p14:tracePt t="2770" x="5789613" y="2279650"/>
          <p14:tracePt t="2778" x="5780088" y="2252663"/>
          <p14:tracePt t="2786" x="5780088" y="2225675"/>
          <p14:tracePt t="2794" x="5753100" y="2197100"/>
          <p14:tracePt t="2802" x="5753100" y="2143125"/>
          <p14:tracePt t="2810" x="5743575" y="2079625"/>
          <p14:tracePt t="2818" x="5743575" y="2024063"/>
          <p14:tracePt t="2827" x="5734050" y="1943100"/>
          <p14:tracePt t="2834" x="5716588" y="1870075"/>
          <p14:tracePt t="2844" x="5716588" y="1814513"/>
          <p14:tracePt t="2850" x="5707063" y="1731963"/>
          <p14:tracePt t="2858" x="5697538" y="1677988"/>
          <p14:tracePt t="2866" x="5680075" y="1604963"/>
          <p14:tracePt t="2875" x="5680075" y="1568450"/>
          <p14:tracePt t="2882" x="5670550" y="1531938"/>
          <p14:tracePt t="2891" x="5670550" y="1504950"/>
          <p14:tracePt t="2899" x="5670550" y="1468438"/>
          <p14:tracePt t="2908" x="5670550" y="1441450"/>
          <p14:tracePt t="2914" x="5670550" y="1404938"/>
          <p14:tracePt t="2924" x="5670550" y="1385888"/>
          <p14:tracePt t="2931" x="5670550" y="1339850"/>
          <p14:tracePt t="2940" x="5670550" y="1322388"/>
          <p14:tracePt t="2946" x="5670550" y="1285875"/>
          <p14:tracePt t="2954" x="5670550" y="1239838"/>
          <p14:tracePt t="2962" x="5670550" y="1222375"/>
          <p14:tracePt t="2971" x="5670550" y="1185863"/>
          <p14:tracePt t="2978" x="5670550" y="1139825"/>
          <p14:tracePt t="2995" x="5670550" y="1112838"/>
          <p14:tracePt t="3010" x="5670550" y="1103313"/>
          <p14:tracePt t="3122" x="5670550" y="1130300"/>
          <p14:tracePt t="3130" x="5670550" y="1158875"/>
          <p14:tracePt t="3139" x="5670550" y="1212850"/>
          <p14:tracePt t="3146" x="5670550" y="1258888"/>
          <p14:tracePt t="3154" x="5670550" y="1303338"/>
          <p14:tracePt t="3162" x="5670550" y="1368425"/>
          <p14:tracePt t="3170" x="5688013" y="1441450"/>
          <p14:tracePt t="3178" x="5688013" y="1504950"/>
          <p14:tracePt t="3186" x="5688013" y="1595438"/>
          <p14:tracePt t="3194" x="5716588" y="1668463"/>
          <p14:tracePt t="3202" x="5716588" y="1741488"/>
          <p14:tracePt t="3210" x="5724525" y="1878013"/>
          <p14:tracePt t="3219" x="5761038" y="1987550"/>
          <p14:tracePt t="3228" x="5770563" y="2097088"/>
          <p14:tracePt t="3235" x="5789613" y="2225675"/>
          <p14:tracePt t="3242" x="5797550" y="2343150"/>
          <p14:tracePt t="3250" x="5826125" y="2471738"/>
          <p14:tracePt t="3257" x="5843588" y="2598738"/>
          <p14:tracePt t="3266" x="5862638" y="2727325"/>
          <p14:tracePt t="3275" x="5870575" y="2873375"/>
          <p14:tracePt t="3282" x="5899150" y="3009900"/>
          <p14:tracePt t="3291" x="5916613" y="3119438"/>
          <p14:tracePt t="3298" x="5926138" y="3246438"/>
          <p14:tracePt t="3308" x="5943600" y="3328988"/>
          <p14:tracePt t="3314" x="5972175" y="3455988"/>
          <p14:tracePt t="3324" x="5980113" y="3529013"/>
          <p14:tracePt t="3330" x="5980113" y="3621088"/>
          <p14:tracePt t="3340" x="5999163" y="3721100"/>
          <p14:tracePt t="3346" x="6007100" y="3775075"/>
          <p14:tracePt t="3354" x="6007100" y="3830638"/>
          <p14:tracePt t="3362" x="6007100" y="3894138"/>
          <p14:tracePt t="3370" x="6007100" y="3930650"/>
          <p14:tracePt t="3378" x="6007100" y="3976688"/>
          <p14:tracePt t="3386" x="6007100" y="4030663"/>
          <p14:tracePt t="3395" x="6007100" y="4049713"/>
          <p14:tracePt t="3402" x="6007100" y="4103688"/>
          <p14:tracePt t="3410" x="6007100" y="4140200"/>
          <p14:tracePt t="3418" x="6007100" y="4186238"/>
          <p14:tracePt t="3426" x="6007100" y="4213225"/>
          <p14:tracePt t="3434" x="6007100" y="4249738"/>
          <p14:tracePt t="3443" x="6007100" y="4295775"/>
          <p14:tracePt t="3450" x="6007100" y="4349750"/>
          <p14:tracePt t="3458" x="6007100" y="4386263"/>
          <p14:tracePt t="3466" x="6007100" y="4413250"/>
          <p14:tracePt t="3476" x="6007100" y="4459288"/>
          <p14:tracePt t="3482" x="6007100" y="4486275"/>
          <p14:tracePt t="3492" x="6007100" y="4505325"/>
          <p14:tracePt t="3498" x="6007100" y="4541838"/>
          <p14:tracePt t="3509" x="6007100" y="4551363"/>
          <p14:tracePt t="3514" x="6007100" y="4578350"/>
          <p14:tracePt t="3525" x="6007100" y="4587875"/>
          <p14:tracePt t="3531" x="6007100" y="4605338"/>
          <p14:tracePt t="3540" x="6007100" y="4624388"/>
          <p14:tracePt t="3546" x="6007100" y="4641850"/>
          <p14:tracePt t="3554" x="6007100" y="4651375"/>
          <p14:tracePt t="3570" x="6007100" y="4660900"/>
          <p14:tracePt t="3578" x="6007100" y="4668838"/>
          <p14:tracePt t="3586" x="6007100" y="4687888"/>
          <p14:tracePt t="3594" x="6007100" y="4714875"/>
          <p14:tracePt t="3602" x="6007100" y="4732338"/>
          <p14:tracePt t="3610" x="6007100" y="4778375"/>
          <p14:tracePt t="3618" x="6007100" y="4833938"/>
          <p14:tracePt t="3626" x="6007100" y="4870450"/>
          <p14:tracePt t="3634" x="5972175" y="4933950"/>
          <p14:tracePt t="3641" x="5962650" y="4979988"/>
          <p14:tracePt t="3650" x="5935663" y="5006975"/>
          <p14:tracePt t="3657" x="5926138" y="5024438"/>
          <p14:tracePt t="3666" x="5916613" y="5043488"/>
          <p14:tracePt t="3682" x="5916613" y="5053013"/>
          <p14:tracePt t="3690" x="5916613" y="5060950"/>
          <p14:tracePt t="3708" x="5916613" y="5070475"/>
          <p14:tracePt t="3978" x="5899150" y="5080000"/>
          <p14:tracePt t="3986" x="5843588" y="5080000"/>
          <p14:tracePt t="3994" x="5770563" y="5080000"/>
          <p14:tracePt t="4002" x="5670550" y="5080000"/>
          <p14:tracePt t="4010" x="5561013" y="5080000"/>
          <p14:tracePt t="4018" x="5487988" y="5080000"/>
          <p14:tracePt t="4026" x="5414963" y="5080000"/>
          <p14:tracePt t="4035" x="5360988" y="5080000"/>
          <p14:tracePt t="4042" x="5305425" y="5080000"/>
          <p14:tracePt t="4050" x="5260975" y="5080000"/>
          <p14:tracePt t="4058" x="5232400" y="5080000"/>
          <p14:tracePt t="4066" x="5214938" y="5080000"/>
          <p14:tracePt t="4075" x="5178425" y="5080000"/>
          <p14:tracePt t="4082" x="5159375" y="5080000"/>
          <p14:tracePt t="4091" x="5132388" y="5080000"/>
          <p14:tracePt t="4098" x="5095875" y="5080000"/>
          <p14:tracePt t="4108" x="5068888" y="5080000"/>
          <p14:tracePt t="4129" x="4968875" y="5097463"/>
          <p14:tracePt t="4140" x="4932363" y="5097463"/>
          <p14:tracePt t="4146" x="4886325" y="5097463"/>
          <p14:tracePt t="4154" x="4832350" y="5106988"/>
          <p14:tracePt t="4162" x="4776788" y="5106988"/>
          <p14:tracePt t="4170" x="4703763" y="5106988"/>
          <p14:tracePt t="4178" x="4603750" y="5106988"/>
          <p14:tracePt t="4186" x="4494213" y="5106988"/>
          <p14:tracePt t="4194" x="4421188" y="5106988"/>
          <p14:tracePt t="4204" x="4348163" y="5106988"/>
          <p14:tracePt t="4210" x="4257675" y="5106988"/>
          <p14:tracePt t="4218" x="4165600" y="5106988"/>
          <p14:tracePt t="4226" x="4094163" y="5106988"/>
          <p14:tracePt t="4234" x="3965575" y="5106988"/>
          <p14:tracePt t="4243" x="3892550" y="5106988"/>
          <p14:tracePt t="4250" x="3783013" y="5106988"/>
          <p14:tracePt t="4258" x="3709988" y="5106988"/>
          <p14:tracePt t="4266" x="3646488" y="5106988"/>
          <p14:tracePt t="4275" x="3573463" y="5106988"/>
          <p14:tracePt t="4282" x="3463925" y="5106988"/>
          <p14:tracePt t="4291" x="3390900" y="5106988"/>
          <p14:tracePt t="4298" x="3263900" y="5106988"/>
          <p14:tracePt t="4308" x="3136900" y="5106988"/>
          <p14:tracePt t="4316" x="2990850" y="5106988"/>
          <p14:tracePt t="4324" x="2881313" y="5106988"/>
          <p14:tracePt t="4330" x="2716213" y="5106988"/>
          <p14:tracePt t="4340" x="2533650" y="5106988"/>
          <p14:tracePt t="4346" x="2360613" y="5106988"/>
          <p14:tracePt t="4354" x="2133600" y="5106988"/>
          <p14:tracePt t="4362" x="1914525" y="5106988"/>
          <p14:tracePt t="4371" x="1751013" y="5106988"/>
          <p14:tracePt t="4378" x="1568450" y="5106988"/>
          <p14:tracePt t="4386" x="1422400" y="5106988"/>
          <p14:tracePt t="4395" x="1276350" y="5106988"/>
          <p14:tracePt t="4404" x="1149350" y="5106988"/>
          <p14:tracePt t="4410" x="1039813" y="5106988"/>
          <p14:tracePt t="4418" x="911225" y="5106988"/>
          <p14:tracePt t="4426" x="838200" y="5106988"/>
          <p14:tracePt t="4434" x="747713" y="5106988"/>
          <p14:tracePt t="4443" x="655638" y="5106988"/>
          <p14:tracePt t="4450" x="574675" y="5106988"/>
          <p14:tracePt t="4458" x="501650" y="5106988"/>
          <p14:tracePt t="4466" x="446088" y="5106988"/>
          <p14:tracePt t="4475" x="392113" y="5106988"/>
          <p14:tracePt t="4482" x="346075" y="5106988"/>
          <p14:tracePt t="4491" x="336550" y="5106988"/>
          <p14:tracePt t="4498" x="319088" y="5106988"/>
          <p14:tracePt t="4508" x="309563" y="5106988"/>
          <p14:tracePt t="4778" x="301625" y="5097463"/>
          <p14:tracePt t="4794" x="301625" y="5080000"/>
          <p14:tracePt t="4802" x="309563" y="5043488"/>
          <p14:tracePt t="4810" x="319088" y="5043488"/>
          <p14:tracePt t="4818" x="336550" y="5024438"/>
          <p14:tracePt t="4826" x="355600" y="5006975"/>
          <p14:tracePt t="4834" x="365125" y="4979988"/>
          <p14:tracePt t="4844" x="382588" y="4951413"/>
          <p14:tracePt t="4850" x="401638" y="4933950"/>
          <p14:tracePt t="4857" x="428625" y="4878388"/>
          <p14:tracePt t="4866" x="474663" y="4824413"/>
          <p14:tracePt t="4874" x="519113" y="4760913"/>
          <p14:tracePt t="4882" x="555625" y="4678363"/>
          <p14:tracePt t="4891" x="611188" y="4614863"/>
          <p14:tracePt t="4898" x="684213" y="4495800"/>
          <p14:tracePt t="4907" x="738188" y="4432300"/>
          <p14:tracePt t="4914" x="793750" y="4332288"/>
          <p14:tracePt t="4923" x="830263" y="4232275"/>
          <p14:tracePt t="4930" x="884238" y="4149725"/>
          <p14:tracePt t="4941" x="947738" y="4021138"/>
          <p14:tracePt t="4946" x="974725" y="3921125"/>
          <p14:tracePt t="4954" x="1039813" y="3775075"/>
          <p14:tracePt t="4962" x="1076325" y="3621088"/>
          <p14:tracePt t="4970" x="1112838" y="3492500"/>
          <p14:tracePt t="4978" x="1149350" y="3355975"/>
          <p14:tracePt t="4986" x="1185863" y="3209925"/>
          <p14:tracePt t="4993" x="1239838" y="3063875"/>
          <p14:tracePt t="5002" x="1239838" y="2954338"/>
          <p14:tracePt t="5010" x="1258888" y="2817813"/>
          <p14:tracePt t="5018" x="1322388" y="2671763"/>
          <p14:tracePt t="5027" x="1322388" y="2562225"/>
          <p14:tracePt t="5034" x="1330325" y="2471738"/>
          <p14:tracePt t="5044" x="1339850" y="2389188"/>
          <p14:tracePt t="5051" x="1339850" y="2298700"/>
          <p14:tracePt t="5059" x="1366838" y="2216150"/>
          <p14:tracePt t="5066" x="1366838" y="2125663"/>
          <p14:tracePt t="5075" x="1385888" y="2016125"/>
          <p14:tracePt t="5082" x="1385888" y="1960563"/>
          <p14:tracePt t="5091" x="1385888" y="1887538"/>
          <p14:tracePt t="5098" x="1385888" y="1833563"/>
          <p14:tracePt t="5111" x="1385888" y="1787525"/>
          <p14:tracePt t="5114" x="1385888" y="1768475"/>
          <p14:tracePt t="5124" x="1385888" y="1731963"/>
          <p14:tracePt t="5130" x="1385888" y="1724025"/>
          <p14:tracePt t="5140" x="1385888" y="1697038"/>
          <p14:tracePt t="5146" x="1385888" y="1687513"/>
          <p14:tracePt t="5162" x="1385888" y="1677988"/>
          <p14:tracePt t="5251" x="1385888" y="1660525"/>
          <p14:tracePt t="5258" x="1385888" y="1651000"/>
          <p14:tracePt t="5267" x="1385888" y="1641475"/>
          <p14:tracePt t="5274" x="1385888" y="1614488"/>
          <p14:tracePt t="5282" x="1385888" y="1604963"/>
          <p14:tracePt t="5298" x="1385888" y="1595438"/>
          <p14:tracePt t="5308" x="1385888" y="1577975"/>
          <p14:tracePt t="5314" x="1385888" y="1568450"/>
          <p14:tracePt t="5346" x="1376363" y="1558925"/>
          <p14:tracePt t="5562" x="1412875" y="1558925"/>
          <p14:tracePt t="5570" x="1576388" y="1558925"/>
          <p14:tracePt t="5578" x="1778000" y="1558925"/>
          <p14:tracePt t="5586" x="1997075" y="1558925"/>
          <p14:tracePt t="5595" x="2260600" y="1558925"/>
          <p14:tracePt t="5602" x="2562225" y="1558925"/>
          <p14:tracePt t="5610" x="2789238" y="1558925"/>
          <p14:tracePt t="5618" x="3044825" y="1558925"/>
          <p14:tracePt t="5626" x="3273425" y="1558925"/>
          <p14:tracePt t="5634" x="3473450" y="1558925"/>
          <p14:tracePt t="5643" x="3656013" y="1558925"/>
          <p14:tracePt t="5650" x="3783013" y="1558925"/>
          <p14:tracePt t="5658" x="3875088" y="1558925"/>
          <p14:tracePt t="5666" x="3929063" y="1558925"/>
          <p14:tracePt t="5674" x="3975100" y="1558925"/>
          <p14:tracePt t="5682" x="4011613" y="1558925"/>
          <p14:tracePt t="5692" x="4048125" y="1558925"/>
          <p14:tracePt t="5699" x="4065588" y="1558925"/>
          <p14:tracePt t="5708" x="4102100" y="1558925"/>
          <p14:tracePt t="5714" x="4129088" y="1558925"/>
          <p14:tracePt t="5725" x="4184650" y="1558925"/>
          <p14:tracePt t="5730" x="4221163" y="1558925"/>
          <p14:tracePt t="5742" x="4267200" y="1558925"/>
          <p14:tracePt t="5746" x="4294188" y="1558925"/>
          <p14:tracePt t="5754" x="4330700" y="1558925"/>
          <p14:tracePt t="5762" x="4403725" y="1558925"/>
          <p14:tracePt t="5770" x="4476750" y="1558925"/>
          <p14:tracePt t="5778" x="4567238" y="1558925"/>
          <p14:tracePt t="5787" x="4640263" y="1558925"/>
          <p14:tracePt t="5794" x="4686300" y="1558925"/>
          <p14:tracePt t="5802" x="4722813" y="1558925"/>
          <p14:tracePt t="5810" x="4740275" y="1558925"/>
          <p14:tracePt t="5818" x="4759325" y="1558925"/>
          <p14:tracePt t="6122" x="4767263" y="1558925"/>
          <p14:tracePt t="6146" x="4776788" y="1558925"/>
          <p14:tracePt t="6154" x="4776788" y="1568450"/>
          <p14:tracePt t="6162" x="4786313" y="1604963"/>
          <p14:tracePt t="6170" x="4786313" y="1624013"/>
          <p14:tracePt t="6178" x="4786313" y="1651000"/>
          <p14:tracePt t="6186" x="4795838" y="1668463"/>
          <p14:tracePt t="6194" x="4795838" y="1704975"/>
          <p14:tracePt t="6202" x="4795838" y="1741488"/>
          <p14:tracePt t="6210" x="4813300" y="1768475"/>
          <p14:tracePt t="6218" x="4822825" y="1797050"/>
          <p14:tracePt t="6227" x="4832350" y="1814513"/>
          <p14:tracePt t="6234" x="4832350" y="1841500"/>
          <p14:tracePt t="6244" x="4832350" y="1860550"/>
          <p14:tracePt t="6250" x="4832350" y="1870075"/>
          <p14:tracePt t="6257" x="4840288" y="1897063"/>
          <p14:tracePt t="6266" x="4840288" y="1914525"/>
          <p14:tracePt t="6274" x="4840288" y="1943100"/>
          <p14:tracePt t="6282" x="4840288" y="1960563"/>
          <p14:tracePt t="6291" x="4840288" y="1987550"/>
          <p14:tracePt t="6298" x="4840288" y="2033588"/>
          <p14:tracePt t="6308" x="4840288" y="2052638"/>
          <p14:tracePt t="6314" x="4840288" y="2079625"/>
          <p14:tracePt t="6324" x="4840288" y="2097088"/>
          <p14:tracePt t="6331" x="4840288" y="2125663"/>
          <p14:tracePt t="6341" x="4840288" y="2152650"/>
          <p14:tracePt t="6346" x="4840288" y="2170113"/>
          <p14:tracePt t="6355" x="4840288" y="2189163"/>
          <p14:tracePt t="6362" x="4840288" y="2197100"/>
          <p14:tracePt t="6370" x="4840288" y="2216150"/>
          <p14:tracePt t="6715" x="4840288" y="2233613"/>
          <p14:tracePt t="6730" x="4840288" y="2262188"/>
          <p14:tracePt t="6739" x="4840288" y="2270125"/>
          <p14:tracePt t="6746" x="4840288" y="2279650"/>
          <p14:tracePt t="6754" x="4859338" y="2306638"/>
          <p14:tracePt t="6762" x="4868863" y="2306638"/>
          <p14:tracePt t="6770" x="4886325" y="2325688"/>
          <p14:tracePt t="6778" x="4913313" y="2343150"/>
          <p14:tracePt t="6786" x="4949825" y="2362200"/>
          <p14:tracePt t="6794" x="4995863" y="2379663"/>
          <p14:tracePt t="6802" x="5032375" y="2389188"/>
          <p14:tracePt t="6812" x="5078413" y="2416175"/>
          <p14:tracePt t="6818" x="5105400" y="2416175"/>
          <p14:tracePt t="6828" x="5114925" y="2425700"/>
          <p14:tracePt t="6834" x="5122863" y="2425700"/>
          <p14:tracePt t="6850" x="5132388" y="2425700"/>
          <p14:tracePt t="7066" x="5132388" y="2444750"/>
          <p14:tracePt t="7082" x="5122863" y="2481263"/>
          <p14:tracePt t="7090" x="5114925" y="2489200"/>
          <p14:tracePt t="7111" x="5105400" y="2498725"/>
          <p14:tracePt t="7115" x="5086350" y="2517775"/>
          <p14:tracePt t="7124" x="5059363" y="2554288"/>
          <p14:tracePt t="7130" x="5049838" y="2571750"/>
          <p14:tracePt t="7140" x="5014913" y="2589213"/>
          <p14:tracePt t="7146" x="4995863" y="2617788"/>
          <p14:tracePt t="7155" x="4978400" y="2625725"/>
          <p14:tracePt t="7164" x="4949825" y="2654300"/>
          <p14:tracePt t="7170" x="4922838" y="2671763"/>
          <p14:tracePt t="7179" x="4905375" y="2681288"/>
          <p14:tracePt t="7186" x="4868863" y="2698750"/>
          <p14:tracePt t="7194" x="4859338" y="2708275"/>
          <p14:tracePt t="7212" x="4840288" y="2708275"/>
          <p14:tracePt t="7218" x="4832350" y="2717800"/>
          <p14:tracePt t="7226" x="4822825" y="2717800"/>
          <p14:tracePt t="7234" x="4795838" y="2717800"/>
          <p14:tracePt t="7242" x="4776788" y="2717800"/>
          <p14:tracePt t="7259" x="4749800" y="2727325"/>
          <p14:tracePt t="7266" x="4713288" y="2727325"/>
          <p14:tracePt t="7274" x="4676775" y="2744788"/>
          <p14:tracePt t="7282" x="4659313" y="2744788"/>
          <p14:tracePt t="7291" x="4630738" y="2744788"/>
          <p14:tracePt t="7298" x="4586288" y="2744788"/>
          <p14:tracePt t="7307" x="4557713" y="2744788"/>
          <p14:tracePt t="7314" x="4530725" y="2744788"/>
          <p14:tracePt t="7325" x="4513263" y="2744788"/>
          <p14:tracePt t="7331" x="4494213" y="2744788"/>
          <p14:tracePt t="7341" x="4448175" y="2744788"/>
          <p14:tracePt t="7347" x="4430713" y="2744788"/>
          <p14:tracePt t="7356" x="4413250" y="2744788"/>
          <p14:tracePt t="7370" x="4403725" y="2744788"/>
          <p14:tracePt t="7386" x="4394200" y="2735263"/>
          <p14:tracePt t="7410" x="4376738" y="2735263"/>
          <p14:tracePt t="7418" x="4367213" y="2735263"/>
          <p14:tracePt t="7434" x="4357688" y="2717800"/>
          <p14:tracePt t="7442" x="4348163" y="2708275"/>
          <p14:tracePt t="7450" x="4348163" y="2698750"/>
          <p14:tracePt t="7457" x="4340225" y="2690813"/>
          <p14:tracePt t="7466" x="4321175" y="2671763"/>
          <p14:tracePt t="7475" x="4303713" y="2654300"/>
          <p14:tracePt t="7482" x="4303713" y="2625725"/>
          <p14:tracePt t="7492" x="4267200" y="2589213"/>
          <p14:tracePt t="7499" x="4248150" y="2571750"/>
          <p14:tracePt t="7508" x="4230688" y="2554288"/>
          <p14:tracePt t="7514" x="4211638" y="2535238"/>
          <p14:tracePt t="7524" x="4202113" y="2525713"/>
          <p14:tracePt t="7530" x="4194175" y="2508250"/>
          <p14:tracePt t="7541" x="4184650" y="2498725"/>
          <p14:tracePt t="7546" x="4175125" y="2489200"/>
          <p14:tracePt t="7565" x="4165600" y="2481263"/>
          <p14:tracePt t="7574" x="4165600" y="2471738"/>
          <p14:tracePt t="7578" x="4165600" y="2452688"/>
          <p14:tracePt t="7586" x="4165600" y="2444750"/>
          <p14:tracePt t="7594" x="4165600" y="2425700"/>
          <p14:tracePt t="7603" x="4165600" y="2408238"/>
          <p14:tracePt t="7626" x="4165600" y="2398713"/>
          <p14:tracePt t="7642" x="4165600" y="2389188"/>
          <p14:tracePt t="7650" x="4165600" y="2371725"/>
          <p14:tracePt t="7666" x="4165600" y="2362200"/>
          <p14:tracePt t="7675" x="4165600" y="2352675"/>
          <p14:tracePt t="7682" x="4165600" y="2335213"/>
          <p14:tracePt t="7691" x="4202113" y="2316163"/>
          <p14:tracePt t="7698" x="4230688" y="2316163"/>
          <p14:tracePt t="7708" x="4248150" y="2306638"/>
          <p14:tracePt t="7714" x="4303713" y="2298700"/>
          <p14:tracePt t="7725" x="4367213" y="2289175"/>
          <p14:tracePt t="7730" x="4421188" y="2289175"/>
          <p14:tracePt t="7740" x="4503738" y="2262188"/>
          <p14:tracePt t="7746" x="4540250" y="2262188"/>
          <p14:tracePt t="7756" x="4586288" y="2262188"/>
          <p14:tracePt t="7762" x="4640263" y="2252663"/>
          <p14:tracePt t="7770" x="4695825" y="2252663"/>
          <p14:tracePt t="7778" x="4749800" y="2252663"/>
          <p14:tracePt t="7786" x="4822825" y="2252663"/>
          <p14:tracePt t="7794" x="4876800" y="2252663"/>
          <p14:tracePt t="7802" x="4941888" y="2252663"/>
          <p14:tracePt t="7810" x="4995863" y="2252663"/>
          <p14:tracePt t="7818" x="5032375" y="2252663"/>
          <p14:tracePt t="7826" x="5086350" y="2252663"/>
          <p14:tracePt t="7834" x="5132388" y="2252663"/>
          <p14:tracePt t="7842" x="5168900" y="2252663"/>
          <p14:tracePt t="7851" x="5178425" y="2252663"/>
          <p14:tracePt t="7858" x="5187950" y="2252663"/>
          <p14:tracePt t="7866" x="5205413" y="2252663"/>
          <p14:tracePt t="7874" x="5214938" y="2252663"/>
          <p14:tracePt t="7882" x="5224463" y="2252663"/>
          <p14:tracePt t="7906" x="5224463" y="2262188"/>
          <p14:tracePt t="7962" x="5232400" y="2279650"/>
          <p14:tracePt t="7978" x="5232400" y="2289175"/>
          <p14:tracePt t="7986" x="5232400" y="2298700"/>
          <p14:tracePt t="7994" x="5232400" y="2306638"/>
          <p14:tracePt t="8004" x="5232400" y="2316163"/>
          <p14:tracePt t="8010" x="5232400" y="2325688"/>
          <p14:tracePt t="8018" x="5232400" y="2343150"/>
          <p14:tracePt t="8034" x="5232400" y="2371725"/>
          <p14:tracePt t="8042" x="5232400" y="2379663"/>
          <p14:tracePt t="8050" x="5232400" y="2389188"/>
          <p14:tracePt t="8058" x="5232400" y="2408238"/>
          <p14:tracePt t="8066" x="5232400" y="2416175"/>
          <p14:tracePt t="8074" x="5232400" y="2425700"/>
          <p14:tracePt t="8082" x="5232400" y="2435225"/>
          <p14:tracePt t="8091" x="5214938" y="2462213"/>
          <p14:tracePt t="8099" x="5205413" y="2462213"/>
          <p14:tracePt t="8112" x="5205413" y="2471738"/>
          <p14:tracePt t="8115" x="5195888" y="2481263"/>
          <p14:tracePt t="8124" x="5168900" y="2498725"/>
          <p14:tracePt t="8130" x="5159375" y="2508250"/>
          <p14:tracePt t="8142" x="5151438" y="2508250"/>
          <p14:tracePt t="8146" x="5141913" y="2517775"/>
          <p14:tracePt t="8155" x="5132388" y="2517775"/>
          <p14:tracePt t="8162" x="5122863" y="2525713"/>
          <p14:tracePt t="8170" x="5086350" y="2544763"/>
          <p14:tracePt t="8187" x="5078413" y="2554288"/>
          <p14:tracePt t="8194" x="5068888" y="2554288"/>
          <p14:tracePt t="8202" x="5059363" y="2554288"/>
          <p14:tracePt t="8210" x="5049838" y="2554288"/>
          <p14:tracePt t="8218" x="5041900" y="2554288"/>
          <p14:tracePt t="8225" x="5022850" y="2554288"/>
          <p14:tracePt t="8233" x="5014913" y="2554288"/>
          <p14:tracePt t="8241" x="5005388" y="2554288"/>
          <p14:tracePt t="8257" x="4986338" y="2554288"/>
          <p14:tracePt t="8265" x="4978400" y="2554288"/>
          <p14:tracePt t="8273" x="4959350" y="2554288"/>
          <p14:tracePt t="8281" x="4932363" y="2554288"/>
          <p14:tracePt t="8289" x="4913313" y="2554288"/>
          <p14:tracePt t="8297" x="4840288" y="2544763"/>
          <p14:tracePt t="8304" x="4749800" y="2544763"/>
          <p14:tracePt t="8313" x="4622800" y="2544763"/>
          <p14:tracePt t="8322" x="4440238" y="2544763"/>
          <p14:tracePt t="8329" x="4194175" y="2544763"/>
          <p14:tracePt t="8338" x="3929063" y="2544763"/>
          <p14:tracePt t="8345" x="3629025" y="2544763"/>
          <p14:tracePt t="8353" x="3300413" y="2544763"/>
          <p14:tracePt t="8361" x="3071813" y="2544763"/>
          <p14:tracePt t="8369" x="2889250" y="2544763"/>
          <p14:tracePt t="8378" x="2725738" y="2544763"/>
          <p14:tracePt t="8385" x="2616200" y="2544763"/>
          <p14:tracePt t="8393" x="2562225" y="2544763"/>
          <p14:tracePt t="8401" x="2543175" y="2544763"/>
          <p14:tracePt t="8409" x="2533650" y="2544763"/>
          <p14:tracePt t="8498" x="2525713" y="2535238"/>
          <p14:tracePt t="8634" x="2516188" y="2535238"/>
          <p14:tracePt t="8642" x="2506663" y="2535238"/>
          <p14:tracePt t="8650" x="2498725" y="2535238"/>
          <p14:tracePt t="8659" x="2470150" y="2544763"/>
          <p14:tracePt t="8667" x="2462213" y="2554288"/>
          <p14:tracePt t="8674" x="2452688" y="2562225"/>
          <p14:tracePt t="8682" x="2443163" y="2571750"/>
          <p14:tracePt t="8690" x="2433638" y="2581275"/>
          <p14:tracePt t="8795" x="2425700" y="2581275"/>
          <p14:tracePt t="8818" x="2416175" y="2581275"/>
          <p14:tracePt t="8826" x="2397125" y="2581275"/>
          <p14:tracePt t="8834" x="2389188" y="2581275"/>
          <p14:tracePt t="8842" x="2379663" y="2571750"/>
          <p14:tracePt t="8850" x="2379663" y="2554288"/>
          <p14:tracePt t="8859" x="2370138" y="2535238"/>
          <p14:tracePt t="8874" x="2360613" y="2508250"/>
          <p14:tracePt t="8882" x="2343150" y="2489200"/>
          <p14:tracePt t="8906" x="2343150" y="2481263"/>
          <p14:tracePt t="8930" x="2343150" y="2462213"/>
          <p14:tracePt t="8946" x="2343150" y="2452688"/>
          <p14:tracePt t="8962" x="2343150" y="2444750"/>
          <p14:tracePt t="8994" x="2343150" y="2425700"/>
          <p14:tracePt t="9002" x="2360613" y="2408238"/>
          <p14:tracePt t="9010" x="2379663" y="2398713"/>
          <p14:tracePt t="9018" x="2425700" y="2398713"/>
          <p14:tracePt t="9026" x="2452688" y="2379663"/>
          <p14:tracePt t="9034" x="2479675" y="2379663"/>
          <p14:tracePt t="9042" x="2533650" y="2379663"/>
          <p14:tracePt t="9050" x="2589213" y="2379663"/>
          <p14:tracePt t="9059" x="2643188" y="2379663"/>
          <p14:tracePt t="9066" x="2725738" y="2379663"/>
          <p14:tracePt t="9073" x="2798763" y="2379663"/>
          <p14:tracePt t="9082" x="2835275" y="2379663"/>
          <p14:tracePt t="9090" x="2881313" y="2389188"/>
          <p14:tracePt t="9098" x="2889250" y="2389188"/>
          <p14:tracePt t="9107" x="2908300" y="2398713"/>
          <p14:tracePt t="9127" x="2917825" y="2408238"/>
          <p14:tracePt t="9139" x="2925763" y="2416175"/>
          <p14:tracePt t="9178" x="2925763" y="2435225"/>
          <p14:tracePt t="9186" x="2925763" y="2452688"/>
          <p14:tracePt t="9194" x="2925763" y="2462213"/>
          <p14:tracePt t="9210" x="2925763" y="2481263"/>
          <p14:tracePt t="9226" x="2925763" y="2489200"/>
          <p14:tracePt t="9234" x="2925763" y="2498725"/>
          <p14:tracePt t="9242" x="2925763" y="2508250"/>
          <p14:tracePt t="9266" x="2925763" y="2517775"/>
          <p14:tracePt t="9282" x="2925763" y="2525713"/>
          <p14:tracePt t="9306" x="2917825" y="2535238"/>
          <p14:tracePt t="9314" x="2917825" y="2554288"/>
          <p14:tracePt t="9324" x="2917825" y="2562225"/>
          <p14:tracePt t="9330" x="2908300" y="2581275"/>
          <p14:tracePt t="9340" x="2908300" y="2598738"/>
          <p14:tracePt t="9346" x="2908300" y="2608263"/>
          <p14:tracePt t="9356" x="2908300" y="2635250"/>
          <p14:tracePt t="9362" x="2881313" y="2671763"/>
          <p14:tracePt t="9370" x="2881313" y="2690813"/>
          <p14:tracePt t="9378" x="2881313" y="2744788"/>
          <p14:tracePt t="9386" x="2881313" y="2800350"/>
          <p14:tracePt t="9394" x="2881313" y="2863850"/>
          <p14:tracePt t="9402" x="2881313" y="2936875"/>
          <p14:tracePt t="9410" x="2881313" y="3009900"/>
          <p14:tracePt t="9418" x="2881313" y="3100388"/>
          <p14:tracePt t="9426" x="2881313" y="3192463"/>
          <p14:tracePt t="9434" x="2881313" y="3282950"/>
          <p14:tracePt t="9443" x="2881313" y="3355975"/>
          <p14:tracePt t="9450" x="2871788" y="3455988"/>
          <p14:tracePt t="9459" x="2871788" y="3511550"/>
          <p14:tracePt t="9466" x="2862263" y="3548063"/>
          <p14:tracePt t="9475" x="2817813" y="3611563"/>
          <p14:tracePt t="9482" x="2808288" y="3629025"/>
          <p14:tracePt t="9492" x="2808288" y="3675063"/>
          <p14:tracePt t="9498" x="2798763" y="3684588"/>
          <p14:tracePt t="9507" x="2798763" y="3711575"/>
          <p14:tracePt t="9514" x="2798763" y="3721100"/>
          <p14:tracePt t="9525" x="2789238" y="3730625"/>
          <p14:tracePt t="9530" x="2781300" y="3730625"/>
          <p14:tracePt t="9541" x="2771775" y="3738563"/>
          <p14:tracePt t="9558" x="2762250" y="3748088"/>
          <p14:tracePt t="9563" x="2762250" y="3757613"/>
          <p14:tracePt t="9570" x="2762250" y="3767138"/>
          <p14:tracePt t="9578" x="2762250" y="3775075"/>
          <p14:tracePt t="9586" x="2752725" y="3803650"/>
          <p14:tracePt t="9594" x="2735263" y="3830638"/>
          <p14:tracePt t="9602" x="2735263" y="3848100"/>
          <p14:tracePt t="9610" x="2725738" y="3867150"/>
          <p14:tracePt t="9618" x="2716213" y="3911600"/>
          <p14:tracePt t="9626" x="2698750" y="3948113"/>
          <p14:tracePt t="9634" x="2679700" y="3994150"/>
          <p14:tracePt t="9642" x="2662238" y="4030663"/>
          <p14:tracePt t="9650" x="2662238" y="4057650"/>
          <p14:tracePt t="9657" x="2635250" y="4086225"/>
          <p14:tracePt t="9666" x="2616200" y="4113213"/>
          <p14:tracePt t="9675" x="2606675" y="4140200"/>
          <p14:tracePt t="9691" x="2598738" y="4159250"/>
          <p14:tracePt t="9708" x="2598738" y="4167188"/>
          <p14:tracePt t="9724" x="2589213" y="4176713"/>
          <p14:tracePt t="9755" x="2589213" y="4186238"/>
          <p14:tracePt t="9850" x="2589213" y="4195763"/>
          <p14:tracePt t="9866" x="2589213" y="4213225"/>
          <p14:tracePt t="9874" x="2552700" y="4240213"/>
          <p14:tracePt t="9882" x="2525713" y="4249738"/>
          <p14:tracePt t="9890" x="2479675" y="4259263"/>
          <p14:tracePt t="9898" x="2425700" y="4268788"/>
          <p14:tracePt t="9907" x="2343150" y="4295775"/>
          <p14:tracePt t="9914" x="2316163" y="4295775"/>
          <p14:tracePt t="9924" x="2287588" y="4295775"/>
          <p14:tracePt t="9930" x="2251075" y="4303713"/>
          <p14:tracePt t="9986" x="2243138" y="4303713"/>
          <p14:tracePt t="10066" x="2224088" y="4303713"/>
          <p14:tracePt t="10082" x="2214563" y="4303713"/>
          <p14:tracePt t="10098" x="2214563" y="4295775"/>
          <p14:tracePt t="10109" x="2214563" y="4276725"/>
          <p14:tracePt t="10115" x="2214563" y="4259263"/>
          <p14:tracePt t="10125" x="2214563" y="4249738"/>
          <p14:tracePt t="10130" x="2214563" y="4240213"/>
          <p14:tracePt t="10140" x="2214563" y="4232275"/>
          <p14:tracePt t="10146" x="2214563" y="4213225"/>
          <p14:tracePt t="10157" x="2233613" y="4203700"/>
          <p14:tracePt t="10162" x="2260600" y="4186238"/>
          <p14:tracePt t="10171" x="2306638" y="4159250"/>
          <p14:tracePt t="10178" x="2324100" y="4149725"/>
          <p14:tracePt t="10186" x="2389188" y="4130675"/>
          <p14:tracePt t="10195" x="2425700" y="4113213"/>
          <p14:tracePt t="10202" x="2498725" y="4113213"/>
          <p14:tracePt t="10210" x="2598738" y="4103688"/>
          <p14:tracePt t="10219" x="2671763" y="4103688"/>
          <p14:tracePt t="10226" x="2744788" y="4103688"/>
          <p14:tracePt t="10234" x="2817813" y="4103688"/>
          <p14:tracePt t="10243" x="2908300" y="4103688"/>
          <p14:tracePt t="10251" x="2981325" y="4103688"/>
          <p14:tracePt t="10258" x="3054350" y="4103688"/>
          <p14:tracePt t="10266" x="3100388" y="4103688"/>
          <p14:tracePt t="10274" x="3136900" y="4103688"/>
          <p14:tracePt t="10282" x="3154363" y="4103688"/>
          <p14:tracePt t="10291" x="3163888" y="4113213"/>
          <p14:tracePt t="10402" x="3163888" y="4122738"/>
          <p14:tracePt t="11003" x="3190875" y="4130675"/>
          <p14:tracePt t="11010" x="3317875" y="4130675"/>
          <p14:tracePt t="11018" x="3446463" y="4130675"/>
          <p14:tracePt t="11027" x="3609975" y="4130675"/>
          <p14:tracePt t="11034" x="3792538" y="4130675"/>
          <p14:tracePt t="11042" x="3975100" y="4130675"/>
          <p14:tracePt t="11050" x="4157663" y="4130675"/>
          <p14:tracePt t="11059" x="4330700" y="4130675"/>
          <p14:tracePt t="11066" x="4476750" y="4130675"/>
          <p14:tracePt t="11074" x="4603750" y="4130675"/>
          <p14:tracePt t="11082" x="4713288" y="4130675"/>
          <p14:tracePt t="11091" x="4795838" y="4130675"/>
          <p14:tracePt t="11098" x="4849813" y="4140200"/>
          <p14:tracePt t="11113" x="4886325" y="4140200"/>
          <p14:tracePt t="11170" x="4895850" y="4149725"/>
          <p14:tracePt t="11194" x="4895850" y="4159250"/>
          <p14:tracePt t="11202" x="4905375" y="4176713"/>
          <p14:tracePt t="11218" x="4905375" y="4203700"/>
          <p14:tracePt t="11226" x="4905375" y="4213225"/>
          <p14:tracePt t="11242" x="4905375" y="4232275"/>
          <p14:tracePt t="11250" x="4905375" y="4240213"/>
          <p14:tracePt t="11258" x="4905375" y="4249738"/>
          <p14:tracePt t="11314" x="4905375" y="4259263"/>
          <p14:tracePt t="11330" x="4905375" y="4276725"/>
          <p14:tracePt t="11355" x="4905375" y="4286250"/>
          <p14:tracePt t="11371" x="4905375" y="4295775"/>
          <p14:tracePt t="11386" x="4905375" y="4313238"/>
          <p14:tracePt t="11467" x="4905375" y="4322763"/>
          <p14:tracePt t="11482" x="4905375" y="4332288"/>
          <p14:tracePt t="11490" x="4895850" y="4349750"/>
          <p14:tracePt t="11498" x="4886325" y="4349750"/>
          <p14:tracePt t="11507" x="4876800" y="4368800"/>
          <p14:tracePt t="11514" x="4868863" y="4376738"/>
          <p14:tracePt t="11523" x="4840288" y="4395788"/>
          <p14:tracePt t="11530" x="4822825" y="4432300"/>
          <p14:tracePt t="11541" x="4795838" y="4441825"/>
          <p14:tracePt t="11546" x="4730750" y="4478338"/>
          <p14:tracePt t="11557" x="4695825" y="4478338"/>
          <p14:tracePt t="11562" x="4640263" y="4486275"/>
          <p14:tracePt t="11574" x="4594225" y="4495800"/>
          <p14:tracePt t="11578" x="4540250" y="4495800"/>
          <p14:tracePt t="11586" x="4457700" y="4522788"/>
          <p14:tracePt t="11594" x="4384675" y="4532313"/>
          <p14:tracePt t="11602" x="4330700" y="4532313"/>
          <p14:tracePt t="11610" x="4257675" y="4532313"/>
          <p14:tracePt t="11618" x="4194175" y="4532313"/>
          <p14:tracePt t="11627" x="4165600" y="4532313"/>
          <p14:tracePt t="11634" x="4148138" y="4532313"/>
          <p14:tracePt t="11642" x="4121150" y="4532313"/>
          <p14:tracePt t="11650" x="4111625" y="4532313"/>
          <p14:tracePt t="11658" x="4102100" y="4532313"/>
          <p14:tracePt t="11666" x="4084638" y="4532313"/>
          <p14:tracePt t="11698" x="4084638" y="4522788"/>
          <p14:tracePt t="11723" x="4075113" y="4522788"/>
          <p14:tracePt t="11746" x="4065588" y="4514850"/>
          <p14:tracePt t="11778" x="4057650" y="4505325"/>
          <p14:tracePt t="11794" x="4057650" y="4495800"/>
          <p14:tracePt t="11810" x="4048125" y="4486275"/>
          <p14:tracePt t="11818" x="4038600" y="4478338"/>
          <p14:tracePt t="11850" x="4038600" y="4459288"/>
          <p14:tracePt t="11875" x="4038600" y="4449763"/>
          <p14:tracePt t="11882" x="4038600" y="4441825"/>
          <p14:tracePt t="11890" x="4038600" y="4413250"/>
          <p14:tracePt t="11898" x="4038600" y="4405313"/>
          <p14:tracePt t="11908" x="4038600" y="4395788"/>
          <p14:tracePt t="11914" x="4038600" y="4386263"/>
          <p14:tracePt t="11925" x="4038600" y="4376738"/>
          <p14:tracePt t="11940" x="4038600" y="4359275"/>
          <p14:tracePt t="11946" x="4048125" y="4349750"/>
          <p14:tracePt t="11957" x="4048125" y="4340225"/>
          <p14:tracePt t="11962" x="4057650" y="4322763"/>
          <p14:tracePt t="11970" x="4065588" y="4313238"/>
          <p14:tracePt t="11978" x="4075113" y="4313238"/>
          <p14:tracePt t="11987" x="4094163" y="4286250"/>
          <p14:tracePt t="12002" x="4102100" y="4276725"/>
          <p14:tracePt t="12018" x="4102100" y="4268788"/>
          <p14:tracePt t="12139" x="4111625" y="4268788"/>
          <p14:tracePt t="14314" x="4121150" y="4268788"/>
          <p14:tracePt t="14331" x="4129088" y="4268788"/>
          <p14:tracePt t="16419" x="4138613" y="4259263"/>
          <p14:tracePt t="16426" x="4138613" y="4232275"/>
          <p14:tracePt t="16435" x="4138613" y="4195763"/>
          <p14:tracePt t="16442" x="4138613" y="4159250"/>
          <p14:tracePt t="16450" x="4138613" y="4130675"/>
          <p14:tracePt t="16458" x="4094163" y="4076700"/>
          <p14:tracePt t="16466" x="4029075" y="3994150"/>
          <p14:tracePt t="16475" x="3984625" y="3921125"/>
          <p14:tracePt t="16483" x="3956050" y="3875088"/>
          <p14:tracePt t="16490" x="3948113" y="3848100"/>
          <p14:tracePt t="16498" x="3948113" y="3830638"/>
          <p14:tracePt t="16506" x="3929063" y="3784600"/>
          <p14:tracePt t="16523" x="3919538" y="3748088"/>
          <p14:tracePt t="16530" x="3919538" y="3738563"/>
          <p14:tracePt t="16540" x="3911600" y="3711575"/>
          <p14:tracePt t="16546" x="3911600" y="3702050"/>
          <p14:tracePt t="16564" x="3911600" y="3684588"/>
          <p14:tracePt t="16573" x="3911600" y="3665538"/>
          <p14:tracePt t="16578" x="3911600" y="3657600"/>
          <p14:tracePt t="16882" x="3892550" y="3648075"/>
          <p14:tracePt t="16890" x="3838575" y="3648075"/>
          <p14:tracePt t="16898" x="3746500" y="3648075"/>
          <p14:tracePt t="16908" x="3673475" y="3648075"/>
          <p14:tracePt t="16914" x="3556000" y="3648075"/>
          <p14:tracePt t="16923" x="3500438" y="3648075"/>
          <p14:tracePt t="16930" x="3427413" y="3648075"/>
          <p14:tracePt t="16941" x="3373438" y="3648075"/>
          <p14:tracePt t="16946" x="3327400" y="3648075"/>
          <p14:tracePt t="16956" x="3309938" y="3638550"/>
          <p14:tracePt t="16962" x="3273425" y="3638550"/>
          <p14:tracePt t="16973" x="3254375" y="3621088"/>
          <p14:tracePt t="17115" x="3244850" y="3621088"/>
          <p14:tracePt t="17124" x="3236913" y="3621088"/>
          <p14:tracePt t="17130" x="3227388" y="3611563"/>
          <p14:tracePt t="17139" x="3181350" y="3602038"/>
          <p14:tracePt t="17146" x="3154363" y="3602038"/>
          <p14:tracePt t="17156" x="3117850" y="3602038"/>
          <p14:tracePt t="17162" x="3090863" y="3602038"/>
          <p14:tracePt t="17172" x="3054350" y="3584575"/>
          <p14:tracePt t="17178" x="3035300" y="3584575"/>
          <p14:tracePt t="17187" x="3008313" y="3584575"/>
          <p14:tracePt t="17194" x="2981325" y="3565525"/>
          <p14:tracePt t="17210" x="2954338" y="3565525"/>
          <p14:tracePt t="17218" x="2935288" y="3565525"/>
          <p14:tracePt t="17226" x="2925763" y="3556000"/>
          <p14:tracePt t="17234" x="2917825" y="3556000"/>
          <p14:tracePt t="17242" x="2908300" y="3556000"/>
          <p14:tracePt t="17250" x="2898775" y="3556000"/>
          <p14:tracePt t="17258" x="2889250" y="3556000"/>
          <p14:tracePt t="17274" x="2881313" y="3556000"/>
          <p14:tracePt t="17290" x="2871788" y="3556000"/>
          <p14:tracePt t="17307" x="2862263" y="3556000"/>
          <p14:tracePt t="17314" x="2852738" y="3548063"/>
          <p14:tracePt t="17340" x="2835275" y="3529013"/>
          <p14:tracePt t="17346" x="2825750" y="3519488"/>
          <p14:tracePt t="17371" x="2817813" y="3511550"/>
          <p14:tracePt t="17387" x="2808288" y="3492500"/>
          <p14:tracePt t="17394" x="2808288" y="3482975"/>
          <p14:tracePt t="17403" x="2789238" y="3465513"/>
          <p14:tracePt t="17410" x="2781300" y="3446463"/>
          <p14:tracePt t="17418" x="2781300" y="3438525"/>
          <p14:tracePt t="17426" x="2781300" y="3429000"/>
          <p14:tracePt t="17442" x="2781300" y="3411538"/>
          <p14:tracePt t="17450" x="2781300" y="3392488"/>
          <p14:tracePt t="17467" x="2781300" y="3382963"/>
          <p14:tracePt t="17475" x="2781300" y="3365500"/>
          <p14:tracePt t="17482" x="2781300" y="3355975"/>
          <p14:tracePt t="17499" x="2781300" y="3346450"/>
          <p14:tracePt t="17507" x="2781300" y="3338513"/>
          <p14:tracePt t="17514" x="2781300" y="3328988"/>
          <p14:tracePt t="17524" x="2789238" y="3319463"/>
          <p14:tracePt t="17541" x="2798763" y="3309938"/>
          <p14:tracePt t="17546" x="2817813" y="3302000"/>
          <p14:tracePt t="17556" x="2825750" y="3292475"/>
          <p14:tracePt t="17562" x="2852738" y="3273425"/>
          <p14:tracePt t="17574" x="2881313" y="3265488"/>
          <p14:tracePt t="17577" x="2917825" y="3265488"/>
          <p14:tracePt t="17587" x="2981325" y="3255963"/>
          <p14:tracePt t="17595" x="3071813" y="3219450"/>
          <p14:tracePt t="17603" x="3163888" y="3219450"/>
          <p14:tracePt t="17610" x="3263900" y="3200400"/>
          <p14:tracePt t="17618" x="3390900" y="3192463"/>
          <p14:tracePt t="17627" x="3536950" y="3173413"/>
          <p14:tracePt t="17634" x="3665538" y="3146425"/>
          <p14:tracePt t="17643" x="3792538" y="3146425"/>
          <p14:tracePt t="17650" x="3883025" y="3146425"/>
          <p14:tracePt t="17659" x="3965575" y="3146425"/>
          <p14:tracePt t="17666" x="4021138" y="3146425"/>
          <p14:tracePt t="17674" x="4048125" y="3146425"/>
          <p14:tracePt t="17682" x="4057650" y="3146425"/>
          <p14:tracePt t="17689" x="4084638" y="3146425"/>
          <p14:tracePt t="17714" x="4102100" y="3146425"/>
          <p14:tracePt t="17722" x="4111625" y="3155950"/>
          <p14:tracePt t="17739" x="4121150" y="3182938"/>
          <p14:tracePt t="17756" x="4138613" y="3209925"/>
          <p14:tracePt t="17762" x="4148138" y="3228975"/>
          <p14:tracePt t="17773" x="4157663" y="3246438"/>
          <p14:tracePt t="17778" x="4157663" y="3265488"/>
          <p14:tracePt t="17787" x="4157663" y="3273425"/>
          <p14:tracePt t="17794" x="4165600" y="3302000"/>
          <p14:tracePt t="17802" x="4165600" y="3309938"/>
          <p14:tracePt t="17810" x="4184650" y="3328988"/>
          <p14:tracePt t="17826" x="4184650" y="3346450"/>
          <p14:tracePt t="17834" x="4184650" y="3355975"/>
          <p14:tracePt t="17842" x="4184650" y="3365500"/>
          <p14:tracePt t="17898" x="4184650" y="3382963"/>
          <p14:tracePt t="17907" x="4184650" y="3392488"/>
          <p14:tracePt t="17930" x="4184650" y="3402013"/>
          <p14:tracePt t="17946" x="4184650" y="3419475"/>
          <p14:tracePt t="17962" x="4157663" y="3438525"/>
          <p14:tracePt t="17971" x="4157663" y="3446463"/>
          <p14:tracePt t="17978" x="4138613" y="3455988"/>
          <p14:tracePt t="17986" x="4129088" y="3465513"/>
          <p14:tracePt t="17994" x="4102100" y="3475038"/>
          <p14:tracePt t="18005" x="4084638" y="3492500"/>
          <p14:tracePt t="18010" x="4075113" y="3502025"/>
          <p14:tracePt t="18018" x="4057650" y="3502025"/>
          <p14:tracePt t="18034" x="4038600" y="3529013"/>
          <p14:tracePt t="18043" x="4021138" y="3538538"/>
          <p14:tracePt t="18050" x="3992563" y="3556000"/>
          <p14:tracePt t="18060" x="3956050" y="3575050"/>
          <p14:tracePt t="18066" x="3929063" y="3592513"/>
          <p14:tracePt t="18074" x="3902075" y="3602038"/>
          <p14:tracePt t="18082" x="3875088" y="3629025"/>
          <p14:tracePt t="18090" x="3846513" y="3648075"/>
          <p14:tracePt t="18098" x="3838575" y="3657600"/>
          <p14:tracePt t="18110" x="3810000" y="3684588"/>
          <p14:tracePt t="18114" x="3802063" y="3694113"/>
          <p14:tracePt t="18124" x="3765550" y="3711575"/>
          <p14:tracePt t="18146" x="3746500" y="3730625"/>
          <p14:tracePt t="18402" x="3738563" y="3721100"/>
          <p14:tracePt t="18410" x="3719513" y="3702050"/>
          <p14:tracePt t="18418" x="3673475" y="3694113"/>
          <p14:tracePt t="18426" x="3629025" y="3657600"/>
          <p14:tracePt t="18434" x="3582988" y="3638550"/>
          <p14:tracePt t="18443" x="3527425" y="3621088"/>
          <p14:tracePt t="18450" x="3490913" y="3602038"/>
          <p14:tracePt t="18458" x="3473450" y="3602038"/>
          <p14:tracePt t="18466" x="3446463" y="3592513"/>
          <p14:tracePt t="18475" x="3436938" y="3592513"/>
          <p14:tracePt t="18482" x="3427413" y="3592513"/>
          <p14:tracePt t="18666" x="3419475" y="3592513"/>
          <p14:tracePt t="18674" x="3409950" y="3584575"/>
          <p14:tracePt t="18682" x="3400425" y="3575050"/>
          <p14:tracePt t="18698" x="3400425" y="3565525"/>
          <p14:tracePt t="18706" x="3382963" y="3548063"/>
          <p14:tracePt t="18714" x="3382963" y="3538538"/>
          <p14:tracePt t="18724" x="3363913" y="3519488"/>
          <p14:tracePt t="18740" x="3363913" y="3511550"/>
          <p14:tracePt t="18746" x="3363913" y="3502025"/>
          <p14:tracePt t="18756" x="3363913" y="3482975"/>
          <p14:tracePt t="18762" x="3354388" y="3482975"/>
          <p14:tracePt t="18773" x="3354388" y="3475038"/>
          <p14:tracePt t="18778" x="3346450" y="3465513"/>
          <p14:tracePt t="18786" x="3346450" y="3446463"/>
          <p14:tracePt t="18794" x="3336925" y="3429000"/>
          <p14:tracePt t="18810" x="3336925" y="3402013"/>
          <p14:tracePt t="18818" x="3336925" y="3392488"/>
          <p14:tracePt t="18826" x="3336925" y="3382963"/>
          <p14:tracePt t="18836" x="3336925" y="3365500"/>
          <p14:tracePt t="18842" x="3336925" y="3346450"/>
          <p14:tracePt t="18850" x="3336925" y="3328988"/>
          <p14:tracePt t="18858" x="3336925" y="3302000"/>
          <p14:tracePt t="18866" x="3336925" y="3273425"/>
          <p14:tracePt t="18875" x="3363913" y="3255963"/>
          <p14:tracePt t="18882" x="3382963" y="3236913"/>
          <p14:tracePt t="18889" x="3427413" y="3192463"/>
          <p14:tracePt t="18898" x="3446463" y="3182938"/>
          <p14:tracePt t="18907" x="3473450" y="3155950"/>
          <p14:tracePt t="18914" x="3509963" y="3146425"/>
          <p14:tracePt t="18930" x="3519488" y="3136900"/>
          <p14:tracePt t="18946" x="3527425" y="3136900"/>
          <p14:tracePt t="19026" x="3546475" y="3136900"/>
          <p14:tracePt t="19034" x="3563938" y="3136900"/>
          <p14:tracePt t="19042" x="3573463" y="3136900"/>
          <p14:tracePt t="19050" x="3609975" y="3146425"/>
          <p14:tracePt t="19058" x="3636963" y="3173413"/>
          <p14:tracePt t="19066" x="3673475" y="3182938"/>
          <p14:tracePt t="19075" x="3709988" y="3219450"/>
          <p14:tracePt t="19082" x="3756025" y="3228975"/>
          <p14:tracePt t="19089" x="3775075" y="3236913"/>
          <p14:tracePt t="19098" x="3819525" y="3255963"/>
          <p14:tracePt t="19110" x="3829050" y="3265488"/>
          <p14:tracePt t="19113" x="3846513" y="3265488"/>
          <p14:tracePt t="19123" x="3865563" y="3273425"/>
          <p14:tracePt t="19130" x="3892550" y="3282950"/>
          <p14:tracePt t="19154" x="3902075" y="3282950"/>
          <p14:tracePt t="19363" x="3911600" y="3292475"/>
          <p14:tracePt t="19490" x="3911600" y="3302000"/>
          <p14:tracePt t="19498" x="3911600" y="3309938"/>
          <p14:tracePt t="19522" x="3911600" y="3328988"/>
          <p14:tracePt t="19530" x="3911600" y="3346450"/>
          <p14:tracePt t="19539" x="3911600" y="3355975"/>
          <p14:tracePt t="19602" x="3911600" y="3375025"/>
          <p14:tracePt t="19818" x="3911600" y="3382963"/>
          <p14:tracePt t="19834" x="3911600" y="3402013"/>
          <p14:tracePt t="19850" x="3902075" y="3402013"/>
          <p14:tracePt t="19866" x="3892550" y="3411538"/>
          <p14:tracePt t="19875" x="3883025" y="3419475"/>
          <p14:tracePt t="20258" x="3883025" y="3429000"/>
          <p14:tracePt t="20498" x="3883025" y="3465513"/>
          <p14:tracePt t="20506" x="3865563" y="3492500"/>
          <p14:tracePt t="20514" x="3856038" y="3511550"/>
          <p14:tracePt t="20522" x="3856038" y="3519488"/>
          <p14:tracePt t="20530" x="3856038" y="3529013"/>
          <p14:tracePt t="20538" x="3856038" y="3548063"/>
          <p14:tracePt t="20556" x="3856038" y="3556000"/>
          <p14:tracePt t="20700" x="3856038" y="3548063"/>
          <p14:tracePt t="20706" x="3856038" y="3538538"/>
          <p14:tracePt t="21194" x="3856038" y="3556000"/>
          <p14:tracePt t="21202" x="3856038" y="3565525"/>
          <p14:tracePt t="21210" x="3856038" y="3575050"/>
          <p14:tracePt t="21218" x="3856038" y="3592513"/>
          <p14:tracePt t="21243" x="3856038" y="3602038"/>
          <p14:tracePt t="22074" x="3856038" y="3592513"/>
          <p14:tracePt t="22082" x="3856038" y="3575050"/>
          <p14:tracePt t="22090" x="3856038" y="3565525"/>
          <p14:tracePt t="22099" x="3856038" y="3556000"/>
          <p14:tracePt t="22111" x="3856038" y="3548063"/>
          <p14:tracePt t="22114" x="3856038" y="3529013"/>
          <p14:tracePt t="26139" x="3865563" y="3529013"/>
          <p14:tracePt t="26154" x="3875088" y="3519488"/>
          <p14:tracePt t="26162" x="3965575" y="3519488"/>
          <p14:tracePt t="26171" x="4111625" y="3502025"/>
          <p14:tracePt t="26179" x="4257675" y="3482975"/>
          <p14:tracePt t="26189" x="4421188" y="3438525"/>
          <p14:tracePt t="26194" x="4586288" y="3429000"/>
          <p14:tracePt t="26202" x="4813300" y="3411538"/>
          <p14:tracePt t="26210" x="4978400" y="3411538"/>
          <p14:tracePt t="26218" x="5159375" y="3411538"/>
          <p14:tracePt t="26226" x="5324475" y="3411538"/>
          <p14:tracePt t="26235" x="5414963" y="3411538"/>
          <p14:tracePt t="26242" x="5543550" y="3411538"/>
          <p14:tracePt t="26250" x="5670550" y="3411538"/>
          <p14:tracePt t="26258" x="5743575" y="3411538"/>
          <p14:tracePt t="26266" x="5816600" y="3411538"/>
          <p14:tracePt t="26274" x="5880100" y="3411538"/>
          <p14:tracePt t="26282" x="5953125" y="3411538"/>
          <p14:tracePt t="26290" x="6007100" y="3438525"/>
          <p14:tracePt t="26298" x="6126163" y="3438525"/>
          <p14:tracePt t="26305" x="6254750" y="3465513"/>
          <p14:tracePt t="26315" x="6399213" y="3465513"/>
          <p14:tracePt t="26322" x="6581775" y="3465513"/>
          <p14:tracePt t="26330" x="6773863" y="3465513"/>
          <p14:tracePt t="26339" x="6937375" y="3465513"/>
          <p14:tracePt t="26347" x="7102475" y="3465513"/>
          <p14:tracePt t="26356" x="7229475" y="3465513"/>
          <p14:tracePt t="26362" x="7375525" y="3465513"/>
          <p14:tracePt t="26373" x="7521575" y="3465513"/>
          <p14:tracePt t="26379" x="7667625" y="3465513"/>
          <p14:tracePt t="26388" x="7813675" y="3465513"/>
          <p14:tracePt t="26394" x="7921625" y="3465513"/>
          <p14:tracePt t="26403" x="8013700" y="3465513"/>
          <p14:tracePt t="26410" x="8104188" y="3465513"/>
          <p14:tracePt t="26418" x="8196263" y="3465513"/>
          <p14:tracePt t="26426" x="8286750" y="3465513"/>
          <p14:tracePt t="26434" x="8415338" y="3465513"/>
          <p14:tracePt t="26442" x="8578850" y="3465513"/>
          <p14:tracePt t="26450" x="8705850" y="3465513"/>
          <p14:tracePt t="26458" x="8842375" y="3446463"/>
          <p14:tracePt t="26466" x="8988425" y="3429000"/>
          <p14:tracePt t="26475" x="9080500" y="34194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450222"/>
            <a:ext cx="8229600" cy="1143000"/>
          </a:xfrm>
        </p:spPr>
        <p:txBody>
          <a:bodyPr/>
          <a:lstStyle/>
          <a:p>
            <a:pPr eaLnBrk="1" hangingPunct="1"/>
            <a:r>
              <a:rPr lang="en-US" altLang="ja-JP" dirty="0" err="1"/>
              <a:t>MIMD</a:t>
            </a:r>
            <a:endParaRPr lang="en-US" altLang="ja-JP" dirty="0"/>
          </a:p>
        </p:txBody>
      </p:sp>
      <p:grpSp>
        <p:nvGrpSpPr>
          <p:cNvPr id="11267" name="Group 3"/>
          <p:cNvGrpSpPr>
            <a:grpSpLocks/>
          </p:cNvGrpSpPr>
          <p:nvPr/>
        </p:nvGrpSpPr>
        <p:grpSpPr bwMode="auto">
          <a:xfrm>
            <a:off x="2133600" y="3962400"/>
            <a:ext cx="609600" cy="1143000"/>
            <a:chOff x="1200" y="2784"/>
            <a:chExt cx="384" cy="720"/>
          </a:xfrm>
        </p:grpSpPr>
        <p:sp>
          <p:nvSpPr>
            <p:cNvPr id="11301" name="Rectangle 4"/>
            <p:cNvSpPr>
              <a:spLocks noChangeArrowheads="1"/>
            </p:cNvSpPr>
            <p:nvPr/>
          </p:nvSpPr>
          <p:spPr bwMode="auto">
            <a:xfrm>
              <a:off x="1200" y="3120"/>
              <a:ext cx="384" cy="384"/>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302" name="Line 5"/>
            <p:cNvSpPr>
              <a:spLocks noChangeShapeType="1"/>
            </p:cNvSpPr>
            <p:nvPr/>
          </p:nvSpPr>
          <p:spPr bwMode="auto">
            <a:xfrm>
              <a:off x="1392" y="278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 name="Text Box 6"/>
          <p:cNvSpPr txBox="1">
            <a:spLocks noChangeArrowheads="1"/>
          </p:cNvSpPr>
          <p:nvPr/>
        </p:nvSpPr>
        <p:spPr bwMode="auto">
          <a:xfrm>
            <a:off x="1752600" y="2057400"/>
            <a:ext cx="152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New Roman" panose="02020603050405020304" pitchFamily="18" charset="0"/>
              </a:rPr>
              <a:t>プロセッサ</a:t>
            </a:r>
          </a:p>
        </p:txBody>
      </p:sp>
      <p:sp>
        <p:nvSpPr>
          <p:cNvPr id="11269" name="Text Box 7"/>
          <p:cNvSpPr txBox="1">
            <a:spLocks noChangeArrowheads="1"/>
          </p:cNvSpPr>
          <p:nvPr/>
        </p:nvSpPr>
        <p:spPr bwMode="auto">
          <a:xfrm>
            <a:off x="3200400" y="5430838"/>
            <a:ext cx="274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New Roman" panose="02020603050405020304" pitchFamily="18" charset="0"/>
              </a:rPr>
              <a:t>メモリ</a:t>
            </a:r>
            <a:r>
              <a:rPr lang="en-US" altLang="ja-JP" sz="2400">
                <a:latin typeface="Times New Roman" panose="02020603050405020304" pitchFamily="18" charset="0"/>
              </a:rPr>
              <a:t>(</a:t>
            </a:r>
            <a:r>
              <a:rPr lang="ja-JP" altLang="en-US" sz="2400">
                <a:latin typeface="Times New Roman" panose="02020603050405020304" pitchFamily="18" charset="0"/>
              </a:rPr>
              <a:t>命令・データ）</a:t>
            </a:r>
          </a:p>
        </p:txBody>
      </p:sp>
      <p:sp>
        <p:nvSpPr>
          <p:cNvPr id="11270" name="Text Box 8"/>
          <p:cNvSpPr txBox="1">
            <a:spLocks noChangeArrowheads="1"/>
          </p:cNvSpPr>
          <p:nvPr/>
        </p:nvSpPr>
        <p:spPr bwMode="auto">
          <a:xfrm>
            <a:off x="5181600" y="188913"/>
            <a:ext cx="3962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pPr>
            <a:r>
              <a:rPr lang="ja-JP" altLang="en-US" sz="2400">
                <a:latin typeface="Times New Roman" panose="02020603050405020304" pitchFamily="18" charset="0"/>
              </a:rPr>
              <a:t>全プロセッサが自分の命令を独立に実行</a:t>
            </a:r>
          </a:p>
          <a:p>
            <a:pPr eaLnBrk="1" hangingPunct="1">
              <a:spcBef>
                <a:spcPct val="0"/>
              </a:spcBef>
            </a:pPr>
            <a:r>
              <a:rPr lang="ja-JP" altLang="en-US" sz="2400">
                <a:latin typeface="Times New Roman" panose="02020603050405020304" pitchFamily="18" charset="0"/>
              </a:rPr>
              <a:t>同期が必要</a:t>
            </a:r>
          </a:p>
          <a:p>
            <a:pPr eaLnBrk="1" hangingPunct="1">
              <a:spcBef>
                <a:spcPct val="0"/>
              </a:spcBef>
            </a:pPr>
            <a:r>
              <a:rPr lang="ja-JP" altLang="en-US" sz="2400">
                <a:latin typeface="Times New Roman" panose="02020603050405020304" pitchFamily="18" charset="0"/>
              </a:rPr>
              <a:t>汎用性が高い</a:t>
            </a:r>
          </a:p>
          <a:p>
            <a:pPr eaLnBrk="1" hangingPunct="1">
              <a:spcBef>
                <a:spcPct val="0"/>
              </a:spcBef>
            </a:pPr>
            <a:r>
              <a:rPr lang="ja-JP" altLang="en-US" sz="2400">
                <a:latin typeface="Times New Roman" panose="02020603050405020304" pitchFamily="18" charset="0"/>
              </a:rPr>
              <a:t>様々な構成法が存在</a:t>
            </a:r>
          </a:p>
          <a:p>
            <a:pPr eaLnBrk="1" hangingPunct="1">
              <a:spcBef>
                <a:spcPct val="0"/>
              </a:spcBef>
              <a:buFontTx/>
              <a:buNone/>
            </a:pPr>
            <a:endParaRPr lang="en-US" altLang="ja-JP" sz="2400">
              <a:latin typeface="Times New Roman" panose="02020603050405020304" pitchFamily="18" charset="0"/>
            </a:endParaRPr>
          </a:p>
        </p:txBody>
      </p:sp>
      <p:grpSp>
        <p:nvGrpSpPr>
          <p:cNvPr id="11271" name="Group 9"/>
          <p:cNvGrpSpPr>
            <a:grpSpLocks/>
          </p:cNvGrpSpPr>
          <p:nvPr/>
        </p:nvGrpSpPr>
        <p:grpSpPr bwMode="auto">
          <a:xfrm>
            <a:off x="2286000" y="2590800"/>
            <a:ext cx="533400" cy="762000"/>
            <a:chOff x="1344" y="1200"/>
            <a:chExt cx="336" cy="480"/>
          </a:xfrm>
        </p:grpSpPr>
        <p:sp>
          <p:nvSpPr>
            <p:cNvPr id="11299" name="Oval 10"/>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300" name="Line 11"/>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72" name="Oval 12"/>
          <p:cNvSpPr>
            <a:spLocks noChangeArrowheads="1"/>
          </p:cNvSpPr>
          <p:nvPr/>
        </p:nvSpPr>
        <p:spPr bwMode="auto">
          <a:xfrm>
            <a:off x="1981200" y="3124200"/>
            <a:ext cx="5029200" cy="1066800"/>
          </a:xfrm>
          <a:prstGeom prst="ellipse">
            <a:avLst/>
          </a:prstGeom>
          <a:solidFill>
            <a:srgbClr val="FF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Times New Roman" panose="02020603050405020304" pitchFamily="18" charset="0"/>
              </a:rPr>
              <a:t>結合網</a:t>
            </a:r>
          </a:p>
        </p:txBody>
      </p:sp>
      <p:grpSp>
        <p:nvGrpSpPr>
          <p:cNvPr id="11273" name="Group 13"/>
          <p:cNvGrpSpPr>
            <a:grpSpLocks/>
          </p:cNvGrpSpPr>
          <p:nvPr/>
        </p:nvGrpSpPr>
        <p:grpSpPr bwMode="auto">
          <a:xfrm>
            <a:off x="3200400" y="4114800"/>
            <a:ext cx="609600" cy="1143000"/>
            <a:chOff x="1200" y="2784"/>
            <a:chExt cx="384" cy="720"/>
          </a:xfrm>
        </p:grpSpPr>
        <p:sp>
          <p:nvSpPr>
            <p:cNvPr id="11297" name="Rectangle 14"/>
            <p:cNvSpPr>
              <a:spLocks noChangeArrowheads="1"/>
            </p:cNvSpPr>
            <p:nvPr/>
          </p:nvSpPr>
          <p:spPr bwMode="auto">
            <a:xfrm>
              <a:off x="1200" y="3120"/>
              <a:ext cx="384" cy="38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98" name="Line 15"/>
            <p:cNvSpPr>
              <a:spLocks noChangeShapeType="1"/>
            </p:cNvSpPr>
            <p:nvPr/>
          </p:nvSpPr>
          <p:spPr bwMode="auto">
            <a:xfrm>
              <a:off x="1392" y="2784"/>
              <a:ext cx="0" cy="33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274" name="Group 16"/>
          <p:cNvGrpSpPr>
            <a:grpSpLocks/>
          </p:cNvGrpSpPr>
          <p:nvPr/>
        </p:nvGrpSpPr>
        <p:grpSpPr bwMode="auto">
          <a:xfrm>
            <a:off x="4267200" y="4191000"/>
            <a:ext cx="609600" cy="1143000"/>
            <a:chOff x="1200" y="2784"/>
            <a:chExt cx="384" cy="720"/>
          </a:xfrm>
        </p:grpSpPr>
        <p:sp>
          <p:nvSpPr>
            <p:cNvPr id="11295" name="Rectangle 17"/>
            <p:cNvSpPr>
              <a:spLocks noChangeArrowheads="1"/>
            </p:cNvSpPr>
            <p:nvPr/>
          </p:nvSpPr>
          <p:spPr bwMode="auto">
            <a:xfrm>
              <a:off x="1200" y="3120"/>
              <a:ext cx="384" cy="384"/>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96" name="Line 18"/>
            <p:cNvSpPr>
              <a:spLocks noChangeShapeType="1"/>
            </p:cNvSpPr>
            <p:nvPr/>
          </p:nvSpPr>
          <p:spPr bwMode="auto">
            <a:xfrm>
              <a:off x="1392" y="278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275" name="Group 19"/>
          <p:cNvGrpSpPr>
            <a:grpSpLocks/>
          </p:cNvGrpSpPr>
          <p:nvPr/>
        </p:nvGrpSpPr>
        <p:grpSpPr bwMode="auto">
          <a:xfrm>
            <a:off x="5562600" y="4114800"/>
            <a:ext cx="609600" cy="1143000"/>
            <a:chOff x="1200" y="2784"/>
            <a:chExt cx="384" cy="720"/>
          </a:xfrm>
        </p:grpSpPr>
        <p:sp>
          <p:nvSpPr>
            <p:cNvPr id="11293" name="Rectangle 20"/>
            <p:cNvSpPr>
              <a:spLocks noChangeArrowheads="1"/>
            </p:cNvSpPr>
            <p:nvPr/>
          </p:nvSpPr>
          <p:spPr bwMode="auto">
            <a:xfrm>
              <a:off x="1200" y="3120"/>
              <a:ext cx="384" cy="38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94" name="Line 21"/>
            <p:cNvSpPr>
              <a:spLocks noChangeShapeType="1"/>
            </p:cNvSpPr>
            <p:nvPr/>
          </p:nvSpPr>
          <p:spPr bwMode="auto">
            <a:xfrm>
              <a:off x="1392" y="2784"/>
              <a:ext cx="0" cy="33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276" name="Group 22"/>
          <p:cNvGrpSpPr>
            <a:grpSpLocks/>
          </p:cNvGrpSpPr>
          <p:nvPr/>
        </p:nvGrpSpPr>
        <p:grpSpPr bwMode="auto">
          <a:xfrm>
            <a:off x="3200400" y="2438400"/>
            <a:ext cx="533400" cy="762000"/>
            <a:chOff x="1344" y="1200"/>
            <a:chExt cx="336" cy="480"/>
          </a:xfrm>
        </p:grpSpPr>
        <p:sp>
          <p:nvSpPr>
            <p:cNvPr id="11291" name="Oval 23"/>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92" name="Line 24"/>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277" name="Group 25"/>
          <p:cNvGrpSpPr>
            <a:grpSpLocks/>
          </p:cNvGrpSpPr>
          <p:nvPr/>
        </p:nvGrpSpPr>
        <p:grpSpPr bwMode="auto">
          <a:xfrm>
            <a:off x="4114800" y="2362200"/>
            <a:ext cx="533400" cy="762000"/>
            <a:chOff x="1344" y="1200"/>
            <a:chExt cx="336" cy="480"/>
          </a:xfrm>
        </p:grpSpPr>
        <p:sp>
          <p:nvSpPr>
            <p:cNvPr id="11289" name="Oval 26"/>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90" name="Line 27"/>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278" name="Group 28"/>
          <p:cNvGrpSpPr>
            <a:grpSpLocks/>
          </p:cNvGrpSpPr>
          <p:nvPr/>
        </p:nvGrpSpPr>
        <p:grpSpPr bwMode="auto">
          <a:xfrm>
            <a:off x="4953000" y="2438400"/>
            <a:ext cx="533400" cy="762000"/>
            <a:chOff x="1344" y="1200"/>
            <a:chExt cx="336" cy="480"/>
          </a:xfrm>
        </p:grpSpPr>
        <p:sp>
          <p:nvSpPr>
            <p:cNvPr id="11287" name="Oval 29"/>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88" name="Line 30"/>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279" name="Group 31"/>
          <p:cNvGrpSpPr>
            <a:grpSpLocks/>
          </p:cNvGrpSpPr>
          <p:nvPr/>
        </p:nvGrpSpPr>
        <p:grpSpPr bwMode="auto">
          <a:xfrm>
            <a:off x="5867400" y="2514600"/>
            <a:ext cx="533400" cy="762000"/>
            <a:chOff x="1344" y="1200"/>
            <a:chExt cx="336" cy="480"/>
          </a:xfrm>
        </p:grpSpPr>
        <p:sp>
          <p:nvSpPr>
            <p:cNvPr id="11285" name="Oval 32"/>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286" name="Line 33"/>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29442" name="Group 34"/>
          <p:cNvGrpSpPr>
            <a:grpSpLocks/>
          </p:cNvGrpSpPr>
          <p:nvPr/>
        </p:nvGrpSpPr>
        <p:grpSpPr bwMode="auto">
          <a:xfrm>
            <a:off x="2514600" y="3276600"/>
            <a:ext cx="3276600" cy="838200"/>
            <a:chOff x="1584" y="2064"/>
            <a:chExt cx="2064" cy="528"/>
          </a:xfrm>
        </p:grpSpPr>
        <p:sp>
          <p:nvSpPr>
            <p:cNvPr id="11281" name="Line 35"/>
            <p:cNvSpPr>
              <a:spLocks noChangeShapeType="1"/>
            </p:cNvSpPr>
            <p:nvPr/>
          </p:nvSpPr>
          <p:spPr bwMode="auto">
            <a:xfrm flipV="1">
              <a:off x="1584" y="2112"/>
              <a:ext cx="576"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2" name="Line 36"/>
            <p:cNvSpPr>
              <a:spLocks noChangeShapeType="1"/>
            </p:cNvSpPr>
            <p:nvPr/>
          </p:nvSpPr>
          <p:spPr bwMode="auto">
            <a:xfrm flipH="1" flipV="1">
              <a:off x="3312" y="2064"/>
              <a:ext cx="336" cy="43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3" name="Line 37"/>
            <p:cNvSpPr>
              <a:spLocks noChangeShapeType="1"/>
            </p:cNvSpPr>
            <p:nvPr/>
          </p:nvSpPr>
          <p:spPr bwMode="auto">
            <a:xfrm flipH="1">
              <a:off x="2208" y="2064"/>
              <a:ext cx="576" cy="48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4" name="Line 38"/>
            <p:cNvSpPr>
              <a:spLocks noChangeShapeType="1"/>
            </p:cNvSpPr>
            <p:nvPr/>
          </p:nvSpPr>
          <p:spPr bwMode="auto">
            <a:xfrm flipH="1" flipV="1">
              <a:off x="1776" y="2160"/>
              <a:ext cx="1056"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6C46ED54-DAD6-4F16-BB78-DE9DC4779E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74864221"/>
      </p:ext>
    </p:extLst>
  </p:cSld>
  <p:clrMapOvr>
    <a:masterClrMapping/>
  </p:clrMapOvr>
  <mc:AlternateContent xmlns:mc="http://schemas.openxmlformats.org/markup-compatibility/2006" xmlns:p14="http://schemas.microsoft.com/office/powerpoint/2010/main">
    <mc:Choice Requires="p14">
      <p:transition spd="slow" p14:dur="2000" advTm="44241"/>
    </mc:Choice>
    <mc:Fallback xmlns="">
      <p:transition spd="slow" advTm="4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29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96" x="8369300" y="3592513"/>
          <p14:tracePt t="1904" x="7850188" y="3592513"/>
          <p14:tracePt t="1911" x="7366000" y="3592513"/>
          <p14:tracePt t="1921" x="6919913" y="3592513"/>
          <p14:tracePt t="1928" x="6581775" y="3592513"/>
          <p14:tracePt t="1937" x="6418263" y="3592513"/>
          <p14:tracePt t="1944" x="6254750" y="3592513"/>
          <p14:tracePt t="1955" x="6145213" y="3592513"/>
          <p14:tracePt t="1960" x="6126163" y="3592513"/>
          <p14:tracePt t="1971" x="6108700" y="3592513"/>
          <p14:tracePt t="2496" x="6099175" y="3592513"/>
          <p14:tracePt t="2504" x="6108700" y="3565525"/>
          <p14:tracePt t="2513" x="6116638" y="3548063"/>
          <p14:tracePt t="2521" x="6126163" y="3538538"/>
          <p14:tracePt t="2528" x="6135688" y="3529013"/>
          <p14:tracePt t="2544" x="6145213" y="3519488"/>
          <p14:tracePt t="2561" x="6153150" y="3519488"/>
          <p14:tracePt t="2571" x="6162675" y="3519488"/>
          <p14:tracePt t="2625" x="6162675" y="3511550"/>
          <p14:tracePt t="2696" x="6172200" y="3502025"/>
          <p14:tracePt t="2704" x="6181725" y="3492500"/>
          <p14:tracePt t="2719" x="6189663" y="3482975"/>
          <p14:tracePt t="2728" x="6189663" y="3475038"/>
          <p14:tracePt t="2761" x="6199188" y="3465513"/>
          <p14:tracePt t="2778" x="6208713" y="3455988"/>
          <p14:tracePt t="2792" x="6218238" y="3446463"/>
          <p14:tracePt t="2800" x="6218238" y="3438525"/>
          <p14:tracePt t="2816" x="6218238" y="3429000"/>
          <p14:tracePt t="2824" x="6226175" y="3419475"/>
          <p14:tracePt t="4904" x="6226175" y="3438525"/>
          <p14:tracePt t="4912" x="6226175" y="3455988"/>
          <p14:tracePt t="4928" x="6218238" y="3475038"/>
          <p14:tracePt t="4944" x="6208713" y="3482975"/>
          <p14:tracePt t="5112" x="6199188" y="3482975"/>
          <p14:tracePt t="5144" x="6189663" y="3482975"/>
          <p14:tracePt t="5464" x="6181725" y="3492500"/>
          <p14:tracePt t="5472" x="6181725" y="3502025"/>
          <p14:tracePt t="5480" x="6181725" y="3511550"/>
          <p14:tracePt t="5504" x="6181725" y="3519488"/>
          <p14:tracePt t="5744" x="6181725" y="3511550"/>
          <p14:tracePt t="5769" x="6181725" y="3502025"/>
          <p14:tracePt t="6472" x="6181725" y="3511550"/>
          <p14:tracePt t="6488" x="6181725" y="3519488"/>
          <p14:tracePt t="7784" x="6181725" y="3511550"/>
          <p14:tracePt t="8128" x="6181725" y="3502025"/>
          <p14:tracePt t="8264" x="6181725" y="3482975"/>
          <p14:tracePt t="8288" x="6181725" y="3475038"/>
          <p14:tracePt t="9584" x="6181725" y="3465513"/>
          <p14:tracePt t="9640" x="6181725" y="3438525"/>
          <p14:tracePt t="9648" x="6181725" y="3429000"/>
          <p14:tracePt t="12816" x="6135688" y="3446463"/>
          <p14:tracePt t="12824" x="6072188" y="3482975"/>
          <p14:tracePt t="12832" x="6016625" y="3482975"/>
          <p14:tracePt t="12840" x="5953125" y="3511550"/>
          <p14:tracePt t="12848" x="5889625" y="3548063"/>
          <p14:tracePt t="12856" x="5862638" y="3556000"/>
          <p14:tracePt t="12864" x="5797550" y="3575050"/>
          <p14:tracePt t="12873" x="5743575" y="3602038"/>
          <p14:tracePt t="12880" x="5697538" y="3629025"/>
          <p14:tracePt t="12904" x="5607050" y="3665538"/>
          <p14:tracePt t="12920" x="5588000" y="3675063"/>
          <p14:tracePt t="12944" x="5570538" y="3675063"/>
          <p14:tracePt t="12951" x="5561013" y="3684588"/>
          <p14:tracePt t="12976" x="5551488" y="3684588"/>
          <p14:tracePt t="12992" x="5534025" y="3694113"/>
          <p14:tracePt t="13001" x="5524500" y="3702050"/>
          <p14:tracePt t="13008" x="5507038" y="3711575"/>
          <p14:tracePt t="13024" x="5487988" y="3721100"/>
          <p14:tracePt t="13032" x="5461000" y="3730625"/>
          <p14:tracePt t="13040" x="5451475" y="3730625"/>
          <p14:tracePt t="13048" x="5414963" y="3748088"/>
          <p14:tracePt t="13056" x="5405438" y="3748088"/>
          <p14:tracePt t="13065" x="5387975" y="3757613"/>
          <p14:tracePt t="13072" x="5360988" y="3767138"/>
          <p14:tracePt t="13080" x="5334000" y="3775075"/>
          <p14:tracePt t="13089" x="5287963" y="3794125"/>
          <p14:tracePt t="13096" x="5260975" y="3821113"/>
          <p14:tracePt t="13105" x="5224463" y="3830638"/>
          <p14:tracePt t="13113" x="5205413" y="3830638"/>
          <p14:tracePt t="13120" x="5178425" y="3848100"/>
          <p14:tracePt t="13128" x="5159375" y="3857625"/>
          <p14:tracePt t="13135" x="5132388" y="3875088"/>
          <p14:tracePt t="13144" x="5105400" y="3894138"/>
          <p14:tracePt t="13153" x="5078413" y="3903663"/>
          <p14:tracePt t="13160" x="5059363" y="3911600"/>
          <p14:tracePt t="13169" x="5032375" y="3930650"/>
          <p14:tracePt t="13176" x="5014913" y="3948113"/>
          <p14:tracePt t="13186" x="4995863" y="3957638"/>
          <p14:tracePt t="13192" x="4978400" y="3967163"/>
          <p14:tracePt t="13202" x="4968875" y="3976688"/>
          <p14:tracePt t="13209" x="4949825" y="3994150"/>
          <p14:tracePt t="13216" x="4941888" y="3994150"/>
          <p14:tracePt t="13232" x="4932363" y="3994150"/>
          <p14:tracePt t="13240" x="4905375" y="4003675"/>
          <p14:tracePt t="13248" x="4895850" y="4003675"/>
          <p14:tracePt t="13256" x="4895850" y="4013200"/>
          <p14:tracePt t="13264" x="4876800" y="4021138"/>
          <p14:tracePt t="13272" x="4868863" y="4030663"/>
          <p14:tracePt t="13289" x="4849813" y="4040188"/>
          <p14:tracePt t="13303" x="4840288" y="4040188"/>
          <p14:tracePt t="13312" x="4832350" y="4040188"/>
          <p14:tracePt t="13321" x="4813300" y="4040188"/>
          <p14:tracePt t="13337" x="4786313" y="4049713"/>
          <p14:tracePt t="13344" x="4767263" y="4049713"/>
          <p14:tracePt t="13354" x="4759325" y="4057650"/>
          <p14:tracePt t="13370" x="4730750" y="4057650"/>
          <p14:tracePt t="13616" x="4722813" y="4057650"/>
          <p14:tracePt t="13632" x="4722813" y="4049713"/>
          <p14:tracePt t="13785" x="4722813" y="4040188"/>
          <p14:tracePt t="13850" x="4722813" y="4030663"/>
          <p14:tracePt t="13889" x="4713288" y="4013200"/>
          <p14:tracePt t="13920" x="4713288" y="4003675"/>
          <p14:tracePt t="13945" x="4713288" y="3994150"/>
          <p14:tracePt t="13976" x="4713288" y="3984625"/>
          <p14:tracePt t="14001" x="4713288" y="3967163"/>
          <p14:tracePt t="14033" x="4713288" y="3957638"/>
          <p14:tracePt t="14064" x="4713288" y="3948113"/>
          <p14:tracePt t="14080" x="4703763" y="3930650"/>
          <p14:tracePt t="14096" x="4703763" y="3921125"/>
          <p14:tracePt t="14120" x="4703763" y="3911600"/>
          <p14:tracePt t="14161" x="4703763" y="3903663"/>
          <p14:tracePt t="14176" x="4703763" y="3884613"/>
          <p14:tracePt t="14192" x="4695825" y="3867150"/>
          <p14:tracePt t="14217" x="4686300" y="3867150"/>
          <p14:tracePt t="14288" x="4686300" y="3848100"/>
          <p14:tracePt t="14456" x="4686300" y="3840163"/>
          <p14:tracePt t="14465" x="4686300" y="3830638"/>
          <p14:tracePt t="14472" x="4676775" y="3811588"/>
          <p14:tracePt t="14480" x="4676775" y="3803650"/>
          <p14:tracePt t="14496" x="4676775" y="3794125"/>
          <p14:tracePt t="14513" x="4676775" y="3784600"/>
          <p14:tracePt t="14520" x="4676775" y="3767138"/>
          <p14:tracePt t="14530" x="4676775" y="3757613"/>
          <p14:tracePt t="14544" x="4676775" y="3748088"/>
          <p14:tracePt t="14553" x="4676775" y="3738563"/>
          <p14:tracePt t="14570" x="4676775" y="3730625"/>
          <p14:tracePt t="14577" x="4676775" y="3721100"/>
          <p14:tracePt t="14601" x="4676775" y="3711575"/>
          <p14:tracePt t="14769" x="4676775" y="3702050"/>
          <p14:tracePt t="14776" x="4676775" y="3684588"/>
          <p14:tracePt t="14792" x="4667250" y="3665538"/>
          <p14:tracePt t="14897" x="4667250" y="3657600"/>
          <p14:tracePt t="14907" x="4667250" y="3648075"/>
          <p14:tracePt t="14914" x="4667250" y="3638550"/>
          <p14:tracePt t="14929" x="4659313" y="3621088"/>
          <p14:tracePt t="14936" x="4649788" y="3611563"/>
          <p14:tracePt t="14944" x="4649788" y="3602038"/>
          <p14:tracePt t="14960" x="4649788" y="3592513"/>
          <p14:tracePt t="14970" x="4649788" y="3575050"/>
          <p14:tracePt t="14976" x="4649788" y="3565525"/>
          <p14:tracePt t="14987" x="4649788" y="3556000"/>
          <p14:tracePt t="15004" x="4649788" y="3538538"/>
          <p14:tracePt t="15017" x="4640263" y="3519488"/>
          <p14:tracePt t="15025" x="4640263" y="3502025"/>
          <p14:tracePt t="15040" x="4640263" y="3492500"/>
          <p14:tracePt t="15056" x="4630738" y="3475038"/>
          <p14:tracePt t="15072" x="4630738" y="3465513"/>
          <p14:tracePt t="15144" x="4630738" y="3455988"/>
          <p14:tracePt t="15544" x="4649788" y="3455988"/>
          <p14:tracePt t="15551" x="4703763" y="3465513"/>
          <p14:tracePt t="15560" x="4767263" y="3492500"/>
          <p14:tracePt t="15568" x="4822825" y="3502025"/>
          <p14:tracePt t="15576" x="4886325" y="3529013"/>
          <p14:tracePt t="15587" x="4959350" y="3529013"/>
          <p14:tracePt t="15592" x="5022850" y="3538538"/>
          <p14:tracePt t="15602" x="5114925" y="3565525"/>
          <p14:tracePt t="15608" x="5214938" y="3611563"/>
          <p14:tracePt t="15619" x="5305425" y="3611563"/>
          <p14:tracePt t="15625" x="5405438" y="3638550"/>
          <p14:tracePt t="15632" x="5461000" y="3657600"/>
          <p14:tracePt t="15640" x="5524500" y="3675063"/>
          <p14:tracePt t="15648" x="5570538" y="3684588"/>
          <p14:tracePt t="15657" x="5597525" y="3694113"/>
          <p14:tracePt t="15665" x="5624513" y="3711575"/>
          <p14:tracePt t="15672" x="5643563" y="3721100"/>
          <p14:tracePt t="15680" x="5653088" y="3730625"/>
          <p14:tracePt t="15689" x="5670550" y="3738563"/>
          <p14:tracePt t="15704" x="5688013" y="3757613"/>
          <p14:tracePt t="15721" x="5697538" y="3767138"/>
          <p14:tracePt t="15728" x="5716588" y="3775075"/>
          <p14:tracePt t="15744" x="5724525" y="3784600"/>
          <p14:tracePt t="15752" x="5734050" y="3794125"/>
          <p14:tracePt t="15765" x="5734050" y="3803650"/>
          <p14:tracePt t="15776" x="5753100" y="3811588"/>
          <p14:tracePt t="15801" x="5761038" y="3821113"/>
          <p14:tracePt t="15824" x="5761038" y="3830638"/>
          <p14:tracePt t="15856" x="5761038" y="3840163"/>
          <p14:tracePt t="15880" x="5770563" y="3848100"/>
          <p14:tracePt t="15904" x="5780088" y="3857625"/>
          <p14:tracePt t="15952" x="5789613" y="3884613"/>
          <p14:tracePt t="16056" x="5797550" y="3884613"/>
          <p14:tracePt t="17697" x="5807075" y="3884613"/>
          <p14:tracePt t="17704" x="5816600" y="3884613"/>
          <p14:tracePt t="17712" x="5826125" y="3884613"/>
          <p14:tracePt t="17721" x="5843588" y="3884613"/>
          <p14:tracePt t="17728" x="5853113" y="3884613"/>
          <p14:tracePt t="17736" x="5870575" y="3884613"/>
          <p14:tracePt t="17744" x="5880100" y="3884613"/>
          <p14:tracePt t="17760" x="5935663" y="3875088"/>
          <p14:tracePt t="17776" x="5953125" y="3867150"/>
          <p14:tracePt t="17786" x="5972175" y="3867150"/>
          <p14:tracePt t="17792" x="6016625" y="3840163"/>
          <p14:tracePt t="17802" x="6035675" y="3830638"/>
          <p14:tracePt t="17808" x="6043613" y="3830638"/>
          <p14:tracePt t="17819" x="6062663" y="3821113"/>
          <p14:tracePt t="17824" x="6089650" y="3811588"/>
          <p14:tracePt t="17833" x="6099175" y="3811588"/>
          <p14:tracePt t="17841" x="6116638" y="3811588"/>
          <p14:tracePt t="17848" x="6135688" y="3794125"/>
          <p14:tracePt t="17856" x="6172200" y="3794125"/>
          <p14:tracePt t="17864" x="6208713" y="3784600"/>
          <p14:tracePt t="17872" x="6254750" y="3784600"/>
          <p14:tracePt t="17880" x="6318250" y="3784600"/>
          <p14:tracePt t="17887" x="6391275" y="3784600"/>
          <p14:tracePt t="17907" x="6600825" y="3784600"/>
          <p14:tracePt t="17912" x="6710363" y="3784600"/>
          <p14:tracePt t="17920" x="6800850" y="3784600"/>
          <p14:tracePt t="17928" x="6873875" y="3784600"/>
          <p14:tracePt t="17937" x="6964363" y="3784600"/>
          <p14:tracePt t="17944" x="7037388" y="3767138"/>
          <p14:tracePt t="17954" x="7102475" y="3757613"/>
          <p14:tracePt t="17960" x="7156450" y="3757613"/>
          <p14:tracePt t="17969" x="7202488" y="3738563"/>
          <p14:tracePt t="17976" x="7219950" y="3738563"/>
          <p14:tracePt t="17986" x="7248525" y="3738563"/>
          <p14:tracePt t="17992" x="7265988" y="3730625"/>
          <p14:tracePt t="18002" x="7292975" y="3730625"/>
          <p14:tracePt t="18008" x="7329488" y="3730625"/>
          <p14:tracePt t="18018" x="7356475" y="3730625"/>
          <p14:tracePt t="18024" x="7392988" y="3721100"/>
          <p14:tracePt t="18033" x="7458075" y="3721100"/>
          <p14:tracePt t="18040" x="7512050" y="3721100"/>
          <p14:tracePt t="18048" x="7539038" y="3721100"/>
          <p14:tracePt t="18057" x="7621588" y="3702050"/>
          <p14:tracePt t="18064" x="7658100" y="3702050"/>
          <p14:tracePt t="18073" x="7712075" y="3702050"/>
          <p14:tracePt t="18080" x="7804150" y="3675063"/>
          <p14:tracePt t="18089" x="7877175" y="3665538"/>
          <p14:tracePt t="18096" x="7958138" y="3665538"/>
          <p14:tracePt t="18105" x="8050213" y="3648075"/>
          <p14:tracePt t="18112" x="8140700" y="3638550"/>
          <p14:tracePt t="18120" x="8240713" y="3621088"/>
          <p14:tracePt t="18128" x="8296275" y="3611563"/>
          <p14:tracePt t="18137" x="8359775" y="3602038"/>
          <p14:tracePt t="18144" x="8415338" y="3602038"/>
          <p14:tracePt t="18153" x="8451850" y="3592513"/>
          <p14:tracePt t="18160" x="8532813" y="3575050"/>
          <p14:tracePt t="18169" x="8569325" y="3575050"/>
          <p14:tracePt t="18176" x="8615363" y="3575050"/>
          <p14:tracePt t="18186" x="8669338" y="3556000"/>
          <p14:tracePt t="18192" x="8715375" y="3556000"/>
          <p14:tracePt t="18203" x="8770938" y="3556000"/>
          <p14:tracePt t="18208" x="8807450" y="3556000"/>
          <p14:tracePt t="18218" x="8851900" y="3556000"/>
          <p14:tracePt t="18224" x="8907463" y="3556000"/>
          <p14:tracePt t="18233" x="8997950" y="3556000"/>
          <p14:tracePt t="18240" x="9053513" y="3556000"/>
          <p14:tracePt t="18249" x="9107488" y="3556000"/>
          <p14:tracePt t="24945" x="8888413" y="3629025"/>
          <p14:tracePt t="24953" x="8761413" y="3648075"/>
          <p14:tracePt t="24960" x="8669338" y="3657600"/>
          <p14:tracePt t="24969" x="8642350" y="3657600"/>
          <p14:tracePt t="24976" x="8569325" y="3665538"/>
          <p14:tracePt t="24986" x="8523288" y="3675063"/>
          <p14:tracePt t="24992" x="8496300" y="3694113"/>
          <p14:tracePt t="25002" x="8478838" y="3694113"/>
          <p14:tracePt t="25008" x="8451850" y="3694113"/>
          <p14:tracePt t="25024" x="8442325" y="3694113"/>
          <p14:tracePt t="25035" x="8432800" y="3694113"/>
          <p14:tracePt t="25104" x="8415338" y="3694113"/>
          <p14:tracePt t="25144" x="8405813" y="3694113"/>
          <p14:tracePt t="25152" x="8396288" y="3702050"/>
          <p14:tracePt t="25161" x="8378825" y="3702050"/>
          <p14:tracePt t="25169" x="8369300" y="3711575"/>
          <p14:tracePt t="25186" x="8359775" y="3721100"/>
          <p14:tracePt t="25857" x="8350250" y="3730625"/>
          <p14:tracePt t="25873" x="8332788" y="3738563"/>
          <p14:tracePt t="25885" x="8286750" y="3738563"/>
          <p14:tracePt t="25889" x="8232775" y="3738563"/>
          <p14:tracePt t="25896" x="8204200" y="3748088"/>
          <p14:tracePt t="25904" x="8123238" y="3748088"/>
          <p14:tracePt t="25912" x="8023225" y="3748088"/>
          <p14:tracePt t="25920" x="7894638" y="3748088"/>
          <p14:tracePt t="25928" x="7758113" y="3748088"/>
          <p14:tracePt t="25936" x="7594600" y="3748088"/>
          <p14:tracePt t="25944" x="7366000" y="3748088"/>
          <p14:tracePt t="25952" x="7175500" y="3748088"/>
          <p14:tracePt t="25960" x="6946900" y="3748088"/>
          <p14:tracePt t="25969" x="6654800" y="3748088"/>
          <p14:tracePt t="25976" x="6454775" y="3748088"/>
          <p14:tracePt t="25986" x="6254750" y="3748088"/>
          <p14:tracePt t="25992" x="6089650" y="3748088"/>
          <p14:tracePt t="26002" x="5962650" y="3748088"/>
          <p14:tracePt t="26008" x="5853113" y="3748088"/>
          <p14:tracePt t="26018" x="5780088" y="3748088"/>
          <p14:tracePt t="26024" x="5707063" y="3748088"/>
          <p14:tracePt t="26035" x="5653088" y="3748088"/>
          <p14:tracePt t="26040" x="5634038" y="3748088"/>
          <p14:tracePt t="26049" x="5624513" y="3748088"/>
          <p14:tracePt t="26057" x="5607050" y="3748088"/>
          <p14:tracePt t="26384" x="5580063" y="3775075"/>
          <p14:tracePt t="26392" x="5514975" y="3803650"/>
          <p14:tracePt t="26400" x="5414963" y="3830638"/>
          <p14:tracePt t="26408" x="5324475" y="3857625"/>
          <p14:tracePt t="26418" x="5168900" y="3884613"/>
          <p14:tracePt t="26424" x="5059363" y="3911600"/>
          <p14:tracePt t="26434" x="4895850" y="3948113"/>
          <p14:tracePt t="26440" x="4730750" y="3976688"/>
          <p14:tracePt t="26449" x="4557713" y="4003675"/>
          <p14:tracePt t="26458" x="4430713" y="4021138"/>
          <p14:tracePt t="26464" x="4321175" y="4021138"/>
          <p14:tracePt t="26472" x="4211638" y="4049713"/>
          <p14:tracePt t="26480" x="4102100" y="4067175"/>
          <p14:tracePt t="26488" x="4021138" y="4067175"/>
          <p14:tracePt t="26496" x="3965575" y="4067175"/>
          <p14:tracePt t="26504" x="3911600" y="4067175"/>
          <p14:tracePt t="26512" x="3875088" y="4067175"/>
          <p14:tracePt t="26520" x="3829050" y="4067175"/>
          <p14:tracePt t="26530" x="3802063" y="4067175"/>
          <p14:tracePt t="26536" x="3746500" y="4067175"/>
          <p14:tracePt t="26544" x="3702050" y="4057650"/>
          <p14:tracePt t="26551" x="3646488" y="4049713"/>
          <p14:tracePt t="26560" x="3600450" y="4030663"/>
          <p14:tracePt t="26568" x="3556000" y="4030663"/>
          <p14:tracePt t="26576" x="3536950" y="4013200"/>
          <p14:tracePt t="26585" x="3509963" y="3994150"/>
          <p14:tracePt t="26592" x="3500438" y="3994150"/>
          <p14:tracePt t="26601" x="3482975" y="3984625"/>
          <p14:tracePt t="26608" x="3463925" y="3984625"/>
          <p14:tracePt t="26618" x="3446463" y="3957638"/>
          <p14:tracePt t="26624" x="3436938" y="3957638"/>
          <p14:tracePt t="26635" x="3427413" y="3948113"/>
          <p14:tracePt t="26640" x="3427413" y="3940175"/>
          <p14:tracePt t="26648" x="3382963" y="3894138"/>
          <p14:tracePt t="26656" x="3363913" y="3875088"/>
          <p14:tracePt t="26664" x="3346450" y="3857625"/>
          <p14:tracePt t="26673" x="3317875" y="3811588"/>
          <p14:tracePt t="26680" x="3300413" y="3794125"/>
          <p14:tracePt t="26689" x="3290888" y="3767138"/>
          <p14:tracePt t="26696" x="3281363" y="3721100"/>
          <p14:tracePt t="26704" x="3273425" y="3694113"/>
          <p14:tracePt t="26712" x="3263900" y="3665538"/>
          <p14:tracePt t="26720" x="3254375" y="3621088"/>
          <p14:tracePt t="26728" x="3254375" y="3602038"/>
          <p14:tracePt t="26736" x="3254375" y="3575050"/>
          <p14:tracePt t="26744" x="3254375" y="3556000"/>
          <p14:tracePt t="26752" x="3254375" y="3529013"/>
          <p14:tracePt t="26760" x="3254375" y="3511550"/>
          <p14:tracePt t="26769" x="3254375" y="3475038"/>
          <p14:tracePt t="26776" x="3254375" y="3429000"/>
          <p14:tracePt t="26785" x="3254375" y="3382963"/>
          <p14:tracePt t="26795" x="3290888" y="3338513"/>
          <p14:tracePt t="26802" x="3327400" y="3292475"/>
          <p14:tracePt t="26809" x="3363913" y="3246438"/>
          <p14:tracePt t="26820" x="3400425" y="3200400"/>
          <p14:tracePt t="26824" x="3446463" y="3146425"/>
          <p14:tracePt t="26835" x="3490913" y="3109913"/>
          <p14:tracePt t="26840" x="3556000" y="3073400"/>
          <p14:tracePt t="26848" x="3592513" y="3046413"/>
          <p14:tracePt t="26858" x="3636963" y="3017838"/>
          <p14:tracePt t="26864" x="3665538" y="3000375"/>
          <p14:tracePt t="26874" x="3683000" y="2982913"/>
          <p14:tracePt t="26890" x="3756025" y="2936875"/>
          <p14:tracePt t="26896" x="3802063" y="2927350"/>
          <p14:tracePt t="26905" x="3883025" y="2890838"/>
          <p14:tracePt t="26912" x="3956050" y="2873375"/>
          <p14:tracePt t="26921" x="4038600" y="2863850"/>
          <p14:tracePt t="26928" x="4094163" y="2836863"/>
          <p14:tracePt t="26936" x="4148138" y="2836863"/>
          <p14:tracePt t="26944" x="4230688" y="2827338"/>
          <p14:tracePt t="26951" x="4321175" y="2827338"/>
          <p14:tracePt t="26960" x="4394200" y="2827338"/>
          <p14:tracePt t="26969" x="4484688" y="2827338"/>
          <p14:tracePt t="26976" x="4613275" y="2827338"/>
          <p14:tracePt t="26985" x="4722813" y="2827338"/>
          <p14:tracePt t="26992" x="4813300" y="2827338"/>
          <p14:tracePt t="27001" x="4922838" y="2827338"/>
          <p14:tracePt t="27008" x="5014913" y="2827338"/>
          <p14:tracePt t="27019" x="5095875" y="2844800"/>
          <p14:tracePt t="27024" x="5122863" y="2844800"/>
          <p14:tracePt t="27035" x="5168900" y="2863850"/>
          <p14:tracePt t="27040" x="5195888" y="2873375"/>
          <p14:tracePt t="27051" x="5232400" y="2890838"/>
          <p14:tracePt t="27064" x="5241925" y="2900363"/>
          <p14:tracePt t="27072" x="5251450" y="2917825"/>
          <p14:tracePt t="27080" x="5251450" y="2927350"/>
          <p14:tracePt t="27089" x="5260975" y="2963863"/>
          <p14:tracePt t="27096" x="5278438" y="2982913"/>
          <p14:tracePt t="27106" x="5287963" y="3009900"/>
          <p14:tracePt t="27112" x="5287963" y="3046413"/>
          <p14:tracePt t="27121" x="5297488" y="3073400"/>
          <p14:tracePt t="27128" x="5297488" y="3090863"/>
          <p14:tracePt t="27135" x="5305425" y="3127375"/>
          <p14:tracePt t="27144" x="5324475" y="3173413"/>
          <p14:tracePt t="27152" x="5324475" y="3200400"/>
          <p14:tracePt t="27160" x="5324475" y="3246438"/>
          <p14:tracePt t="27169" x="5324475" y="3282950"/>
          <p14:tracePt t="27176" x="5324475" y="3328988"/>
          <p14:tracePt t="27186" x="5324475" y="3346450"/>
          <p14:tracePt t="27192" x="5324475" y="3375025"/>
          <p14:tracePt t="27202" x="5324475" y="3392488"/>
          <p14:tracePt t="27208" x="5324475" y="3419475"/>
          <p14:tracePt t="27218" x="5324475" y="3438525"/>
          <p14:tracePt t="27224" x="5324475" y="3465513"/>
          <p14:tracePt t="27235" x="5324475" y="3482975"/>
          <p14:tracePt t="27240" x="5314950" y="3519488"/>
          <p14:tracePt t="27248" x="5287963" y="3565525"/>
          <p14:tracePt t="27256" x="5251450" y="3592513"/>
          <p14:tracePt t="27264" x="5195888" y="3675063"/>
          <p14:tracePt t="27273" x="5159375" y="3721100"/>
          <p14:tracePt t="27281" x="5095875" y="3775075"/>
          <p14:tracePt t="27290" x="5014913" y="3830638"/>
          <p14:tracePt t="27297" x="4968875" y="3867150"/>
          <p14:tracePt t="27305" x="4905375" y="3903663"/>
          <p14:tracePt t="27312" x="4803775" y="3957638"/>
          <p14:tracePt t="27320" x="4759325" y="3984625"/>
          <p14:tracePt t="27328" x="4640263" y="4030663"/>
          <p14:tracePt t="27337" x="4586288" y="4040188"/>
          <p14:tracePt t="27344" x="4503738" y="4067175"/>
          <p14:tracePt t="27352" x="4421188" y="4103688"/>
          <p14:tracePt t="27360" x="4348163" y="4122738"/>
          <p14:tracePt t="27369" x="4238625" y="4130675"/>
          <p14:tracePt t="27376" x="4157663" y="4159250"/>
          <p14:tracePt t="27386" x="4065588" y="4167188"/>
          <p14:tracePt t="27392" x="3965575" y="4186238"/>
          <p14:tracePt t="27402" x="3911600" y="4186238"/>
          <p14:tracePt t="27408" x="3838575" y="4186238"/>
          <p14:tracePt t="27418" x="3783013" y="4186238"/>
          <p14:tracePt t="27424" x="3709988" y="4186238"/>
          <p14:tracePt t="27435" x="3646488" y="4186238"/>
          <p14:tracePt t="27440" x="3556000" y="4186238"/>
          <p14:tracePt t="27449" x="3500438" y="4186238"/>
          <p14:tracePt t="27456" x="3463925" y="4186238"/>
          <p14:tracePt t="27464" x="3409950" y="4186238"/>
          <p14:tracePt t="27472" x="3363913" y="4159250"/>
          <p14:tracePt t="27481" x="3327400" y="4130675"/>
          <p14:tracePt t="27488" x="3309938" y="4113213"/>
          <p14:tracePt t="27496" x="3263900" y="4086225"/>
          <p14:tracePt t="27505" x="3227388" y="4040188"/>
          <p14:tracePt t="27513" x="3208338" y="4021138"/>
          <p14:tracePt t="27520" x="3190875" y="3994150"/>
          <p14:tracePt t="27528" x="3171825" y="3957638"/>
          <p14:tracePt t="27536" x="3144838" y="3911600"/>
          <p14:tracePt t="27544" x="3108325" y="3867150"/>
          <p14:tracePt t="27551" x="3100388" y="3840163"/>
          <p14:tracePt t="27561" x="3081338" y="3794125"/>
          <p14:tracePt t="27568" x="3054350" y="3748088"/>
          <p14:tracePt t="27576" x="3035300" y="3684588"/>
          <p14:tracePt t="27585" x="3027363" y="3648075"/>
          <p14:tracePt t="27592" x="3027363" y="3621088"/>
          <p14:tracePt t="27602" x="2998788" y="3575050"/>
          <p14:tracePt t="27608" x="2990850" y="3556000"/>
          <p14:tracePt t="27618" x="2990850" y="3511550"/>
          <p14:tracePt t="27624" x="2990850" y="3475038"/>
          <p14:tracePt t="27634" x="2990850" y="3429000"/>
          <p14:tracePt t="27640" x="2990850" y="3402013"/>
          <p14:tracePt t="27648" x="2990850" y="3346450"/>
          <p14:tracePt t="27656" x="2990850" y="3309938"/>
          <p14:tracePt t="27664" x="3008313" y="3246438"/>
          <p14:tracePt t="27672" x="3017838" y="3209925"/>
          <p14:tracePt t="27680" x="3054350" y="3155950"/>
          <p14:tracePt t="27688" x="3108325" y="3073400"/>
          <p14:tracePt t="27696" x="3136900" y="3046413"/>
          <p14:tracePt t="27706" x="3208338" y="2973388"/>
          <p14:tracePt t="27712" x="3254375" y="2927350"/>
          <p14:tracePt t="27721" x="3317875" y="2890838"/>
          <p14:tracePt t="27728" x="3400425" y="2844800"/>
          <p14:tracePt t="27736" x="3463925" y="2808288"/>
          <p14:tracePt t="27744" x="3600450" y="2735263"/>
          <p14:tracePt t="27751" x="3729038" y="2708275"/>
          <p14:tracePt t="27760" x="3875088" y="2662238"/>
          <p14:tracePt t="27767" x="4029075" y="2635250"/>
          <p14:tracePt t="27776" x="4175125" y="2598738"/>
          <p14:tracePt t="27793" x="4394200" y="2571750"/>
          <p14:tracePt t="27803" x="4440238" y="2571750"/>
          <p14:tracePt t="27808" x="4494213" y="2571750"/>
          <p14:tracePt t="27818" x="4513263" y="2571750"/>
          <p14:tracePt t="27824" x="4540250" y="2571750"/>
          <p14:tracePt t="27834" x="4557713" y="2571750"/>
          <p14:tracePt t="27840" x="4603750" y="2589213"/>
          <p14:tracePt t="27848" x="4622800" y="2608263"/>
          <p14:tracePt t="27856" x="4667250" y="2635250"/>
          <p14:tracePt t="27864" x="4676775" y="2654300"/>
          <p14:tracePt t="27873" x="4703763" y="2698750"/>
          <p14:tracePt t="27882" x="4730750" y="2744788"/>
          <p14:tracePt t="27887" x="4767263" y="2800350"/>
          <p14:tracePt t="27906" x="4822825" y="2881313"/>
          <p14:tracePt t="27912" x="4868863" y="2963863"/>
          <p14:tracePt t="27921" x="4895850" y="3009900"/>
          <p14:tracePt t="27928" x="4949825" y="3100388"/>
          <p14:tracePt t="27936" x="5005388" y="3163888"/>
          <p14:tracePt t="27944" x="5022850" y="3192463"/>
          <p14:tracePt t="27951" x="5059363" y="3255963"/>
          <p14:tracePt t="27960" x="5086350" y="3282950"/>
          <p14:tracePt t="27968" x="5114925" y="3309938"/>
          <p14:tracePt t="27976" x="5132388" y="3346450"/>
          <p14:tracePt t="27986" x="5159375" y="3375025"/>
          <p14:tracePt t="27992" x="5178425" y="3392488"/>
          <p14:tracePt t="28002" x="5178425" y="3402013"/>
          <p14:tracePt t="28008" x="5187950" y="3411538"/>
          <p14:tracePt t="28019" x="5187950" y="3429000"/>
          <p14:tracePt t="28024" x="5187950" y="3455988"/>
          <p14:tracePt t="28034" x="5187950" y="3482975"/>
          <p14:tracePt t="28040" x="5187950" y="3502025"/>
          <p14:tracePt t="28051" x="5187950" y="3548063"/>
          <p14:tracePt t="28057" x="5187950" y="3575050"/>
          <p14:tracePt t="28065" x="5168900" y="3602038"/>
          <p14:tracePt t="28072" x="5141913" y="3638550"/>
          <p14:tracePt t="28081" x="5132388" y="3638550"/>
          <p14:tracePt t="28089" x="5078413" y="3665538"/>
          <p14:tracePt t="28096" x="5059363" y="3684588"/>
          <p14:tracePt t="28106" x="5005388" y="3702050"/>
          <p14:tracePt t="28113" x="4978400" y="3702050"/>
          <p14:tracePt t="28122" x="4949825" y="3711575"/>
          <p14:tracePt t="28128" x="4895850" y="3711575"/>
          <p14:tracePt t="28138" x="4849813" y="3738563"/>
          <p14:tracePt t="28144" x="4786313" y="3738563"/>
          <p14:tracePt t="28153" x="4713288" y="3738563"/>
          <p14:tracePt t="28160" x="4659313" y="3738563"/>
          <p14:tracePt t="28169" x="4603750" y="3738563"/>
          <p14:tracePt t="28176" x="4549775" y="3738563"/>
          <p14:tracePt t="28185" x="4503738" y="3738563"/>
          <p14:tracePt t="28192" x="4440238" y="3738563"/>
          <p14:tracePt t="28202" x="4376738" y="3738563"/>
          <p14:tracePt t="28208" x="4330700" y="3711575"/>
          <p14:tracePt t="28218" x="4303713" y="3711575"/>
          <p14:tracePt t="28224" x="4284663" y="3694113"/>
          <p14:tracePt t="28235" x="4275138" y="3694113"/>
          <p14:tracePt t="28240" x="4248150" y="3684588"/>
          <p14:tracePt t="28249" x="4230688" y="3675063"/>
          <p14:tracePt t="28257" x="4211638" y="3665538"/>
          <p14:tracePt t="28264" x="4194175" y="3648075"/>
          <p14:tracePt t="28273" x="4157663" y="3611563"/>
          <p14:tracePt t="28280" x="4138613" y="3592513"/>
          <p14:tracePt t="28290" x="4111625" y="3565525"/>
          <p14:tracePt t="28296" x="4075113" y="3519488"/>
          <p14:tracePt t="28306" x="4048125" y="3475038"/>
          <p14:tracePt t="28312" x="4011613" y="3419475"/>
          <p14:tracePt t="28320" x="4002088" y="3402013"/>
          <p14:tracePt t="28328" x="3975100" y="3346450"/>
          <p14:tracePt t="28336" x="3929063" y="3282950"/>
          <p14:tracePt t="28344" x="3892550" y="3219450"/>
          <p14:tracePt t="28351" x="3883025" y="3173413"/>
          <p14:tracePt t="28360" x="3865563" y="3127375"/>
          <p14:tracePt t="28369" x="3846513" y="3090863"/>
          <p14:tracePt t="28376" x="3838575" y="3054350"/>
          <p14:tracePt t="28385" x="3838575" y="3017838"/>
          <p14:tracePt t="28392" x="3829050" y="2990850"/>
          <p14:tracePt t="28402" x="3829050" y="2973388"/>
          <p14:tracePt t="28408" x="3829050" y="2936875"/>
          <p14:tracePt t="28424" x="3829050" y="2927350"/>
          <p14:tracePt t="28435" x="3829050" y="2917825"/>
          <p14:tracePt t="28440" x="3829050" y="2890838"/>
          <p14:tracePt t="28449" x="3829050" y="2881313"/>
          <p14:tracePt t="28456" x="3838575" y="2863850"/>
          <p14:tracePt t="28465" x="3865563" y="2836863"/>
          <p14:tracePt t="28472" x="3902075" y="2800350"/>
          <p14:tracePt t="28480" x="3948113" y="2763838"/>
          <p14:tracePt t="28488" x="4011613" y="2754313"/>
          <p14:tracePt t="28498" x="4038600" y="2727325"/>
          <p14:tracePt t="28505" x="4138613" y="2698750"/>
          <p14:tracePt t="28512" x="4194175" y="2671763"/>
          <p14:tracePt t="28522" x="4275138" y="2644775"/>
          <p14:tracePt t="28529" x="4367213" y="2644775"/>
          <p14:tracePt t="28536" x="4430713" y="2635250"/>
          <p14:tracePt t="28544" x="4521200" y="2635250"/>
          <p14:tracePt t="28551" x="4649788" y="2635250"/>
          <p14:tracePt t="28560" x="4795838" y="2635250"/>
          <p14:tracePt t="28569" x="4968875" y="2635250"/>
          <p14:tracePt t="28576" x="5151438" y="2635250"/>
          <p14:tracePt t="28585" x="5378450" y="2635250"/>
          <p14:tracePt t="28593" x="5534025" y="2635250"/>
          <p14:tracePt t="28602" x="5716588" y="2635250"/>
          <p14:tracePt t="28608" x="5880100" y="2635250"/>
          <p14:tracePt t="28619" x="5962650" y="2681288"/>
          <p14:tracePt t="28624" x="6043613" y="2708275"/>
          <p14:tracePt t="28636" x="6072188" y="2735263"/>
          <p14:tracePt t="28640" x="6089650" y="2754313"/>
          <p14:tracePt t="28649" x="6099175" y="2763838"/>
          <p14:tracePt t="28657" x="6116638" y="2790825"/>
          <p14:tracePt t="28664" x="6116638" y="2817813"/>
          <p14:tracePt t="28672" x="6116638" y="2863850"/>
          <p14:tracePt t="28680" x="6116638" y="2881313"/>
          <p14:tracePt t="28688" x="6116638" y="2936875"/>
          <p14:tracePt t="28696" x="6116638" y="2963863"/>
          <p14:tracePt t="28704" x="6116638" y="3017838"/>
          <p14:tracePt t="28713" x="6116638" y="3046413"/>
          <p14:tracePt t="28720" x="6108700" y="3090863"/>
          <p14:tracePt t="28728" x="6072188" y="3155950"/>
          <p14:tracePt t="28735" x="6062663" y="3182938"/>
          <p14:tracePt t="28745" x="6053138" y="3200400"/>
          <p14:tracePt t="28754" x="6053138" y="3228975"/>
          <p14:tracePt t="28760" x="6043613" y="3265488"/>
          <p14:tracePt t="28776" x="6016625" y="3282950"/>
          <p14:tracePt t="28786" x="6016625" y="3292475"/>
          <p14:tracePt t="28808" x="6016625" y="3302000"/>
          <p14:tracePt t="28824" x="5999163" y="3328988"/>
          <p14:tracePt t="28835" x="5972175" y="3346450"/>
          <p14:tracePt t="28840" x="5972175" y="3355975"/>
          <p14:tracePt t="28848" x="5943600" y="3375025"/>
          <p14:tracePt t="28857" x="5907088" y="3402013"/>
          <p14:tracePt t="28864" x="5880100" y="3411538"/>
          <p14:tracePt t="28872" x="5862638" y="3419475"/>
          <p14:tracePt t="28891" x="5816600" y="3446463"/>
          <p14:tracePt t="28896" x="5770563" y="3455988"/>
          <p14:tracePt t="28904" x="5724525" y="3482975"/>
          <p14:tracePt t="28912" x="5707063" y="3482975"/>
          <p14:tracePt t="28920" x="5661025" y="3492500"/>
          <p14:tracePt t="28936" x="5624513" y="3502025"/>
          <p14:tracePt t="28944" x="5580063" y="3511550"/>
          <p14:tracePt t="28952" x="5561013" y="3511550"/>
          <p14:tracePt t="28960" x="5534025" y="3511550"/>
          <p14:tracePt t="28969" x="5487988" y="3529013"/>
          <p14:tracePt t="28976" x="5461000" y="3529013"/>
          <p14:tracePt t="28985" x="5405438" y="3529013"/>
          <p14:tracePt t="28992" x="5360988" y="3538538"/>
          <p14:tracePt t="29002" x="5287963" y="3556000"/>
          <p14:tracePt t="29008" x="5241925" y="3556000"/>
          <p14:tracePt t="29019" x="5205413" y="3565525"/>
          <p14:tracePt t="29024" x="5159375" y="3565525"/>
          <p14:tracePt t="29035" x="5141913" y="3565525"/>
          <p14:tracePt t="29040" x="5132388" y="3565525"/>
          <p14:tracePt t="29049" x="5122863" y="3565525"/>
          <p14:tracePt t="29056" x="5114925" y="3565525"/>
          <p14:tracePt t="29064" x="5095875" y="3575050"/>
          <p14:tracePt t="29072" x="5078413" y="3584575"/>
          <p14:tracePt t="29080" x="5049838" y="3584575"/>
          <p14:tracePt t="29088" x="4995863" y="3584575"/>
          <p14:tracePt t="29096" x="4941888" y="3584575"/>
          <p14:tracePt t="29104" x="4876800" y="3584575"/>
          <p14:tracePt t="29112" x="4822825" y="3584575"/>
          <p14:tracePt t="29119" x="4767263" y="3584575"/>
          <p14:tracePt t="29128" x="4740275" y="3584575"/>
          <p14:tracePt t="29136" x="4722813" y="3584575"/>
          <p14:tracePt t="29144" x="4703763" y="3575050"/>
          <p14:tracePt t="29152" x="4686300" y="3565525"/>
          <p14:tracePt t="29160" x="4649788" y="3548063"/>
          <p14:tracePt t="29168" x="4640263" y="3538538"/>
          <p14:tracePt t="29176" x="4640263" y="3529013"/>
          <p14:tracePt t="29185" x="4594225" y="3511550"/>
          <p14:tracePt t="29192" x="4594225" y="3502025"/>
          <p14:tracePt t="29202" x="4576763" y="3482975"/>
          <p14:tracePt t="29208" x="4567238" y="3475038"/>
          <p14:tracePt t="29219" x="4540250" y="3446463"/>
          <p14:tracePt t="29235" x="4530725" y="3419475"/>
          <p14:tracePt t="29240" x="4530725" y="3411538"/>
          <p14:tracePt t="29251" x="4513263" y="3392488"/>
          <p14:tracePt t="29256" x="4513263" y="3375025"/>
          <p14:tracePt t="29264" x="4513263" y="3365500"/>
          <p14:tracePt t="29272" x="4513263" y="3355975"/>
          <p14:tracePt t="29280" x="4513263" y="3338513"/>
          <p14:tracePt t="29288" x="4513263" y="3328988"/>
          <p14:tracePt t="29296" x="4503738" y="3309938"/>
          <p14:tracePt t="29305" x="4503738" y="3292475"/>
          <p14:tracePt t="29312" x="4503738" y="3273425"/>
          <p14:tracePt t="29320" x="4503738" y="3246438"/>
          <p14:tracePt t="29328" x="4503738" y="3228975"/>
          <p14:tracePt t="29336" x="4503738" y="3219450"/>
          <p14:tracePt t="29344" x="4503738" y="3192463"/>
          <p14:tracePt t="29352" x="4503738" y="3173413"/>
          <p14:tracePt t="29360" x="4503738" y="3146425"/>
          <p14:tracePt t="29369" x="4513263" y="3136900"/>
          <p14:tracePt t="29376" x="4521200" y="3127375"/>
          <p14:tracePt t="29385" x="4540250" y="3100388"/>
          <p14:tracePt t="29392" x="4540250" y="3090863"/>
          <p14:tracePt t="29408" x="4549775" y="3090863"/>
          <p14:tracePt t="29418" x="4576763" y="3082925"/>
          <p14:tracePt t="29424" x="4613275" y="3054350"/>
          <p14:tracePt t="29435" x="4649788" y="3054350"/>
          <p14:tracePt t="29440" x="4703763" y="3046413"/>
          <p14:tracePt t="29449" x="4759325" y="3046413"/>
          <p14:tracePt t="29457" x="4803775" y="3046413"/>
          <p14:tracePt t="29464" x="4859338" y="3036888"/>
          <p14:tracePt t="29472" x="4876800" y="3036888"/>
          <p14:tracePt t="29481" x="4913313" y="3036888"/>
          <p14:tracePt t="29488" x="4922838" y="3036888"/>
          <p14:tracePt t="29498" x="4949825" y="3036888"/>
          <p14:tracePt t="29520" x="4959350" y="3036888"/>
          <p14:tracePt t="30369" x="4978400" y="3009900"/>
          <p14:tracePt t="30376" x="4978400" y="2963863"/>
          <p14:tracePt t="30383" x="4995863" y="2927350"/>
          <p14:tracePt t="30392" x="5014913" y="2890838"/>
          <p14:tracePt t="30401" x="5014913" y="2863850"/>
          <p14:tracePt t="30408" x="5022850" y="2844800"/>
          <p14:tracePt t="30419" x="5022850" y="2836863"/>
          <p14:tracePt t="30424" x="5022850" y="2808288"/>
          <p14:tracePt t="30435" x="5041900" y="2790825"/>
          <p14:tracePt t="30440" x="5049838" y="2771775"/>
          <p14:tracePt t="30450" x="5049838" y="2754313"/>
          <p14:tracePt t="30456" x="5059363" y="2735263"/>
          <p14:tracePt t="30467" x="5059363" y="2708275"/>
          <p14:tracePt t="30472" x="5068888" y="2662238"/>
          <p14:tracePt t="30482" x="5078413" y="2625725"/>
          <p14:tracePt t="30489" x="5105400" y="2562225"/>
          <p14:tracePt t="30497" x="5105400" y="2508250"/>
          <p14:tracePt t="30504" x="5114925" y="2444750"/>
          <p14:tracePt t="30512" x="5114925" y="2389188"/>
          <p14:tracePt t="30521" x="5122863" y="2371725"/>
          <p14:tracePt t="30529" x="5122863" y="2316163"/>
          <p14:tracePt t="30537" x="5122863" y="2289175"/>
          <p14:tracePt t="30544" x="5132388" y="2262188"/>
          <p14:tracePt t="30552" x="5159375" y="2197100"/>
          <p14:tracePt t="30561" x="5159375" y="2179638"/>
          <p14:tracePt t="30568" x="5168900" y="2160588"/>
          <p14:tracePt t="30578" x="5168900" y="2125663"/>
          <p14:tracePt t="30585" x="5178425" y="2106613"/>
          <p14:tracePt t="30594" x="5187950" y="2070100"/>
          <p14:tracePt t="30601" x="5205413" y="2043113"/>
          <p14:tracePt t="30608" x="5205413" y="2024063"/>
          <p14:tracePt t="30618" x="5214938" y="1987550"/>
          <p14:tracePt t="30625" x="5224463" y="1951038"/>
          <p14:tracePt t="30634" x="5224463" y="1897063"/>
          <p14:tracePt t="30640" x="5232400" y="1860550"/>
          <p14:tracePt t="30652" x="5232400" y="1841500"/>
          <p14:tracePt t="30656" x="5232400" y="1814513"/>
          <p14:tracePt t="30664" x="5260975" y="1778000"/>
          <p14:tracePt t="30672" x="5260975" y="1768475"/>
          <p14:tracePt t="30680" x="5260975" y="1751013"/>
          <p14:tracePt t="30688" x="5260975" y="1741488"/>
          <p14:tracePt t="30696" x="5260975" y="1731963"/>
          <p14:tracePt t="30706" x="5260975" y="1724025"/>
          <p14:tracePt t="30713" x="5260975" y="1714500"/>
          <p14:tracePt t="30720" x="5260975" y="1697038"/>
          <p14:tracePt t="30728" x="5268913" y="1677988"/>
          <p14:tracePt t="30744" x="5268913" y="1651000"/>
          <p14:tracePt t="30751" x="5268913" y="1631950"/>
          <p14:tracePt t="30760" x="5268913" y="1604963"/>
          <p14:tracePt t="30769" x="5268913" y="1587500"/>
          <p14:tracePt t="30794" x="5268913" y="1485900"/>
          <p14:tracePt t="30801" x="5268913" y="1458913"/>
          <p14:tracePt t="30808" x="5268913" y="1441450"/>
          <p14:tracePt t="30820" x="5268913" y="1412875"/>
          <p14:tracePt t="30824" x="5268913" y="1404938"/>
          <p14:tracePt t="30835" x="5278438" y="1395413"/>
          <p14:tracePt t="30840" x="5278438" y="1385888"/>
          <p14:tracePt t="30856" x="5278438" y="1376363"/>
          <p14:tracePt t="30864" x="5278438" y="1368425"/>
          <p14:tracePt t="31305" x="5297488" y="1368425"/>
          <p14:tracePt t="31312" x="5341938" y="1368425"/>
          <p14:tracePt t="31320" x="5405438" y="1368425"/>
          <p14:tracePt t="31328" x="5487988" y="1368425"/>
          <p14:tracePt t="31336" x="5597525" y="1368425"/>
          <p14:tracePt t="31344" x="5707063" y="1368425"/>
          <p14:tracePt t="31352" x="5853113" y="1368425"/>
          <p14:tracePt t="31360" x="6007100" y="1368425"/>
          <p14:tracePt t="31367" x="6153150" y="1368425"/>
          <p14:tracePt t="31376" x="6281738" y="1368425"/>
          <p14:tracePt t="31386" x="6408738" y="1368425"/>
          <p14:tracePt t="31392" x="6500813" y="1368425"/>
          <p14:tracePt t="31403" x="6581775" y="1368425"/>
          <p14:tracePt t="31408" x="6591300" y="1368425"/>
          <p14:tracePt t="31419" x="6600825" y="1368425"/>
          <p14:tracePt t="31424" x="6610350" y="1368425"/>
          <p14:tracePt t="31434" x="6618288" y="1368425"/>
          <p14:tracePt t="31480" x="6627813" y="1368425"/>
          <p14:tracePt t="31488" x="6645275" y="1376363"/>
          <p14:tracePt t="31496" x="6691313" y="1404938"/>
          <p14:tracePt t="31512" x="6718300" y="1412875"/>
          <p14:tracePt t="31521" x="6737350" y="1422400"/>
          <p14:tracePt t="31528" x="6773863" y="1422400"/>
          <p14:tracePt t="31537" x="6773863" y="1431925"/>
          <p14:tracePt t="31551" x="6783388" y="1441450"/>
          <p14:tracePt t="32089" x="6791325" y="1449388"/>
          <p14:tracePt t="32105" x="6791325" y="1458913"/>
          <p14:tracePt t="33968" x="6791325" y="1441450"/>
          <p14:tracePt t="33976" x="6791325" y="1412875"/>
          <p14:tracePt t="33984" x="6791325" y="1395413"/>
          <p14:tracePt t="33992" x="6773863" y="1368425"/>
          <p14:tracePt t="34000" x="6773863" y="1349375"/>
          <p14:tracePt t="34008" x="6773863" y="1322388"/>
          <p14:tracePt t="34018" x="6773863" y="1312863"/>
          <p14:tracePt t="34024" x="6764338" y="1295400"/>
          <p14:tracePt t="34040" x="6764338" y="1276350"/>
          <p14:tracePt t="34056" x="6764338" y="1268413"/>
          <p14:tracePt t="34216" x="6754813" y="1258888"/>
          <p14:tracePt t="34224" x="6727825" y="1231900"/>
          <p14:tracePt t="34233" x="6718300" y="1212850"/>
          <p14:tracePt t="34240" x="6700838" y="1166813"/>
          <p14:tracePt t="34250" x="6673850" y="1122363"/>
          <p14:tracePt t="34256" x="6664325" y="1093788"/>
          <p14:tracePt t="34265" x="6654800" y="1049338"/>
          <p14:tracePt t="34274" x="6627813" y="1020763"/>
          <p14:tracePt t="34282" x="6610350" y="993775"/>
          <p14:tracePt t="34289" x="6591300" y="976313"/>
          <p14:tracePt t="34305" x="6573838" y="947738"/>
          <p14:tracePt t="34328" x="6564313" y="947738"/>
          <p14:tracePt t="34337" x="6554788" y="947738"/>
          <p14:tracePt t="34344" x="6545263" y="947738"/>
          <p14:tracePt t="34353" x="6537325" y="947738"/>
          <p14:tracePt t="34360" x="6527800" y="947738"/>
          <p14:tracePt t="34368" x="6518275" y="947738"/>
          <p14:tracePt t="34376" x="6500813" y="947738"/>
          <p14:tracePt t="34400" x="6491288" y="947738"/>
          <p14:tracePt t="34424" x="6481763" y="957263"/>
          <p14:tracePt t="34552" x="6472238" y="966788"/>
          <p14:tracePt t="34568" x="6464300" y="966788"/>
          <p14:tracePt t="34577" x="6454775" y="976313"/>
          <p14:tracePt t="34583" x="6445250" y="984250"/>
          <p14:tracePt t="34592" x="6427788" y="1003300"/>
          <p14:tracePt t="34601" x="6408738" y="1012825"/>
          <p14:tracePt t="34608" x="6391275" y="1020763"/>
          <p14:tracePt t="34619" x="6345238" y="1049338"/>
          <p14:tracePt t="34624" x="6326188" y="1057275"/>
          <p14:tracePt t="34635" x="6308725" y="1066800"/>
          <p14:tracePt t="34640" x="6262688" y="1093788"/>
          <p14:tracePt t="34651" x="6262688" y="1103313"/>
          <p14:tracePt t="34656" x="6245225" y="1112838"/>
          <p14:tracePt t="34665" x="6208713" y="1122363"/>
          <p14:tracePt t="34696" x="6199188" y="1122363"/>
          <p14:tracePt t="34705" x="6189663" y="1130300"/>
          <p14:tracePt t="34712" x="6181725" y="1130300"/>
          <p14:tracePt t="34721" x="6162675" y="1130300"/>
          <p14:tracePt t="34728" x="6153150" y="1139825"/>
          <p14:tracePt t="34737" x="6116638" y="1139825"/>
          <p14:tracePt t="34744" x="6062663" y="1149350"/>
          <p14:tracePt t="34753" x="5953125" y="1149350"/>
          <p14:tracePt t="34761" x="5880100" y="1166813"/>
          <p14:tracePt t="34768" x="5743575" y="1195388"/>
          <p14:tracePt t="34776" x="5597525" y="1212850"/>
          <p14:tracePt t="34785" x="5451475" y="1239838"/>
          <p14:tracePt t="34792" x="5268913" y="1268413"/>
          <p14:tracePt t="34801" x="5122863" y="1285875"/>
          <p14:tracePt t="34808" x="4978400" y="1303338"/>
          <p14:tracePt t="34818" x="4895850" y="1312863"/>
          <p14:tracePt t="34824" x="4803775" y="1339850"/>
          <p14:tracePt t="34833" x="4776788" y="1339850"/>
          <p14:tracePt t="34841" x="4759325" y="1339850"/>
          <p14:tracePt t="34850" x="4749800" y="1339850"/>
          <p14:tracePt t="34984" x="4740275" y="1349375"/>
          <p14:tracePt t="34992" x="4730750" y="1358900"/>
          <p14:tracePt t="34999" x="4703763" y="1368425"/>
          <p14:tracePt t="35008" x="4686300" y="1385888"/>
          <p14:tracePt t="35017" x="4676775" y="1395413"/>
          <p14:tracePt t="35024" x="4667250" y="1395413"/>
          <p14:tracePt t="35034" x="4659313" y="1404938"/>
          <p14:tracePt t="35065" x="4659313" y="1422400"/>
          <p14:tracePt t="35328" x="4659313" y="1412875"/>
          <p14:tracePt t="35336" x="4659313" y="1385888"/>
          <p14:tracePt t="35344" x="4659313" y="1368425"/>
          <p14:tracePt t="35352" x="4659313" y="1339850"/>
          <p14:tracePt t="35360" x="4659313" y="1322388"/>
          <p14:tracePt t="35384" x="4659313" y="1303338"/>
          <p14:tracePt t="35648" x="4649788" y="1295400"/>
          <p14:tracePt t="35656" x="4622800" y="1312863"/>
          <p14:tracePt t="35664" x="4603750" y="1331913"/>
          <p14:tracePt t="35672" x="4594225" y="1349375"/>
          <p14:tracePt t="35680" x="4567238" y="1376363"/>
          <p14:tracePt t="36184" x="4567238" y="1349375"/>
          <p14:tracePt t="36192" x="4557713" y="1331913"/>
          <p14:tracePt t="36199" x="4557713" y="1295400"/>
          <p14:tracePt t="36208" x="4557713" y="1276350"/>
          <p14:tracePt t="36218" x="4557713" y="1258888"/>
          <p14:tracePt t="36224" x="4549775" y="1231900"/>
          <p14:tracePt t="36234" x="4549775" y="1203325"/>
          <p14:tracePt t="36240" x="4549775" y="1185863"/>
          <p14:tracePt t="36250" x="4549775" y="1166813"/>
          <p14:tracePt t="36256" x="4549775" y="1130300"/>
          <p14:tracePt t="36266" x="4549775" y="1103313"/>
          <p14:tracePt t="36272" x="4549775" y="1085850"/>
          <p14:tracePt t="36280" x="4549775" y="1057275"/>
          <p14:tracePt t="36288" x="4549775" y="1039813"/>
          <p14:tracePt t="36297" x="4549775" y="1020763"/>
          <p14:tracePt t="36304" x="4549775" y="1003300"/>
          <p14:tracePt t="36311" x="4549775" y="976313"/>
          <p14:tracePt t="36320" x="4549775" y="966788"/>
          <p14:tracePt t="36328" x="4549775" y="957263"/>
          <p14:tracePt t="36344" x="4549775" y="930275"/>
          <p14:tracePt t="36352" x="4549775" y="920750"/>
          <p14:tracePt t="36584" x="4549775" y="893763"/>
          <p14:tracePt t="36592" x="4549775" y="874713"/>
          <p14:tracePt t="36599" x="4549775" y="847725"/>
          <p14:tracePt t="36608" x="4549775" y="839788"/>
          <p14:tracePt t="36618" x="4549775" y="820738"/>
          <p14:tracePt t="36624" x="4549775" y="803275"/>
          <p14:tracePt t="36636" x="4549775" y="774700"/>
          <p14:tracePt t="36640" x="4549775" y="757238"/>
          <p14:tracePt t="36651" x="4549775" y="730250"/>
          <p14:tracePt t="36656" x="4549775" y="711200"/>
          <p14:tracePt t="36667" x="4549775" y="684213"/>
          <p14:tracePt t="36672" x="4549775" y="665163"/>
          <p14:tracePt t="36680" x="4549775" y="647700"/>
          <p14:tracePt t="36688" x="4549775" y="638175"/>
          <p14:tracePt t="36696" x="4549775" y="620713"/>
          <p14:tracePt t="36704" x="4549775" y="611188"/>
          <p14:tracePt t="36912" x="4549775" y="647700"/>
          <p14:tracePt t="36920" x="4549775" y="665163"/>
          <p14:tracePt t="36928" x="4549775" y="693738"/>
          <p14:tracePt t="36936" x="4549775" y="711200"/>
          <p14:tracePt t="36945" x="4549775" y="757238"/>
          <p14:tracePt t="36952" x="4549775" y="784225"/>
          <p14:tracePt t="36960" x="4549775" y="811213"/>
          <p14:tracePt t="36968" x="4549775" y="839788"/>
          <p14:tracePt t="36976" x="4549775" y="847725"/>
          <p14:tracePt t="36986" x="4549775" y="874713"/>
          <p14:tracePt t="36992" x="4549775" y="893763"/>
          <p14:tracePt t="37001" x="4549775" y="903288"/>
          <p14:tracePt t="37008" x="4557713" y="939800"/>
          <p14:tracePt t="37024" x="4557713" y="947738"/>
          <p14:tracePt t="37035" x="4557713" y="966788"/>
          <p14:tracePt t="37730" x="4557713" y="976313"/>
          <p14:tracePt t="37768" x="4557713" y="984250"/>
          <p14:tracePt t="37784" x="4557713" y="1003300"/>
          <p14:tracePt t="38081" x="4557713" y="984250"/>
          <p14:tracePt t="38088" x="4557713" y="976313"/>
          <p14:tracePt t="38096" x="4557713" y="957263"/>
          <p14:tracePt t="38104" x="4557713" y="939800"/>
          <p14:tracePt t="38122" x="4557713" y="930275"/>
          <p14:tracePt t="38128" x="4557713" y="903288"/>
          <p14:tracePt t="38136" x="4557713" y="893763"/>
          <p14:tracePt t="38144" x="4557713" y="884238"/>
          <p14:tracePt t="38152" x="4557713" y="874713"/>
          <p14:tracePt t="38176" x="4557713" y="857250"/>
          <p14:tracePt t="38440" x="4557713" y="884238"/>
          <p14:tracePt t="38456" x="4557713" y="903288"/>
          <p14:tracePt t="38472" x="4557713" y="920750"/>
          <p14:tracePt t="38480" x="4557713" y="930275"/>
          <p14:tracePt t="38488" x="4557713" y="939800"/>
          <p14:tracePt t="38496" x="4557713" y="966788"/>
          <p14:tracePt t="38504" x="4557713" y="976313"/>
          <p14:tracePt t="38528" x="4557713" y="984250"/>
          <p14:tracePt t="38536" x="4557713" y="1003300"/>
          <p14:tracePt t="38560" x="4557713" y="1012825"/>
          <p14:tracePt t="38567" x="4557713" y="1020763"/>
          <p14:tracePt t="38576" x="4557713" y="1030288"/>
          <p14:tracePt t="38584" x="4557713" y="1049338"/>
          <p14:tracePt t="38592" x="4557713" y="1057275"/>
          <p14:tracePt t="38601" x="4549775" y="1093788"/>
          <p14:tracePt t="38608" x="4549775" y="1112838"/>
          <p14:tracePt t="38618" x="4549775" y="1139825"/>
          <p14:tracePt t="38624" x="4549775" y="1158875"/>
          <p14:tracePt t="38635" x="4549775" y="1185863"/>
          <p14:tracePt t="38640" x="4549775" y="1212850"/>
          <p14:tracePt t="38650" x="4549775" y="1239838"/>
          <p14:tracePt t="38656" x="4549775" y="1249363"/>
          <p14:tracePt t="38667" x="4549775" y="1258888"/>
          <p14:tracePt t="38672" x="4549775" y="1276350"/>
          <p14:tracePt t="38680" x="4549775" y="1285875"/>
          <p14:tracePt t="38688" x="4557713" y="1303338"/>
          <p14:tracePt t="38696" x="4557713" y="1322388"/>
          <p14:tracePt t="38704" x="4557713" y="1339850"/>
          <p14:tracePt t="38720" x="4557713" y="1368425"/>
          <p14:tracePt t="38728" x="4557713" y="1385888"/>
          <p14:tracePt t="38736" x="4557713" y="1412875"/>
          <p14:tracePt t="38744" x="4557713" y="1458913"/>
          <p14:tracePt t="38752" x="4557713" y="1485900"/>
          <p14:tracePt t="38760" x="4557713" y="1514475"/>
          <p14:tracePt t="38769" x="4557713" y="1541463"/>
          <p14:tracePt t="38777" x="4567238" y="1577975"/>
          <p14:tracePt t="38784" x="4567238" y="1604963"/>
          <p14:tracePt t="38792" x="4586288" y="1651000"/>
          <p14:tracePt t="38801" x="4586288" y="1660525"/>
          <p14:tracePt t="38808" x="4594225" y="1687513"/>
          <p14:tracePt t="38817" x="4594225" y="1714500"/>
          <p14:tracePt t="38824" x="4613275" y="1731963"/>
          <p14:tracePt t="39080" x="4622800" y="1741488"/>
          <p14:tracePt t="39088" x="4630738" y="1760538"/>
          <p14:tracePt t="39393" x="4630738" y="1787525"/>
          <p14:tracePt t="39399" x="4659313" y="1814513"/>
          <p14:tracePt t="39408" x="4667250" y="1841500"/>
          <p14:tracePt t="39417" x="4667250" y="1860550"/>
          <p14:tracePt t="39424" x="4676775" y="1887538"/>
          <p14:tracePt t="39435" x="4676775" y="1906588"/>
          <p14:tracePt t="39440" x="4686300" y="1933575"/>
          <p14:tracePt t="39450" x="4686300" y="1951038"/>
          <p14:tracePt t="39456" x="4703763" y="1987550"/>
          <p14:tracePt t="39466" x="4703763" y="1997075"/>
          <p14:tracePt t="39472" x="4703763" y="2006600"/>
          <p14:tracePt t="39480" x="4703763" y="2033588"/>
          <p14:tracePt t="39488" x="4713288" y="2052638"/>
          <p14:tracePt t="39504" x="4713288" y="2070100"/>
          <p14:tracePt t="39512" x="4713288" y="2079625"/>
          <p14:tracePt t="39520" x="4713288" y="2097088"/>
          <p14:tracePt t="39536" x="4722813" y="2125663"/>
          <p14:tracePt t="40240" x="4730750" y="2133600"/>
          <p14:tracePt t="40256" x="4740275" y="2133600"/>
          <p14:tracePt t="40265" x="4749800" y="2125663"/>
          <p14:tracePt t="40288" x="4759325" y="2116138"/>
          <p14:tracePt t="40826" x="4759325" y="2106613"/>
          <p14:tracePt t="41080" x="4759325" y="2097088"/>
          <p14:tracePt t="41088" x="4767263" y="2089150"/>
          <p14:tracePt t="41096" x="4767263" y="2079625"/>
          <p14:tracePt t="41104" x="4767263" y="2070100"/>
          <p14:tracePt t="41112" x="4767263" y="2060575"/>
          <p14:tracePt t="41120" x="4767263" y="2052638"/>
          <p14:tracePt t="41128" x="4776788" y="2052638"/>
          <p14:tracePt t="41665" x="4786313" y="2043113"/>
          <p14:tracePt t="41672" x="4795838" y="2006600"/>
          <p14:tracePt t="41680" x="4803775" y="1997075"/>
          <p14:tracePt t="41688" x="4813300" y="1979613"/>
          <p14:tracePt t="41697" x="4813300" y="1970088"/>
          <p14:tracePt t="41776" x="4822825" y="1960563"/>
          <p14:tracePt t="41824" x="4832350" y="1960563"/>
          <p14:tracePt t="41840" x="4832350" y="1970088"/>
          <p14:tracePt t="41865" x="4840288" y="1987550"/>
          <p14:tracePt t="42160" x="4840288" y="1970088"/>
          <p14:tracePt t="42168" x="4813300" y="1951038"/>
          <p14:tracePt t="42176" x="4803775" y="1924050"/>
          <p14:tracePt t="42183" x="4776788" y="1878013"/>
          <p14:tracePt t="42192" x="4759325" y="1851025"/>
          <p14:tracePt t="42200" x="4722813" y="1814513"/>
          <p14:tracePt t="42207" x="4695825" y="1751013"/>
          <p14:tracePt t="42216" x="4676775" y="1714500"/>
          <p14:tracePt t="42223" x="4667250" y="1697038"/>
          <p14:tracePt t="42233" x="4640263" y="1660525"/>
          <p14:tracePt t="42239" x="4622800" y="1624013"/>
          <p14:tracePt t="42250" x="4622800" y="1604963"/>
          <p14:tracePt t="42256" x="4603750" y="1558925"/>
          <p14:tracePt t="42267" x="4603750" y="1550988"/>
          <p14:tracePt t="42272" x="4603750" y="1504950"/>
          <p14:tracePt t="42280" x="4603750" y="1485900"/>
          <p14:tracePt t="42288" x="4603750" y="1431925"/>
          <p14:tracePt t="42296" x="4603750" y="1395413"/>
          <p14:tracePt t="42304" x="4603750" y="1339850"/>
          <p14:tracePt t="42312" x="4603750" y="1295400"/>
          <p14:tracePt t="42320" x="4603750" y="1268413"/>
          <p14:tracePt t="42328" x="4630738" y="1222375"/>
          <p14:tracePt t="42336" x="4649788" y="1158875"/>
          <p14:tracePt t="42344" x="4686300" y="1130300"/>
          <p14:tracePt t="42353" x="4703763" y="1112838"/>
          <p14:tracePt t="42360" x="4713288" y="1103313"/>
          <p14:tracePt t="42368" x="4722813" y="1093788"/>
          <p14:tracePt t="42383" x="4740275" y="1085850"/>
          <p14:tracePt t="42440" x="4759325" y="1076325"/>
          <p14:tracePt t="42449" x="4767263" y="1076325"/>
          <p14:tracePt t="42456" x="4786313" y="1085850"/>
          <p14:tracePt t="42465" x="4822825" y="1112838"/>
          <p14:tracePt t="42472" x="4840288" y="1139825"/>
          <p14:tracePt t="42480" x="4868863" y="1176338"/>
          <p14:tracePt t="42488" x="4895850" y="1239838"/>
          <p14:tracePt t="42496" x="4932363" y="1303338"/>
          <p14:tracePt t="42504" x="4941888" y="1349375"/>
          <p14:tracePt t="42512" x="4959350" y="1395413"/>
          <p14:tracePt t="42521" x="4986338" y="1422400"/>
          <p14:tracePt t="42528" x="4995863" y="1449388"/>
          <p14:tracePt t="42537" x="5005388" y="1468438"/>
          <p14:tracePt t="42544" x="5032375" y="1514475"/>
          <p14:tracePt t="42553" x="5032375" y="1522413"/>
          <p14:tracePt t="42560" x="5041900" y="1541463"/>
          <p14:tracePt t="42567" x="5041900" y="1550988"/>
          <p14:tracePt t="42576" x="5041900" y="1558925"/>
          <p14:tracePt t="42600" x="5041900" y="1577975"/>
          <p14:tracePt t="42608" x="5041900" y="1595438"/>
          <p14:tracePt t="42617" x="5041900" y="1604963"/>
          <p14:tracePt t="42624" x="5041900" y="1631950"/>
          <p14:tracePt t="42634" x="5041900" y="1651000"/>
          <p14:tracePt t="42640" x="5032375" y="1677988"/>
          <p14:tracePt t="42650" x="5014913" y="1697038"/>
          <p14:tracePt t="42656" x="4995863" y="1731963"/>
          <p14:tracePt t="42666" x="4978400" y="1751013"/>
          <p14:tracePt t="42672" x="4968875" y="1760538"/>
          <p14:tracePt t="42680" x="4932363" y="1787525"/>
          <p14:tracePt t="42689" x="4922838" y="1797050"/>
          <p14:tracePt t="42696" x="4886325" y="1804988"/>
          <p14:tracePt t="42704" x="4876800" y="1804988"/>
          <p14:tracePt t="42712" x="4849813" y="1814513"/>
          <p14:tracePt t="42912" x="4886325" y="1824038"/>
          <p14:tracePt t="42920" x="5049838" y="1824038"/>
          <p14:tracePt t="42928" x="5224463" y="1824038"/>
          <p14:tracePt t="42936" x="5424488" y="1824038"/>
          <p14:tracePt t="42944" x="5670550" y="1824038"/>
          <p14:tracePt t="42951" x="5834063" y="1824038"/>
          <p14:tracePt t="42960" x="6016625" y="1833563"/>
          <p14:tracePt t="42969" x="6145213" y="1851025"/>
          <p14:tracePt t="42976" x="6281738" y="1870075"/>
          <p14:tracePt t="42983" x="6391275" y="1897063"/>
          <p14:tracePt t="42993" x="6464300" y="1897063"/>
          <p14:tracePt t="43001" x="6527800" y="1906588"/>
          <p14:tracePt t="43008" x="6564313" y="1914525"/>
          <p14:tracePt t="43016" x="6581775" y="1914525"/>
          <p14:tracePt t="43024" x="6610350" y="1914525"/>
          <p14:tracePt t="43034" x="6627813" y="1914525"/>
          <p14:tracePt t="43040" x="6664325" y="1914525"/>
          <p14:tracePt t="43051" x="6718300" y="1914525"/>
          <p14:tracePt t="43056" x="6791325" y="1933575"/>
          <p14:tracePt t="43066" x="6892925" y="1960563"/>
          <p14:tracePt t="43072" x="6983413" y="1970088"/>
          <p14:tracePt t="43083" x="7073900" y="1987550"/>
          <p14:tracePt t="43088" x="7156450" y="1997075"/>
          <p14:tracePt t="43096" x="7283450" y="2052638"/>
          <p14:tracePt t="43105" x="7392988" y="2070100"/>
          <p14:tracePt t="43112" x="7512050" y="2116138"/>
          <p14:tracePt t="43120" x="7675563" y="2143125"/>
          <p14:tracePt t="43128" x="7831138" y="2189163"/>
          <p14:tracePt t="43137" x="7994650" y="2216150"/>
          <p14:tracePt t="43144" x="8123238" y="2262188"/>
          <p14:tracePt t="43153" x="8259763" y="2279650"/>
          <p14:tracePt t="43160" x="8386763" y="2289175"/>
          <p14:tracePt t="43168" x="8532813" y="2316163"/>
          <p14:tracePt t="43176" x="8661400" y="2352675"/>
          <p14:tracePt t="43184" x="8761413" y="2379663"/>
          <p14:tracePt t="43191" x="8851900" y="2408238"/>
          <p14:tracePt t="43199" x="8934450" y="2435225"/>
          <p14:tracePt t="43208" x="9007475" y="2435225"/>
          <p14:tracePt t="43217" x="9090025" y="24526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15925" y="123825"/>
            <a:ext cx="8229600" cy="1143000"/>
          </a:xfrm>
        </p:spPr>
        <p:txBody>
          <a:bodyPr/>
          <a:lstStyle/>
          <a:p>
            <a:pPr eaLnBrk="1" hangingPunct="1"/>
            <a:r>
              <a:rPr lang="ja-JP" altLang="en-US"/>
              <a:t>共有メモリの形態による分類</a:t>
            </a:r>
          </a:p>
        </p:txBody>
      </p:sp>
      <p:sp>
        <p:nvSpPr>
          <p:cNvPr id="12291" name="Rectangle 3"/>
          <p:cNvSpPr>
            <a:spLocks noGrp="1" noChangeArrowheads="1"/>
          </p:cNvSpPr>
          <p:nvPr>
            <p:ph type="body" idx="1"/>
          </p:nvPr>
        </p:nvSpPr>
        <p:spPr>
          <a:xfrm>
            <a:off x="895350" y="1268413"/>
            <a:ext cx="7772400" cy="4114800"/>
          </a:xfrm>
        </p:spPr>
        <p:txBody>
          <a:bodyPr/>
          <a:lstStyle/>
          <a:p>
            <a:pPr eaLnBrk="1" hangingPunct="1"/>
            <a:r>
              <a:rPr lang="en-US" altLang="ja-JP" sz="2400"/>
              <a:t>UMA(Uniform</a:t>
            </a:r>
            <a:r>
              <a:rPr lang="ja-JP" altLang="en-US" sz="2400"/>
              <a:t>　</a:t>
            </a:r>
            <a:r>
              <a:rPr lang="en-US" altLang="ja-JP" sz="2400"/>
              <a:t>Memory</a:t>
            </a:r>
            <a:r>
              <a:rPr lang="ja-JP" altLang="en-US" sz="2400"/>
              <a:t>　</a:t>
            </a:r>
            <a:r>
              <a:rPr lang="en-US" altLang="ja-JP" sz="2400"/>
              <a:t>Access</a:t>
            </a:r>
            <a:r>
              <a:rPr lang="ja-JP" altLang="en-US" sz="2400"/>
              <a:t>　</a:t>
            </a:r>
            <a:r>
              <a:rPr lang="en-US" altLang="ja-JP" sz="2400"/>
              <a:t>Model</a:t>
            </a:r>
            <a:r>
              <a:rPr lang="ja-JP" altLang="en-US" sz="2400"/>
              <a:t>）</a:t>
            </a:r>
          </a:p>
          <a:p>
            <a:pPr lvl="1" eaLnBrk="1" hangingPunct="1"/>
            <a:r>
              <a:rPr lang="ja-JP" altLang="en-US" sz="2400"/>
              <a:t>どのプロセッサからでも同様にアクセスすることができる共有メモリを持つ</a:t>
            </a:r>
          </a:p>
          <a:p>
            <a:pPr eaLnBrk="1" hangingPunct="1"/>
            <a:r>
              <a:rPr lang="en-US" altLang="ja-JP" sz="2400"/>
              <a:t>NUMA(Non-Uniform</a:t>
            </a:r>
            <a:r>
              <a:rPr lang="ja-JP" altLang="en-US" sz="2400"/>
              <a:t>　</a:t>
            </a:r>
            <a:r>
              <a:rPr lang="en-US" altLang="ja-JP" sz="2400"/>
              <a:t>Memory</a:t>
            </a:r>
            <a:r>
              <a:rPr lang="ja-JP" altLang="en-US" sz="2400"/>
              <a:t>　</a:t>
            </a:r>
            <a:r>
              <a:rPr lang="en-US" altLang="ja-JP" sz="2400"/>
              <a:t>Access</a:t>
            </a:r>
            <a:r>
              <a:rPr lang="ja-JP" altLang="en-US" sz="2400"/>
              <a:t>　Ｍｏｄｅｌ）</a:t>
            </a:r>
          </a:p>
          <a:p>
            <a:pPr lvl="1" eaLnBrk="1" hangingPunct="1"/>
            <a:r>
              <a:rPr lang="ja-JP" altLang="en-US" sz="2400"/>
              <a:t>共有メモリは持つがレイテンシが異なる</a:t>
            </a:r>
          </a:p>
          <a:p>
            <a:pPr eaLnBrk="1" hangingPunct="1"/>
            <a:r>
              <a:rPr lang="en-US" altLang="ja-JP" sz="2400"/>
              <a:t>NORA/NORMA</a:t>
            </a:r>
            <a:r>
              <a:rPr lang="ja-JP" altLang="en-US" sz="2400"/>
              <a:t>（</a:t>
            </a:r>
            <a:r>
              <a:rPr lang="en-US" altLang="ja-JP" sz="2400"/>
              <a:t>No</a:t>
            </a:r>
            <a:r>
              <a:rPr lang="ja-JP" altLang="en-US" sz="2400"/>
              <a:t>　</a:t>
            </a:r>
            <a:r>
              <a:rPr lang="en-US" altLang="ja-JP" sz="2400"/>
              <a:t>Remote</a:t>
            </a:r>
            <a:r>
              <a:rPr lang="ja-JP" altLang="en-US" sz="2400"/>
              <a:t>　</a:t>
            </a:r>
            <a:r>
              <a:rPr lang="en-US" altLang="ja-JP" sz="2400"/>
              <a:t>Memory</a:t>
            </a:r>
            <a:r>
              <a:rPr lang="ja-JP" altLang="en-US" sz="2400"/>
              <a:t>　</a:t>
            </a:r>
            <a:r>
              <a:rPr lang="en-US" altLang="ja-JP" sz="2400"/>
              <a:t>Access</a:t>
            </a:r>
            <a:r>
              <a:rPr lang="ja-JP" altLang="en-US" sz="2400"/>
              <a:t>　</a:t>
            </a:r>
            <a:r>
              <a:rPr lang="en-US" altLang="ja-JP" sz="2400"/>
              <a:t>Model</a:t>
            </a:r>
            <a:r>
              <a:rPr lang="ja-JP" altLang="en-US" sz="2400"/>
              <a:t>）</a:t>
            </a:r>
          </a:p>
          <a:p>
            <a:pPr lvl="1" eaLnBrk="1" hangingPunct="1"/>
            <a:r>
              <a:rPr lang="ja-JP" altLang="en-US" sz="2400"/>
              <a:t>共有メモリを持たずメッセージ交換で処理を行う</a:t>
            </a:r>
          </a:p>
        </p:txBody>
      </p:sp>
      <p:pic>
        <p:nvPicPr>
          <p:cNvPr id="2" name="オーディオ 1">
            <a:hlinkClick r:id="" action="ppaction://media"/>
            <a:extLst>
              <a:ext uri="{FF2B5EF4-FFF2-40B4-BE49-F238E27FC236}">
                <a16:creationId xmlns:a16="http://schemas.microsoft.com/office/drawing/2014/main" id="{7B2683D1-AD25-4370-8B2D-C55DDA8F4C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44163617"/>
      </p:ext>
    </p:extLst>
  </p:cSld>
  <p:clrMapOvr>
    <a:masterClrMapping/>
  </p:clrMapOvr>
  <mc:AlternateContent xmlns:mc="http://schemas.openxmlformats.org/markup-compatibility/2006" xmlns:p14="http://schemas.microsoft.com/office/powerpoint/2010/main">
    <mc:Choice Requires="p14">
      <p:transition spd="slow" p14:dur="2000" advTm="119661"/>
    </mc:Choice>
    <mc:Fallback xmlns="">
      <p:transition spd="slow" advTm="119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5" x="8824913" y="3665538"/>
          <p14:tracePt t="524" x="8596313" y="3665538"/>
          <p14:tracePt t="535" x="8396288" y="3665538"/>
          <p14:tracePt t="540" x="8213725" y="3694113"/>
          <p14:tracePt t="549" x="8013700" y="3711575"/>
          <p14:tracePt t="556" x="7794625" y="3711575"/>
          <p14:tracePt t="565" x="7531100" y="3711575"/>
          <p14:tracePt t="572" x="7265988" y="3711575"/>
          <p14:tracePt t="583" x="7010400" y="3711575"/>
          <p14:tracePt t="588" x="6746875" y="3711575"/>
          <p14:tracePt t="599" x="6564313" y="3711575"/>
          <p14:tracePt t="604" x="6381750" y="3711575"/>
          <p14:tracePt t="611" x="6272213" y="3711575"/>
          <p14:tracePt t="620" x="6162675" y="3711575"/>
          <p14:tracePt t="627" x="6108700" y="3711575"/>
          <p14:tracePt t="636" x="6062663" y="3711575"/>
          <p14:tracePt t="644" x="6043613" y="3711575"/>
          <p14:tracePt t="652" x="6016625" y="3711575"/>
          <p14:tracePt t="660" x="6007100" y="3711575"/>
          <p14:tracePt t="2245" x="5999163" y="3702050"/>
          <p14:tracePt t="2252" x="5999163" y="3694113"/>
          <p14:tracePt t="2262" x="5999163" y="3665538"/>
          <p14:tracePt t="2267" x="5999163" y="3648075"/>
          <p14:tracePt t="2276" x="6007100" y="3621088"/>
          <p14:tracePt t="2283" x="6007100" y="3602038"/>
          <p14:tracePt t="2292" x="6016625" y="3565525"/>
          <p14:tracePt t="2301" x="6026150" y="3556000"/>
          <p14:tracePt t="2308" x="6026150" y="3529013"/>
          <p14:tracePt t="2317" x="6026150" y="3519488"/>
          <p14:tracePt t="2324" x="6026150" y="3492500"/>
          <p14:tracePt t="2333" x="6053138" y="3465513"/>
          <p14:tracePt t="2339" x="6053138" y="3446463"/>
          <p14:tracePt t="2349" x="6062663" y="3429000"/>
          <p14:tracePt t="2356" x="6072188" y="3382963"/>
          <p14:tracePt t="2365" x="6072188" y="3355975"/>
          <p14:tracePt t="2372" x="6072188" y="3309938"/>
          <p14:tracePt t="2382" x="6080125" y="3273425"/>
          <p14:tracePt t="2388" x="6080125" y="3228975"/>
          <p14:tracePt t="2398" x="6080125" y="3192463"/>
          <p14:tracePt t="2404" x="6080125" y="3163888"/>
          <p14:tracePt t="2412" x="6080125" y="3119438"/>
          <p14:tracePt t="2420" x="6080125" y="3082925"/>
          <p14:tracePt t="2428" x="6080125" y="3036888"/>
          <p14:tracePt t="2436" x="6080125" y="3017838"/>
          <p14:tracePt t="2445" x="6080125" y="2982913"/>
          <p14:tracePt t="2452" x="6080125" y="2973388"/>
          <p14:tracePt t="2460" x="6080125" y="2946400"/>
          <p14:tracePt t="2467" x="6080125" y="2936875"/>
          <p14:tracePt t="2556" x="6080125" y="2982913"/>
          <p14:tracePt t="2564" x="6080125" y="3017838"/>
          <p14:tracePt t="2572" x="6080125" y="3046413"/>
          <p14:tracePt t="2582" x="6080125" y="3082925"/>
          <p14:tracePt t="2588" x="6080125" y="3119438"/>
          <p14:tracePt t="2599" x="6080125" y="3136900"/>
          <p14:tracePt t="2716" x="6080125" y="3119438"/>
          <p14:tracePt t="2724" x="6080125" y="3090863"/>
          <p14:tracePt t="2731" x="6080125" y="3082925"/>
          <p14:tracePt t="2740" x="6080125" y="3073400"/>
          <p14:tracePt t="2749" x="6080125" y="3054350"/>
          <p14:tracePt t="2756" x="6080125" y="3046413"/>
          <p14:tracePt t="2766" x="6080125" y="3036888"/>
          <p14:tracePt t="2772" x="6080125" y="3027363"/>
          <p14:tracePt t="2782" x="6080125" y="3017838"/>
          <p14:tracePt t="2798" x="6080125" y="3009900"/>
          <p14:tracePt t="3156" x="6080125" y="3000375"/>
          <p14:tracePt t="3164" x="6080125" y="2973388"/>
          <p14:tracePt t="3173" x="6080125" y="2946400"/>
          <p14:tracePt t="3181" x="6080125" y="2917825"/>
          <p14:tracePt t="3188" x="6080125" y="2900363"/>
          <p14:tracePt t="3197" x="6080125" y="2873375"/>
          <p14:tracePt t="3204" x="6080125" y="2854325"/>
          <p14:tracePt t="3212" x="6080125" y="2808288"/>
          <p14:tracePt t="3220" x="6080125" y="2781300"/>
          <p14:tracePt t="3228" x="6080125" y="2763838"/>
          <p14:tracePt t="3235" x="6080125" y="2735263"/>
          <p14:tracePt t="3244" x="6080125" y="2717800"/>
          <p14:tracePt t="3252" x="6080125" y="2690813"/>
          <p14:tracePt t="3260" x="6080125" y="2671763"/>
          <p14:tracePt t="3268" x="6080125" y="2662238"/>
          <p14:tracePt t="3276" x="6080125" y="2644775"/>
          <p14:tracePt t="3283" x="6080125" y="2635250"/>
          <p14:tracePt t="3292" x="6080125" y="2625725"/>
          <p14:tracePt t="3308" x="6080125" y="2617788"/>
          <p14:tracePt t="3316" x="6080125" y="2608263"/>
          <p14:tracePt t="3412" x="6080125" y="2625725"/>
          <p14:tracePt t="3420" x="6080125" y="2635250"/>
          <p14:tracePt t="3428" x="6080125" y="2671763"/>
          <p14:tracePt t="3436" x="6080125" y="2690813"/>
          <p14:tracePt t="3444" x="6080125" y="2717800"/>
          <p14:tracePt t="3452" x="6080125" y="2735263"/>
          <p14:tracePt t="3460" x="6099175" y="2790825"/>
          <p14:tracePt t="3468" x="6099175" y="2808288"/>
          <p14:tracePt t="3477" x="6108700" y="2836863"/>
          <p14:tracePt t="3484" x="6108700" y="2863850"/>
          <p14:tracePt t="3492" x="6108700" y="2881313"/>
          <p14:tracePt t="3500" x="6108700" y="2927350"/>
          <p14:tracePt t="3508" x="6126163" y="2963863"/>
          <p14:tracePt t="3517" x="6126163" y="3000375"/>
          <p14:tracePt t="3524" x="6135688" y="3054350"/>
          <p14:tracePt t="3531" x="6153150" y="3100388"/>
          <p14:tracePt t="3541" x="6153150" y="3136900"/>
          <p14:tracePt t="3548" x="6172200" y="3192463"/>
          <p14:tracePt t="3557" x="6172200" y="3255963"/>
          <p14:tracePt t="3565" x="6189663" y="3302000"/>
          <p14:tracePt t="3572" x="6189663" y="3328988"/>
          <p14:tracePt t="3582" x="6208713" y="3375025"/>
          <p14:tracePt t="3588" x="6226175" y="3411538"/>
          <p14:tracePt t="3599" x="6226175" y="3455988"/>
          <p14:tracePt t="3604" x="6235700" y="3482975"/>
          <p14:tracePt t="3612" x="6235700" y="3511550"/>
          <p14:tracePt t="3621" x="6245225" y="3529013"/>
          <p14:tracePt t="3628" x="6245225" y="3548063"/>
          <p14:tracePt t="3636" x="6245225" y="3565525"/>
          <p14:tracePt t="3644" x="6254750" y="3575050"/>
          <p14:tracePt t="3652" x="6254750" y="3584575"/>
          <p14:tracePt t="3836" x="6254750" y="3592513"/>
          <p14:tracePt t="3868" x="6254750" y="3602038"/>
          <p14:tracePt t="3884" x="6254750" y="3611563"/>
          <p14:tracePt t="3892" x="6254750" y="3621088"/>
          <p14:tracePt t="3899" x="6254750" y="3629025"/>
          <p14:tracePt t="3908" x="6262688" y="3638550"/>
          <p14:tracePt t="4412" x="6272213" y="3638550"/>
          <p14:tracePt t="4836" x="6272213" y="3629025"/>
          <p14:tracePt t="4844" x="6272213" y="3602038"/>
          <p14:tracePt t="4852" x="6272213" y="3592513"/>
          <p14:tracePt t="4868" x="6272213" y="3584575"/>
          <p14:tracePt t="4885" x="6272213" y="3575050"/>
          <p14:tracePt t="4892" x="6281738" y="3565525"/>
          <p14:tracePt t="5308" x="6299200" y="3548063"/>
          <p14:tracePt t="7156" x="6299200" y="3529013"/>
          <p14:tracePt t="14483" x="6299200" y="3511550"/>
          <p14:tracePt t="14491" x="6299200" y="3492500"/>
          <p14:tracePt t="14499" x="6308725" y="3475038"/>
          <p14:tracePt t="14507" x="6308725" y="3465513"/>
          <p14:tracePt t="14515" x="6308725" y="3455988"/>
          <p14:tracePt t="14652" x="6308725" y="3465513"/>
          <p14:tracePt t="14660" x="6308725" y="3482975"/>
          <p14:tracePt t="14668" x="6308725" y="3511550"/>
          <p14:tracePt t="14676" x="6308725" y="3556000"/>
          <p14:tracePt t="14684" x="6308725" y="3565525"/>
          <p14:tracePt t="14701" x="6308725" y="3592513"/>
          <p14:tracePt t="14708" x="6308725" y="3602038"/>
          <p14:tracePt t="14836" x="6308725" y="3592513"/>
          <p14:tracePt t="14844" x="6308725" y="3565525"/>
          <p14:tracePt t="14852" x="6308725" y="3548063"/>
          <p14:tracePt t="14861" x="6308725" y="3519488"/>
          <p14:tracePt t="14869" x="6308725" y="3502025"/>
          <p14:tracePt t="14876" x="6308725" y="3465513"/>
          <p14:tracePt t="14885" x="6308725" y="3419475"/>
          <p14:tracePt t="14892" x="6308725" y="3402013"/>
          <p14:tracePt t="14901" x="6308725" y="3365500"/>
          <p14:tracePt t="14908" x="6308725" y="3319463"/>
          <p14:tracePt t="14916" x="6308725" y="3302000"/>
          <p14:tracePt t="14924" x="6308725" y="3273425"/>
          <p14:tracePt t="14932" x="6308725" y="3265488"/>
          <p14:tracePt t="14940" x="6308725" y="3255963"/>
          <p14:tracePt t="14956" x="6308725" y="3246438"/>
          <p14:tracePt t="15164" x="6299200" y="3255963"/>
          <p14:tracePt t="15332" x="6291263" y="3273425"/>
          <p14:tracePt t="15340" x="6281738" y="3282950"/>
          <p14:tracePt t="15348" x="6272213" y="3292475"/>
          <p14:tracePt t="15356" x="6262688" y="3302000"/>
          <p14:tracePt t="15363" x="6262688" y="3309938"/>
          <p14:tracePt t="15372" x="6254750" y="3319463"/>
          <p14:tracePt t="15516" x="6254750" y="3328988"/>
          <p14:tracePt t="15524" x="6254750" y="3338513"/>
          <p14:tracePt t="15532" x="6254750" y="3346450"/>
          <p14:tracePt t="15541" x="6254750" y="3355975"/>
          <p14:tracePt t="15604" x="6245225" y="3375025"/>
          <p14:tracePt t="16204" x="6245225" y="3382963"/>
          <p14:tracePt t="16221" x="6245225" y="3402013"/>
          <p14:tracePt t="16228" x="6245225" y="3429000"/>
          <p14:tracePt t="16236" x="6245225" y="3446463"/>
          <p14:tracePt t="16244" x="6245225" y="3482975"/>
          <p14:tracePt t="16252" x="6245225" y="3492500"/>
          <p14:tracePt t="16260" x="6245225" y="3529013"/>
          <p14:tracePt t="16268" x="6245225" y="3548063"/>
          <p14:tracePt t="16276" x="6245225" y="3565525"/>
          <p14:tracePt t="16311" x="6245225" y="3575050"/>
          <p14:tracePt t="17221" x="6245225" y="3584575"/>
          <p14:tracePt t="17229" x="6245225" y="3611563"/>
          <p14:tracePt t="17236" x="6254750" y="3621088"/>
          <p14:tracePt t="17262" x="6262688" y="3629025"/>
          <p14:tracePt t="17276" x="6262688" y="3648075"/>
          <p14:tracePt t="17292" x="6272213" y="3648075"/>
          <p14:tracePt t="17316" x="6272213" y="3657600"/>
          <p14:tracePt t="17324" x="6272213" y="3665538"/>
          <p14:tracePt t="17333" x="6272213" y="3684588"/>
          <p14:tracePt t="17340" x="6272213" y="3702050"/>
          <p14:tracePt t="17347" x="6272213" y="3711575"/>
          <p14:tracePt t="17356" x="6272213" y="3738563"/>
          <p14:tracePt t="17372" x="6272213" y="3767138"/>
          <p14:tracePt t="17381" x="6272213" y="3775075"/>
          <p14:tracePt t="17388" x="6272213" y="3794125"/>
          <p14:tracePt t="17398" x="6272213" y="3811588"/>
          <p14:tracePt t="17404" x="6272213" y="3821113"/>
          <p14:tracePt t="17414" x="6272213" y="3830638"/>
          <p14:tracePt t="17436" x="6272213" y="3848100"/>
          <p14:tracePt t="17444" x="6272213" y="3857625"/>
          <p14:tracePt t="17460" x="6272213" y="3867150"/>
          <p14:tracePt t="17476" x="6272213" y="3875088"/>
          <p14:tracePt t="17484" x="6272213" y="3894138"/>
          <p14:tracePt t="17580" x="6272213" y="3903663"/>
          <p14:tracePt t="17605" x="6272213" y="3911600"/>
          <p14:tracePt t="17615" x="6272213" y="3921125"/>
          <p14:tracePt t="17621" x="6262688" y="3930650"/>
          <p14:tracePt t="18156" x="6262688" y="3948113"/>
          <p14:tracePt t="18164" x="6262688" y="3957638"/>
          <p14:tracePt t="18179" x="6262688" y="3967163"/>
          <p14:tracePt t="18197" x="6262688" y="3976688"/>
          <p14:tracePt t="18204" x="6254750" y="3984625"/>
          <p14:tracePt t="18228" x="6254750" y="3994150"/>
          <p14:tracePt t="18388" x="6245225" y="4013200"/>
          <p14:tracePt t="18396" x="6218238" y="4040188"/>
          <p14:tracePt t="18404" x="6218238" y="4049713"/>
          <p14:tracePt t="18414" x="6208713" y="4076700"/>
          <p14:tracePt t="18436" x="6199188" y="4086225"/>
          <p14:tracePt t="18452" x="6199188" y="4103688"/>
          <p14:tracePt t="18460" x="6189663" y="4103688"/>
          <p14:tracePt t="18476" x="6181725" y="4113213"/>
          <p14:tracePt t="18765" x="6181725" y="4086225"/>
          <p14:tracePt t="18772" x="6189663" y="4049713"/>
          <p14:tracePt t="18779" x="6199188" y="4021138"/>
          <p14:tracePt t="18788" x="6226175" y="3994150"/>
          <p14:tracePt t="18797" x="6235700" y="3957638"/>
          <p14:tracePt t="18804" x="6245225" y="3930650"/>
          <p14:tracePt t="18813" x="6272213" y="3911600"/>
          <p14:tracePt t="18820" x="6272213" y="3884613"/>
          <p14:tracePt t="18831" x="6281738" y="3867150"/>
          <p14:tracePt t="18836" x="6308725" y="3821113"/>
          <p14:tracePt t="18844" x="6308725" y="3811588"/>
          <p14:tracePt t="18852" x="6326188" y="3775075"/>
          <p14:tracePt t="18861" x="6335713" y="3757613"/>
          <p14:tracePt t="18868" x="6345238" y="3721100"/>
          <p14:tracePt t="18876" x="6354763" y="3702050"/>
          <p14:tracePt t="18884" x="6354763" y="3675063"/>
          <p14:tracePt t="18892" x="6372225" y="3648075"/>
          <p14:tracePt t="18900" x="6372225" y="3629025"/>
          <p14:tracePt t="18908" x="6381750" y="3621088"/>
          <p14:tracePt t="18916" x="6391275" y="3592513"/>
          <p14:tracePt t="18924" x="6391275" y="3584575"/>
          <p14:tracePt t="18933" x="6391275" y="3565525"/>
          <p14:tracePt t="18940" x="6399213" y="3538538"/>
          <p14:tracePt t="18949" x="6399213" y="3529013"/>
          <p14:tracePt t="18956" x="6408738" y="3511550"/>
          <p14:tracePt t="18963" x="6418263" y="3482975"/>
          <p14:tracePt t="18972" x="6418263" y="3465513"/>
          <p14:tracePt t="18981" x="6427788" y="3446463"/>
          <p14:tracePt t="18988" x="6435725" y="3419475"/>
          <p14:tracePt t="18997" x="6435725" y="3392488"/>
          <p14:tracePt t="19004" x="6445250" y="3346450"/>
          <p14:tracePt t="19014" x="6445250" y="3328988"/>
          <p14:tracePt t="19033" x="6472238" y="3255963"/>
          <p14:tracePt t="19036" x="6472238" y="3228975"/>
          <p14:tracePt t="19045" x="6472238" y="3192463"/>
          <p14:tracePt t="19052" x="6472238" y="3155950"/>
          <p14:tracePt t="19061" x="6481763" y="3127375"/>
          <p14:tracePt t="19068" x="6491288" y="3073400"/>
          <p14:tracePt t="19076" x="6491288" y="2982913"/>
          <p14:tracePt t="19084" x="6491288" y="2927350"/>
          <p14:tracePt t="19092" x="6491288" y="2863850"/>
          <p14:tracePt t="19100" x="6491288" y="2827338"/>
          <p14:tracePt t="19108" x="6491288" y="2781300"/>
          <p14:tracePt t="19116" x="6491288" y="2727325"/>
          <p14:tracePt t="19124" x="6491288" y="2671763"/>
          <p14:tracePt t="19131" x="6491288" y="2617788"/>
          <p14:tracePt t="19140" x="6491288" y="2581275"/>
          <p14:tracePt t="19148" x="6491288" y="2508250"/>
          <p14:tracePt t="19156" x="6491288" y="2452688"/>
          <p14:tracePt t="19164" x="6491288" y="2398713"/>
          <p14:tracePt t="19172" x="6491288" y="2335213"/>
          <p14:tracePt t="19180" x="6491288" y="2279650"/>
          <p14:tracePt t="19188" x="6472238" y="2216150"/>
          <p14:tracePt t="19200" x="6464300" y="2160588"/>
          <p14:tracePt t="19206" x="6464300" y="2106613"/>
          <p14:tracePt t="19216" x="6435725" y="2043113"/>
          <p14:tracePt t="19220" x="6399213" y="1943100"/>
          <p14:tracePt t="19230" x="6326188" y="1824038"/>
          <p14:tracePt t="19236" x="6245225" y="1697038"/>
          <p14:tracePt t="19245" x="6189663" y="1595438"/>
          <p14:tracePt t="19252" x="6116638" y="1477963"/>
          <p14:tracePt t="19260" x="6080125" y="1395413"/>
          <p14:tracePt t="19267" x="6016625" y="1276350"/>
          <p14:tracePt t="19276" x="5962650" y="1195388"/>
          <p14:tracePt t="19284" x="5907088" y="1093788"/>
          <p14:tracePt t="19292" x="5834063" y="976313"/>
          <p14:tracePt t="19300" x="5797550" y="911225"/>
          <p14:tracePt t="19308" x="5724525" y="830263"/>
          <p14:tracePt t="19317" x="5680075" y="766763"/>
          <p14:tracePt t="19324" x="5616575" y="684213"/>
          <p14:tracePt t="19331" x="5597525" y="638175"/>
          <p14:tracePt t="19340" x="5580063" y="620713"/>
          <p14:tracePt t="19348" x="5570538" y="592138"/>
          <p14:tracePt t="19468" x="5561013" y="601663"/>
          <p14:tracePt t="19476" x="5551488" y="620713"/>
          <p14:tracePt t="19596" x="5534025" y="620713"/>
          <p14:tracePt t="19604" x="5524500" y="592138"/>
          <p14:tracePt t="19612" x="5514975" y="565150"/>
          <p14:tracePt t="19621" x="5507038" y="547688"/>
          <p14:tracePt t="19629" x="5470525" y="501650"/>
          <p14:tracePt t="19636" x="5461000" y="492125"/>
          <p14:tracePt t="19645" x="5451475" y="455613"/>
          <p14:tracePt t="19652" x="5405438" y="419100"/>
          <p14:tracePt t="19661" x="5368925" y="392113"/>
          <p14:tracePt t="19669" x="5324475" y="365125"/>
          <p14:tracePt t="19676" x="5297488" y="346075"/>
          <p14:tracePt t="19683" x="5268913" y="319088"/>
          <p14:tracePt t="19692" x="5224463" y="292100"/>
          <p14:tracePt t="19699" x="5205413" y="282575"/>
          <p14:tracePt t="19708" x="5159375" y="273050"/>
          <p14:tracePt t="19717" x="5132388" y="265113"/>
          <p14:tracePt t="19724" x="5122863" y="265113"/>
          <p14:tracePt t="19734" x="5105400" y="255588"/>
          <p14:tracePt t="19741" x="5095875" y="246063"/>
          <p14:tracePt t="19764" x="5078413" y="246063"/>
          <p14:tracePt t="19779" x="5068888" y="246063"/>
          <p14:tracePt t="19789" x="5059363" y="246063"/>
          <p14:tracePt t="19797" x="5014913" y="246063"/>
          <p14:tracePt t="19804" x="4986338" y="246063"/>
          <p14:tracePt t="19814" x="4959350" y="246063"/>
          <p14:tracePt t="19821" x="4913313" y="246063"/>
          <p14:tracePt t="19830" x="4832350" y="273050"/>
          <p14:tracePt t="19836" x="4740275" y="301625"/>
          <p14:tracePt t="19844" x="4640263" y="328613"/>
          <p14:tracePt t="19852" x="4567238" y="346075"/>
          <p14:tracePt t="19860" x="4448175" y="382588"/>
          <p14:tracePt t="19869" x="4376738" y="401638"/>
          <p14:tracePt t="19876" x="4294188" y="438150"/>
          <p14:tracePt t="19884" x="4230688" y="465138"/>
          <p14:tracePt t="19892" x="4148138" y="519113"/>
          <p14:tracePt t="19900" x="4065588" y="574675"/>
          <p14:tracePt t="19908" x="4002088" y="611188"/>
          <p14:tracePt t="19918" x="3919538" y="684213"/>
          <p14:tracePt t="19925" x="3819525" y="757238"/>
          <p14:tracePt t="19932" x="3756025" y="820738"/>
          <p14:tracePt t="19940" x="3673475" y="874713"/>
          <p14:tracePt t="19948" x="3600450" y="939800"/>
          <p14:tracePt t="19956" x="3519488" y="984250"/>
          <p14:tracePt t="19963" x="3455988" y="1049338"/>
          <p14:tracePt t="19972" x="3400425" y="1112838"/>
          <p14:tracePt t="19981" x="3354388" y="1185863"/>
          <p14:tracePt t="19988" x="3300413" y="1231900"/>
          <p14:tracePt t="19997" x="3281363" y="1249363"/>
          <p14:tracePt t="20019" x="3227388" y="1358900"/>
          <p14:tracePt t="20022" x="3200400" y="1376363"/>
          <p14:tracePt t="20030" x="3190875" y="1395413"/>
          <p14:tracePt t="20036" x="3190875" y="1404938"/>
          <p14:tracePt t="20045" x="3181350" y="1412875"/>
          <p14:tracePt t="20052" x="3163888" y="1431925"/>
          <p14:tracePt t="20316" x="3154363" y="1431925"/>
          <p14:tracePt t="20324" x="3144838" y="1431925"/>
          <p14:tracePt t="20476" x="3117850" y="1431925"/>
          <p14:tracePt t="20684" x="3108325" y="1431925"/>
          <p14:tracePt t="20700" x="3100388" y="1431925"/>
          <p14:tracePt t="20732" x="3090863" y="1431925"/>
          <p14:tracePt t="20748" x="3081338" y="1431925"/>
          <p14:tracePt t="20764" x="3071813" y="1422400"/>
          <p14:tracePt t="21118" x="3071813" y="1412875"/>
          <p14:tracePt t="21132" x="3063875" y="1404938"/>
          <p14:tracePt t="21524" x="3063875" y="1412875"/>
          <p14:tracePt t="21533" x="3063875" y="1422400"/>
          <p14:tracePt t="21540" x="3063875" y="1441450"/>
          <p14:tracePt t="21548" x="3063875" y="1449388"/>
          <p14:tracePt t="21556" x="3063875" y="1458913"/>
          <p14:tracePt t="21563" x="3063875" y="1477963"/>
          <p14:tracePt t="21572" x="3063875" y="1485900"/>
          <p14:tracePt t="21580" x="3063875" y="1495425"/>
          <p14:tracePt t="21598" x="3063875" y="1504950"/>
          <p14:tracePt t="21605" x="3063875" y="1531938"/>
          <p14:tracePt t="21620" x="3063875" y="1541463"/>
          <p14:tracePt t="21630" x="3063875" y="1558925"/>
          <p14:tracePt t="21636" x="3063875" y="1568450"/>
          <p14:tracePt t="21645" x="3063875" y="1604963"/>
          <p14:tracePt t="21652" x="3063875" y="1624013"/>
          <p14:tracePt t="21661" x="3063875" y="1651000"/>
          <p14:tracePt t="21668" x="3063875" y="1677988"/>
          <p14:tracePt t="21676" x="3063875" y="1704975"/>
          <p14:tracePt t="21684" x="3063875" y="1714500"/>
          <p14:tracePt t="21692" x="3063875" y="1741488"/>
          <p14:tracePt t="21700" x="3063875" y="1760538"/>
          <p14:tracePt t="21715" x="3063875" y="1787525"/>
          <p14:tracePt t="21724" x="3063875" y="1797050"/>
          <p14:tracePt t="21731" x="3063875" y="1804988"/>
          <p14:tracePt t="22076" x="3063875" y="1814513"/>
          <p14:tracePt t="22083" x="3063875" y="1841500"/>
          <p14:tracePt t="22092" x="3063875" y="1860550"/>
          <p14:tracePt t="22100" x="3063875" y="1887538"/>
          <p14:tracePt t="22107" x="3063875" y="1906588"/>
          <p14:tracePt t="22116" x="3063875" y="1933575"/>
          <p14:tracePt t="22124" x="3063875" y="1951038"/>
          <p14:tracePt t="22131" x="3071813" y="1997075"/>
          <p14:tracePt t="22140" x="3071813" y="2006600"/>
          <p14:tracePt t="22148" x="3081338" y="2024063"/>
          <p14:tracePt t="22156" x="3081338" y="2033588"/>
          <p14:tracePt t="22164" x="3081338" y="2043113"/>
          <p14:tracePt t="22172" x="3081338" y="2060575"/>
          <p14:tracePt t="22196" x="3081338" y="2070100"/>
          <p14:tracePt t="22204" x="3090863" y="2079625"/>
          <p14:tracePt t="22236" x="3090863" y="2089150"/>
          <p14:tracePt t="22245" x="3100388" y="2106613"/>
          <p14:tracePt t="22263" x="3100388" y="2116138"/>
          <p14:tracePt t="22276" x="3108325" y="2125663"/>
          <p14:tracePt t="22436" x="3117850" y="2116138"/>
          <p14:tracePt t="22444" x="3117850" y="2097088"/>
          <p14:tracePt t="22452" x="3117850" y="2070100"/>
          <p14:tracePt t="22461" x="3127375" y="2033588"/>
          <p14:tracePt t="22468" x="3127375" y="1987550"/>
          <p14:tracePt t="22477" x="3136900" y="1943100"/>
          <p14:tracePt t="22483" x="3136900" y="1914525"/>
          <p14:tracePt t="22492" x="3136900" y="1878013"/>
          <p14:tracePt t="22500" x="3144838" y="1860550"/>
          <p14:tracePt t="22508" x="3144838" y="1833563"/>
          <p14:tracePt t="22517" x="3144838" y="1814513"/>
          <p14:tracePt t="22527" x="3144838" y="1804988"/>
          <p14:tracePt t="22532" x="3144838" y="1787525"/>
          <p14:tracePt t="22540" x="3144838" y="1768475"/>
          <p14:tracePt t="22548" x="3144838" y="1760538"/>
          <p14:tracePt t="22668" x="3144838" y="1741488"/>
          <p14:tracePt t="22676" x="3144838" y="1731963"/>
          <p14:tracePt t="22684" x="3163888" y="1714500"/>
          <p14:tracePt t="22692" x="3163888" y="1697038"/>
          <p14:tracePt t="22700" x="3171825" y="1660525"/>
          <p14:tracePt t="22708" x="3171825" y="1631950"/>
          <p14:tracePt t="22716" x="3190875" y="1604963"/>
          <p14:tracePt t="22724" x="3200400" y="1577975"/>
          <p14:tracePt t="22733" x="3217863" y="1514475"/>
          <p14:tracePt t="22740" x="3227388" y="1477963"/>
          <p14:tracePt t="22749" x="3244850" y="1412875"/>
          <p14:tracePt t="22756" x="3254375" y="1368425"/>
          <p14:tracePt t="22763" x="3254375" y="1331913"/>
          <p14:tracePt t="22772" x="3254375" y="1303338"/>
          <p14:tracePt t="22779" x="3273425" y="1258888"/>
          <p14:tracePt t="22788" x="3273425" y="1249363"/>
          <p14:tracePt t="22797" x="3273425" y="1222375"/>
          <p14:tracePt t="22804" x="3273425" y="1212850"/>
          <p14:tracePt t="22814" x="3273425" y="1203325"/>
          <p14:tracePt t="23844" x="3263900" y="1212850"/>
          <p14:tracePt t="23852" x="3236913" y="1231900"/>
          <p14:tracePt t="24188" x="3236913" y="1258888"/>
          <p14:tracePt t="24196" x="3236913" y="1268413"/>
          <p14:tracePt t="24204" x="3236913" y="1285875"/>
          <p14:tracePt t="24228" x="3236913" y="1303338"/>
          <p14:tracePt t="24484" x="3236913" y="1322388"/>
          <p14:tracePt t="24493" x="3236913" y="1349375"/>
          <p14:tracePt t="24500" x="3236913" y="1358900"/>
          <p14:tracePt t="24508" x="3236913" y="1385888"/>
          <p14:tracePt t="24516" x="3236913" y="1404938"/>
          <p14:tracePt t="24525" x="3236913" y="1431925"/>
          <p14:tracePt t="24532" x="3236913" y="1441450"/>
          <p14:tracePt t="24541" x="3236913" y="1458913"/>
          <p14:tracePt t="24548" x="3236913" y="1468438"/>
          <p14:tracePt t="24556" x="3236913" y="1477963"/>
          <p14:tracePt t="24740" x="3236913" y="1485900"/>
          <p14:tracePt t="24756" x="3236913" y="1495425"/>
          <p14:tracePt t="24764" x="3236913" y="1514475"/>
          <p14:tracePt t="24772" x="3236913" y="1522413"/>
          <p14:tracePt t="24780" x="3236913" y="1541463"/>
          <p14:tracePt t="24788" x="3236913" y="1558925"/>
          <p14:tracePt t="24804" x="3236913" y="1577975"/>
          <p14:tracePt t="24814" x="3236913" y="1595438"/>
          <p14:tracePt t="24820" x="3236913" y="1604963"/>
          <p14:tracePt t="24830" x="3236913" y="1614488"/>
          <p14:tracePt t="24846" x="3236913" y="1624013"/>
          <p14:tracePt t="24853" x="3236913" y="1641475"/>
          <p14:tracePt t="24876" x="3236913" y="1651000"/>
          <p14:tracePt t="24884" x="3236913" y="1660525"/>
          <p14:tracePt t="24892" x="3236913" y="1677988"/>
          <p14:tracePt t="24900" x="3236913" y="1687513"/>
          <p14:tracePt t="24908" x="3236913" y="1704975"/>
          <p14:tracePt t="24916" x="3236913" y="1724025"/>
          <p14:tracePt t="24924" x="3236913" y="1731963"/>
          <p14:tracePt t="24933" x="3236913" y="1778000"/>
          <p14:tracePt t="24940" x="3236913" y="1787525"/>
          <p14:tracePt t="24949" x="3236913" y="1814513"/>
          <p14:tracePt t="24956" x="3236913" y="1841500"/>
          <p14:tracePt t="24964" x="3236913" y="1870075"/>
          <p14:tracePt t="24972" x="3236913" y="1914525"/>
          <p14:tracePt t="24980" x="3236913" y="1943100"/>
          <p14:tracePt t="24988" x="3236913" y="1997075"/>
          <p14:tracePt t="24997" x="3236913" y="2033588"/>
          <p14:tracePt t="25005" x="3236913" y="2089150"/>
          <p14:tracePt t="25017" x="3236913" y="2143125"/>
          <p14:tracePt t="25020" x="3236913" y="2225675"/>
          <p14:tracePt t="25031" x="3244850" y="2279650"/>
          <p14:tracePt t="25036" x="3254375" y="2343150"/>
          <p14:tracePt t="25045" x="3254375" y="2398713"/>
          <p14:tracePt t="25052" x="3254375" y="2471738"/>
          <p14:tracePt t="25062" x="3273425" y="2562225"/>
          <p14:tracePt t="25068" x="3309938" y="2644775"/>
          <p14:tracePt t="25076" x="3317875" y="2708275"/>
          <p14:tracePt t="25084" x="3336925" y="2781300"/>
          <p14:tracePt t="25092" x="3373438" y="2844800"/>
          <p14:tracePt t="25100" x="3373438" y="2900363"/>
          <p14:tracePt t="25108" x="3382963" y="2946400"/>
          <p14:tracePt t="25116" x="3419475" y="3009900"/>
          <p14:tracePt t="25124" x="3419475" y="3036888"/>
          <p14:tracePt t="25133" x="3419475" y="3046413"/>
          <p14:tracePt t="25140" x="3427413" y="3063875"/>
          <p14:tracePt t="25156" x="3427413" y="3082925"/>
          <p14:tracePt t="25308" x="3436938" y="3054350"/>
          <p14:tracePt t="25324" x="3436938" y="3036888"/>
          <p14:tracePt t="25332" x="3446463" y="2990850"/>
          <p14:tracePt t="25340" x="3446463" y="2982913"/>
          <p14:tracePt t="25349" x="3446463" y="2946400"/>
          <p14:tracePt t="25357" x="3446463" y="2909888"/>
          <p14:tracePt t="25364" x="3446463" y="2863850"/>
          <p14:tracePt t="25372" x="3446463" y="2836863"/>
          <p14:tracePt t="25380" x="3446463" y="2808288"/>
          <p14:tracePt t="25388" x="3473450" y="2754313"/>
          <p14:tracePt t="25397" x="3473450" y="2708275"/>
          <p14:tracePt t="25404" x="3473450" y="2690813"/>
          <p14:tracePt t="25414" x="3473450" y="2662238"/>
          <p14:tracePt t="25420" x="3473450" y="2644775"/>
          <p14:tracePt t="25430" x="3473450" y="2617788"/>
          <p14:tracePt t="25436" x="3473450" y="2598738"/>
          <p14:tracePt t="25446" x="3473450" y="2589213"/>
          <p14:tracePt t="25452" x="3473450" y="2571750"/>
          <p14:tracePt t="25597" x="3473450" y="2589213"/>
          <p14:tracePt t="25604" x="3473450" y="2598738"/>
          <p14:tracePt t="25613" x="3473450" y="2617788"/>
          <p14:tracePt t="25629" x="3473450" y="2635250"/>
          <p14:tracePt t="25660" x="3473450" y="2644775"/>
          <p14:tracePt t="25868" x="3473450" y="2654300"/>
          <p14:tracePt t="25884" x="3473450" y="2671763"/>
          <p14:tracePt t="25892" x="3473450" y="2681288"/>
          <p14:tracePt t="25900" x="3473450" y="2690813"/>
          <p14:tracePt t="25908" x="3473450" y="2698750"/>
          <p14:tracePt t="25916" x="3473450" y="2708275"/>
          <p14:tracePt t="25924" x="3473450" y="2717800"/>
          <p14:tracePt t="25931" x="3473450" y="2727325"/>
          <p14:tracePt t="25940" x="3473450" y="2735263"/>
          <p14:tracePt t="25947" x="3473450" y="2754313"/>
          <p14:tracePt t="25964" x="3463925" y="2763838"/>
          <p14:tracePt t="26500" x="3463925" y="2771775"/>
          <p14:tracePt t="26508" x="3455988" y="2808288"/>
          <p14:tracePt t="26516" x="3455988" y="2817813"/>
          <p14:tracePt t="26524" x="3455988" y="2836863"/>
          <p14:tracePt t="26531" x="3455988" y="2854325"/>
          <p14:tracePt t="26542" x="3436938" y="2881313"/>
          <p14:tracePt t="26556" x="3427413" y="2900363"/>
          <p14:tracePt t="26572" x="3427413" y="2909888"/>
          <p14:tracePt t="26579" x="3427413" y="2917825"/>
          <p14:tracePt t="26588" x="3427413" y="2927350"/>
          <p14:tracePt t="26612" x="3427413" y="2936875"/>
          <p14:tracePt t="26620" x="3419475" y="2946400"/>
          <p14:tracePt t="26660" x="3419475" y="2973388"/>
          <p14:tracePt t="26668" x="3409950" y="2982913"/>
          <p14:tracePt t="26683" x="3409950" y="2990850"/>
          <p14:tracePt t="31132" x="3409950" y="2973388"/>
          <p14:tracePt t="31140" x="3419475" y="2917825"/>
          <p14:tracePt t="31149" x="3446463" y="2873375"/>
          <p14:tracePt t="31156" x="3455988" y="2854325"/>
          <p14:tracePt t="31165" x="3473450" y="2827338"/>
          <p14:tracePt t="31172" x="3473450" y="2808288"/>
          <p14:tracePt t="31179" x="3490913" y="2781300"/>
          <p14:tracePt t="31188" x="3500438" y="2754313"/>
          <p14:tracePt t="31195" x="3509963" y="2727325"/>
          <p14:tracePt t="31204" x="3519488" y="2708275"/>
          <p14:tracePt t="31212" x="3519488" y="2698750"/>
          <p14:tracePt t="31220" x="3527425" y="2681288"/>
          <p14:tracePt t="31230" x="3536950" y="2671763"/>
          <p14:tracePt t="31245" x="3536950" y="2662238"/>
          <p14:tracePt t="31252" x="3546475" y="2662238"/>
          <p14:tracePt t="31261" x="3546475" y="2654300"/>
          <p14:tracePt t="31268" x="3546475" y="2644775"/>
          <p14:tracePt t="31276" x="3546475" y="2635250"/>
          <p14:tracePt t="31292" x="3556000" y="2617788"/>
          <p14:tracePt t="31300" x="3582988" y="2589213"/>
          <p14:tracePt t="31315" x="3582988" y="2562225"/>
          <p14:tracePt t="31323" x="3592513" y="2544763"/>
          <p14:tracePt t="31340" x="3600450" y="2508250"/>
          <p14:tracePt t="31348" x="3609975" y="2489200"/>
          <p14:tracePt t="31357" x="3609975" y="2481263"/>
          <p14:tracePt t="31364" x="3629025" y="2444750"/>
          <p14:tracePt t="31387" x="3636963" y="2435225"/>
          <p14:tracePt t="31476" x="3636963" y="2408238"/>
          <p14:tracePt t="31484" x="3646488" y="2408238"/>
          <p14:tracePt t="31492" x="3646488" y="2398713"/>
          <p14:tracePt t="31508" x="3646488" y="2379663"/>
          <p14:tracePt t="31516" x="3646488" y="2371725"/>
          <p14:tracePt t="31524" x="3646488" y="2362200"/>
          <p14:tracePt t="31540" x="3665538" y="2343150"/>
          <p14:tracePt t="31572" x="3665538" y="2335213"/>
          <p14:tracePt t="31597" x="3665538" y="2325688"/>
          <p14:tracePt t="31603" x="3673475" y="2316163"/>
          <p14:tracePt t="31611" x="3673475" y="2306638"/>
          <p14:tracePt t="31620" x="3673475" y="2289175"/>
          <p14:tracePt t="31629" x="3673475" y="2279650"/>
          <p14:tracePt t="31636" x="3683000" y="2252663"/>
          <p14:tracePt t="31645" x="3692525" y="2233613"/>
          <p14:tracePt t="31653" x="3692525" y="2225675"/>
          <p14:tracePt t="31662" x="3692525" y="2206625"/>
          <p14:tracePt t="31668" x="3692525" y="2189163"/>
          <p14:tracePt t="31676" x="3692525" y="2170113"/>
          <p14:tracePt t="31684" x="3692525" y="2160588"/>
          <p14:tracePt t="31692" x="3692525" y="2152650"/>
          <p14:tracePt t="31700" x="3702050" y="2143125"/>
          <p14:tracePt t="31716" x="3709988" y="2133600"/>
          <p14:tracePt t="32052" x="3709988" y="2125663"/>
          <p14:tracePt t="32068" x="3719513" y="2097088"/>
          <p14:tracePt t="32084" x="3719513" y="2089150"/>
          <p14:tracePt t="32092" x="3719513" y="2079625"/>
          <p14:tracePt t="32100" x="3719513" y="2060575"/>
          <p14:tracePt t="32108" x="3719513" y="2043113"/>
          <p14:tracePt t="32116" x="3719513" y="2033588"/>
          <p14:tracePt t="32132" x="3719513" y="2024063"/>
          <p14:tracePt t="32149" x="3729038" y="2016125"/>
          <p14:tracePt t="32156" x="3729038" y="2006600"/>
          <p14:tracePt t="32164" x="3729038" y="1997075"/>
          <p14:tracePt t="32172" x="3729038" y="1987550"/>
          <p14:tracePt t="32181" x="3738563" y="1970088"/>
          <p14:tracePt t="32188" x="3738563" y="1960563"/>
          <p14:tracePt t="32204" x="3738563" y="1943100"/>
          <p14:tracePt t="32213" x="3756025" y="1924050"/>
          <p14:tracePt t="32220" x="3756025" y="1914525"/>
          <p14:tracePt t="32230" x="3756025" y="1906588"/>
          <p14:tracePt t="32245" x="3756025" y="1897063"/>
          <p14:tracePt t="32261" x="3765550" y="1887538"/>
          <p14:tracePt t="32588" x="3765550" y="1878013"/>
          <p14:tracePt t="32595" x="3765550" y="1841500"/>
          <p14:tracePt t="32604" x="3765550" y="1814513"/>
          <p14:tracePt t="32612" x="3765550" y="1804988"/>
          <p14:tracePt t="32620" x="3765550" y="1797050"/>
          <p14:tracePt t="32628" x="3765550" y="1787525"/>
          <p14:tracePt t="32636" x="3775075" y="1778000"/>
          <p14:tracePt t="32652" x="3775075" y="1768475"/>
          <p14:tracePt t="32700" x="3775075" y="1760538"/>
          <p14:tracePt t="32772" x="3775075" y="1787525"/>
          <p14:tracePt t="32780" x="3775075" y="1833563"/>
          <p14:tracePt t="32788" x="3775075" y="1860550"/>
          <p14:tracePt t="32795" x="3775075" y="1897063"/>
          <p14:tracePt t="32804" x="3775075" y="1951038"/>
          <p14:tracePt t="32813" x="3775075" y="1997075"/>
          <p14:tracePt t="32820" x="3775075" y="2033588"/>
          <p14:tracePt t="32829" x="3775075" y="2089150"/>
          <p14:tracePt t="32836" x="3775075" y="2106613"/>
          <p14:tracePt t="32846" x="3775075" y="2152650"/>
          <p14:tracePt t="32852" x="3775075" y="2189163"/>
          <p14:tracePt t="32861" x="3756025" y="2225675"/>
          <p14:tracePt t="32868" x="3756025" y="2243138"/>
          <p14:tracePt t="32876" x="3756025" y="2252663"/>
          <p14:tracePt t="32892" x="3756025" y="2270125"/>
          <p14:tracePt t="32900" x="3746500" y="2279650"/>
          <p14:tracePt t="33684" x="3738563" y="2289175"/>
          <p14:tracePt t="33692" x="3709988" y="2279650"/>
          <p14:tracePt t="33700" x="3709988" y="2270125"/>
          <p14:tracePt t="33708" x="3683000" y="2262188"/>
          <p14:tracePt t="33716" x="3619500" y="2243138"/>
          <p14:tracePt t="33724" x="3527425" y="2243138"/>
          <p14:tracePt t="33732" x="3400425" y="2225675"/>
          <p14:tracePt t="33740" x="3309938" y="2216150"/>
          <p14:tracePt t="33748" x="3208338" y="2197100"/>
          <p14:tracePt t="33756" x="3136900" y="2170113"/>
          <p14:tracePt t="33763" x="3081338" y="2170113"/>
          <p14:tracePt t="33772" x="3063875" y="2170113"/>
          <p14:tracePt t="33781" x="3027363" y="2170113"/>
          <p14:tracePt t="33788" x="2990850" y="2170113"/>
          <p14:tracePt t="33796" x="2962275" y="2170113"/>
          <p14:tracePt t="33805" x="2908300" y="2170113"/>
          <p14:tracePt t="33813" x="2852738" y="2170113"/>
          <p14:tracePt t="33820" x="2789238" y="2170113"/>
          <p14:tracePt t="33830" x="2762250" y="2170113"/>
          <p14:tracePt t="33836" x="2725738" y="2170113"/>
          <p14:tracePt t="33846" x="2689225" y="2170113"/>
          <p14:tracePt t="33852" x="2679700" y="2170113"/>
          <p14:tracePt t="33862" x="2662238" y="2170113"/>
          <p14:tracePt t="33868" x="2652713" y="2170113"/>
          <p14:tracePt t="33876" x="2635250" y="2170113"/>
          <p14:tracePt t="33884" x="2625725" y="2170113"/>
          <p14:tracePt t="34004" x="2616200" y="2170113"/>
          <p14:tracePt t="34013" x="2606675" y="2170113"/>
          <p14:tracePt t="34020" x="2606675" y="2160588"/>
          <p14:tracePt t="34030" x="2606675" y="2133600"/>
          <p14:tracePt t="34036" x="2598738" y="2116138"/>
          <p14:tracePt t="34045" x="2589213" y="2089150"/>
          <p14:tracePt t="34052" x="2579688" y="2079625"/>
          <p14:tracePt t="34062" x="2579688" y="2070100"/>
          <p14:tracePt t="34068" x="2570163" y="2052638"/>
          <p14:tracePt t="34076" x="2570163" y="2033588"/>
          <p14:tracePt t="34084" x="2570163" y="2024063"/>
          <p14:tracePt t="34092" x="2570163" y="2006600"/>
          <p14:tracePt t="34109" x="2562225" y="1987550"/>
          <p14:tracePt t="34148" x="2552700" y="1970088"/>
          <p14:tracePt t="34164" x="2543175" y="1970088"/>
          <p14:tracePt t="34172" x="2533650" y="1951038"/>
          <p14:tracePt t="34188" x="2533650" y="1943100"/>
          <p14:tracePt t="34197" x="2525713" y="1933575"/>
          <p14:tracePt t="34204" x="2525713" y="1924050"/>
          <p14:tracePt t="34212" x="2525713" y="1914525"/>
          <p14:tracePt t="34220" x="2516188" y="1906588"/>
          <p14:tracePt t="34236" x="2498725" y="1860550"/>
          <p14:tracePt t="34246" x="2489200" y="1860550"/>
          <p14:tracePt t="34252" x="2479675" y="1841500"/>
          <p14:tracePt t="34262" x="2470150" y="1824038"/>
          <p14:tracePt t="34268" x="2452688" y="1797050"/>
          <p14:tracePt t="34284" x="2443163" y="1787525"/>
          <p14:tracePt t="34300" x="2433638" y="1778000"/>
          <p14:tracePt t="35092" x="2433638" y="1751013"/>
          <p14:tracePt t="35100" x="2433638" y="1741488"/>
          <p14:tracePt t="35204" x="2433638" y="1778000"/>
          <p14:tracePt t="35211" x="2433638" y="1804988"/>
          <p14:tracePt t="35220" x="2433638" y="1833563"/>
          <p14:tracePt t="35229" x="2433638" y="1870075"/>
          <p14:tracePt t="35235" x="2433638" y="1906588"/>
          <p14:tracePt t="35246" x="2433638" y="1933575"/>
          <p14:tracePt t="35252" x="2433638" y="1987550"/>
          <p14:tracePt t="35263" x="2433638" y="2033588"/>
          <p14:tracePt t="35268" x="2433638" y="2052638"/>
          <p14:tracePt t="35278" x="2433638" y="2089150"/>
          <p14:tracePt t="35284" x="2433638" y="2097088"/>
          <p14:tracePt t="35292" x="2433638" y="2116138"/>
          <p14:tracePt t="35300" x="2433638" y="2125663"/>
          <p14:tracePt t="35444" x="2433638" y="2133600"/>
          <p14:tracePt t="35452" x="2425700" y="2152650"/>
          <p14:tracePt t="35461" x="2425700" y="2160588"/>
          <p14:tracePt t="35468" x="2425700" y="2179638"/>
          <p14:tracePt t="35478" x="2425700" y="2206625"/>
          <p14:tracePt t="35484" x="2425700" y="2225675"/>
          <p14:tracePt t="35492" x="2425700" y="2252663"/>
          <p14:tracePt t="35500" x="2425700" y="2298700"/>
          <p14:tracePt t="35508" x="2425700" y="2306638"/>
          <p14:tracePt t="35516" x="2425700" y="2316163"/>
          <p14:tracePt t="35868" x="2425700" y="2325688"/>
          <p14:tracePt t="35876" x="2433638" y="2325688"/>
          <p14:tracePt t="35884" x="2443163" y="2325688"/>
          <p14:tracePt t="35892" x="2462213" y="2325688"/>
          <p14:tracePt t="35901" x="2489200" y="2306638"/>
          <p14:tracePt t="35909" x="2506663" y="2289175"/>
          <p14:tracePt t="35916" x="2552700" y="2270125"/>
          <p14:tracePt t="35924" x="2570163" y="2243138"/>
          <p14:tracePt t="35933" x="2606675" y="2225675"/>
          <p14:tracePt t="35940" x="2635250" y="2206625"/>
          <p14:tracePt t="35949" x="2662238" y="2189163"/>
          <p14:tracePt t="35956" x="2725738" y="2160588"/>
          <p14:tracePt t="35967" x="2771775" y="2125663"/>
          <p14:tracePt t="35972" x="2835275" y="2106613"/>
          <p14:tracePt t="35981" x="2862263" y="2079625"/>
          <p14:tracePt t="35987" x="2889250" y="2060575"/>
          <p14:tracePt t="35996" x="2954338" y="2024063"/>
          <p14:tracePt t="36016" x="3017838" y="1987550"/>
          <p14:tracePt t="36029" x="3027363" y="1979613"/>
          <p14:tracePt t="36036" x="3035300" y="1979613"/>
          <p14:tracePt t="36052" x="3054350" y="1970088"/>
          <p14:tracePt t="36100" x="3063875" y="1970088"/>
          <p14:tracePt t="36148" x="3081338" y="1970088"/>
          <p14:tracePt t="36172" x="3100388" y="1970088"/>
          <p14:tracePt t="36196" x="3108325" y="1970088"/>
          <p14:tracePt t="36220" x="3117850" y="1970088"/>
          <p14:tracePt t="36228" x="3127375" y="1970088"/>
          <p14:tracePt t="36236" x="3144838" y="1970088"/>
          <p14:tracePt t="36245" x="3163888" y="1979613"/>
          <p14:tracePt t="36252" x="3171825" y="1987550"/>
          <p14:tracePt t="36262" x="3208338" y="1997075"/>
          <p14:tracePt t="36268" x="3273425" y="2033588"/>
          <p14:tracePt t="36278" x="3354388" y="2079625"/>
          <p14:tracePt t="36284" x="3419475" y="2116138"/>
          <p14:tracePt t="36292" x="3490913" y="2152650"/>
          <p14:tracePt t="36300" x="3546475" y="2189163"/>
          <p14:tracePt t="36308" x="3609975" y="2225675"/>
          <p14:tracePt t="36316" x="3702050" y="2270125"/>
          <p14:tracePt t="36324" x="3746500" y="2289175"/>
          <p14:tracePt t="36331" x="3783013" y="2298700"/>
          <p14:tracePt t="36340" x="3810000" y="2298700"/>
          <p14:tracePt t="36347" x="3819525" y="2306638"/>
          <p14:tracePt t="36532" x="3856038" y="2289175"/>
          <p14:tracePt t="36540" x="3865563" y="2279650"/>
          <p14:tracePt t="36547" x="3883025" y="2270125"/>
          <p14:tracePt t="36557" x="3902075" y="2252663"/>
          <p14:tracePt t="36564" x="3919538" y="2243138"/>
          <p14:tracePt t="36572" x="3948113" y="2233613"/>
          <p14:tracePt t="36581" x="3984625" y="2206625"/>
          <p14:tracePt t="36588" x="4029075" y="2179638"/>
          <p14:tracePt t="36596" x="4065588" y="2170113"/>
          <p14:tracePt t="36604" x="4111625" y="2133600"/>
          <p14:tracePt t="36611" x="4175125" y="2106613"/>
          <p14:tracePt t="36620" x="4238625" y="2089150"/>
          <p14:tracePt t="36631" x="4267200" y="2060575"/>
          <p14:tracePt t="36638" x="4311650" y="2052638"/>
          <p14:tracePt t="36645" x="4340225" y="2033588"/>
          <p14:tracePt t="36652" x="4357688" y="2024063"/>
          <p14:tracePt t="36662" x="4367213" y="2024063"/>
          <p14:tracePt t="36673" x="4384675" y="2016125"/>
          <p14:tracePt t="36716" x="4394200" y="2016125"/>
          <p14:tracePt t="36796" x="4413250" y="2016125"/>
          <p14:tracePt t="36804" x="4448175" y="2016125"/>
          <p14:tracePt t="36811" x="4467225" y="2033588"/>
          <p14:tracePt t="36820" x="4494213" y="2043113"/>
          <p14:tracePt t="36829" x="4530725" y="2052638"/>
          <p14:tracePt t="36836" x="4540250" y="2052638"/>
          <p14:tracePt t="36845" x="4567238" y="2070100"/>
          <p14:tracePt t="36852" x="4576763" y="2070100"/>
          <p14:tracePt t="36862" x="4586288" y="2070100"/>
          <p14:tracePt t="36892" x="4594225" y="2070100"/>
          <p14:tracePt t="36900" x="4622800" y="2070100"/>
          <p14:tracePt t="36908" x="4640263" y="2070100"/>
          <p14:tracePt t="36916" x="4695825" y="2070100"/>
          <p14:tracePt t="36924" x="4786313" y="2070100"/>
          <p14:tracePt t="36931" x="4859338" y="2070100"/>
          <p14:tracePt t="36940" x="4968875" y="2070100"/>
          <p14:tracePt t="36948" x="5078413" y="2070100"/>
          <p14:tracePt t="36956" x="5187950" y="2070100"/>
          <p14:tracePt t="36964" x="5297488" y="2070100"/>
          <p14:tracePt t="36972" x="5424488" y="2070100"/>
          <p14:tracePt t="36979" x="5561013" y="2052638"/>
          <p14:tracePt t="36987" x="5653088" y="2043113"/>
          <p14:tracePt t="36997" x="5770563" y="1997075"/>
          <p14:tracePt t="37004" x="5807075" y="1987550"/>
          <p14:tracePt t="37012" x="5843588" y="1979613"/>
          <p14:tracePt t="37031" x="5907088" y="1933575"/>
          <p14:tracePt t="37045" x="5935663" y="1914525"/>
          <p14:tracePt t="37062" x="5935663" y="1906588"/>
          <p14:tracePt t="37514" x="5935663" y="1897063"/>
          <p14:tracePt t="37732" x="5935663" y="1887538"/>
          <p14:tracePt t="37740" x="5926138" y="1878013"/>
          <p14:tracePt t="37748" x="5916613" y="1870075"/>
          <p14:tracePt t="37764" x="5899150" y="1870075"/>
          <p14:tracePt t="37780" x="5889625" y="1870075"/>
          <p14:tracePt t="37788" x="5880100" y="1870075"/>
          <p14:tracePt t="37796" x="5862638" y="1870075"/>
          <p14:tracePt t="37804" x="5853113" y="1870075"/>
          <p14:tracePt t="37814" x="5834063" y="1870075"/>
          <p14:tracePt t="37820" x="5797550" y="1870075"/>
          <p14:tracePt t="37829" x="5743575" y="1870075"/>
          <p14:tracePt t="37836" x="5670550" y="1870075"/>
          <p14:tracePt t="37846" x="5524500" y="1870075"/>
          <p14:tracePt t="37852" x="5334000" y="1933575"/>
          <p14:tracePt t="37863" x="5151438" y="1979613"/>
          <p14:tracePt t="37868" x="4959350" y="2024063"/>
          <p14:tracePt t="37879" x="4832350" y="2043113"/>
          <p14:tracePt t="37884" x="4649788" y="2060575"/>
          <p14:tracePt t="37892" x="4521200" y="2089150"/>
          <p14:tracePt t="37900" x="4413250" y="2097088"/>
          <p14:tracePt t="37908" x="4275138" y="2116138"/>
          <p14:tracePt t="37916" x="4221163" y="2125663"/>
          <p14:tracePt t="37924" x="4165600" y="2125663"/>
          <p14:tracePt t="37932" x="4121150" y="2125663"/>
          <p14:tracePt t="37940" x="4111625" y="2125663"/>
          <p14:tracePt t="38228" x="4084638" y="2125663"/>
          <p14:tracePt t="38236" x="4021138" y="2152650"/>
          <p14:tracePt t="38245" x="3929063" y="2152650"/>
          <p14:tracePt t="38252" x="3838575" y="2160588"/>
          <p14:tracePt t="38262" x="3746500" y="2179638"/>
          <p14:tracePt t="38268" x="3683000" y="2189163"/>
          <p14:tracePt t="38278" x="3609975" y="2189163"/>
          <p14:tracePt t="38284" x="3527425" y="2216150"/>
          <p14:tracePt t="38292" x="3473450" y="2225675"/>
          <p14:tracePt t="38300" x="3346450" y="2243138"/>
          <p14:tracePt t="38311" x="3244850" y="2252663"/>
          <p14:tracePt t="38316" x="3136900" y="2252663"/>
          <p14:tracePt t="38324" x="3063875" y="2279650"/>
          <p14:tracePt t="38332" x="2962275" y="2298700"/>
          <p14:tracePt t="38340" x="2935288" y="2298700"/>
          <p14:tracePt t="38347" x="2898775" y="2298700"/>
          <p14:tracePt t="38356" x="2862263" y="2306638"/>
          <p14:tracePt t="38363" x="2852738" y="2306638"/>
          <p14:tracePt t="38492" x="2852738" y="2325688"/>
          <p14:tracePt t="38500" x="2844800" y="2343150"/>
          <p14:tracePt t="38508" x="2844800" y="2371725"/>
          <p14:tracePt t="38516" x="2825750" y="2389188"/>
          <p14:tracePt t="38524" x="2808288" y="2416175"/>
          <p14:tracePt t="38532" x="2808288" y="2435225"/>
          <p14:tracePt t="38540" x="2808288" y="2462213"/>
          <p14:tracePt t="38547" x="2808288" y="2471738"/>
          <p14:tracePt t="38556" x="2808288" y="2481263"/>
          <p14:tracePt t="38596" x="2798763" y="2489200"/>
          <p14:tracePt t="38636" x="2798763" y="2481263"/>
          <p14:tracePt t="38644" x="2808288" y="2462213"/>
          <p14:tracePt t="38653" x="2817813" y="2416175"/>
          <p14:tracePt t="38660" x="2825750" y="2408238"/>
          <p14:tracePt t="38669" x="2844800" y="2371725"/>
          <p14:tracePt t="38684" x="2844800" y="2362200"/>
          <p14:tracePt t="38692" x="2852738" y="2362200"/>
          <p14:tracePt t="38844" x="2862263" y="2362200"/>
          <p14:tracePt t="38852" x="2881313" y="2362200"/>
          <p14:tracePt t="38861" x="2898775" y="2371725"/>
          <p14:tracePt t="38869" x="2898775" y="2379663"/>
          <p14:tracePt t="38878" x="2908300" y="2389188"/>
          <p14:tracePt t="38884" x="2917825" y="2416175"/>
          <p14:tracePt t="38892" x="2935288" y="2444750"/>
          <p14:tracePt t="38908" x="2944813" y="2462213"/>
          <p14:tracePt t="38916" x="2944813" y="2471738"/>
          <p14:tracePt t="38932" x="2954338" y="2481263"/>
          <p14:tracePt t="39061" x="2954338" y="2498725"/>
          <p14:tracePt t="39068" x="2954338" y="2508250"/>
          <p14:tracePt t="39092" x="2954338" y="2517775"/>
          <p14:tracePt t="39836" x="2962275" y="2525713"/>
          <p14:tracePt t="39948" x="2990850" y="2525713"/>
          <p14:tracePt t="39956" x="3017838" y="2525713"/>
          <p14:tracePt t="39964" x="3035300" y="2525713"/>
          <p14:tracePt t="39972" x="3063875" y="2517775"/>
          <p14:tracePt t="39982" x="3081338" y="2508250"/>
          <p14:tracePt t="39988" x="3117850" y="2489200"/>
          <p14:tracePt t="39996" x="3127375" y="2489200"/>
          <p14:tracePt t="40016" x="3136900" y="2489200"/>
          <p14:tracePt t="40029" x="3154363" y="2471738"/>
          <p14:tracePt t="40045" x="3171825" y="2471738"/>
          <p14:tracePt t="40052" x="3181350" y="2462213"/>
          <p14:tracePt t="40068" x="3200400" y="2452688"/>
          <p14:tracePt t="40078" x="3217863" y="2444750"/>
          <p14:tracePt t="40092" x="3236913" y="2425700"/>
          <p14:tracePt t="40100" x="3244850" y="2425700"/>
          <p14:tracePt t="40108" x="3263900" y="2416175"/>
          <p14:tracePt t="40116" x="3273425" y="2416175"/>
          <p14:tracePt t="40124" x="3300413" y="2416175"/>
          <p14:tracePt t="40140" x="3317875" y="2408238"/>
          <p14:tracePt t="40148" x="3336925" y="2408238"/>
          <p14:tracePt t="40156" x="3382963" y="2408238"/>
          <p14:tracePt t="40164" x="3409950" y="2408238"/>
          <p14:tracePt t="40172" x="3436938" y="2398713"/>
          <p14:tracePt t="40180" x="3482975" y="2398713"/>
          <p14:tracePt t="40187" x="3536950" y="2371725"/>
          <p14:tracePt t="40197" x="3609975" y="2362200"/>
          <p14:tracePt t="40203" x="3729038" y="2343150"/>
          <p14:tracePt t="40211" x="3856038" y="2343150"/>
          <p14:tracePt t="40220" x="4002088" y="2335213"/>
          <p14:tracePt t="40229" x="4184650" y="2298700"/>
          <p14:tracePt t="40236" x="4311650" y="2289175"/>
          <p14:tracePt t="40245" x="4476750" y="2270125"/>
          <p14:tracePt t="40252" x="4622800" y="2262188"/>
          <p14:tracePt t="40262" x="4759325" y="2216150"/>
          <p14:tracePt t="40268" x="4886325" y="2216150"/>
          <p14:tracePt t="40278" x="5014913" y="2197100"/>
          <p14:tracePt t="40284" x="5122863" y="2189163"/>
          <p14:tracePt t="40293" x="5224463" y="2160588"/>
          <p14:tracePt t="40299" x="5278438" y="2143125"/>
          <p14:tracePt t="40309" x="5324475" y="2143125"/>
          <p14:tracePt t="40315" x="5341938" y="2133600"/>
          <p14:tracePt t="40980" x="5351463" y="2133600"/>
          <p14:tracePt t="40988" x="5351463" y="2143125"/>
          <p14:tracePt t="40996" x="5351463" y="2160588"/>
          <p14:tracePt t="41014" x="5351463" y="2197100"/>
          <p14:tracePt t="41028" x="5351463" y="2216150"/>
          <p14:tracePt t="41036" x="5351463" y="2233613"/>
          <p14:tracePt t="41045" x="5351463" y="2243138"/>
          <p14:tracePt t="41052" x="5351463" y="2262188"/>
          <p14:tracePt t="41062" x="5351463" y="2270125"/>
          <p14:tracePt t="41068" x="5351463" y="2279650"/>
          <p14:tracePt t="41084" x="5341938" y="2279650"/>
          <p14:tracePt t="41396" x="5334000" y="2279650"/>
          <p14:tracePt t="42148" x="5334000" y="2262188"/>
          <p14:tracePt t="42155" x="5334000" y="2243138"/>
          <p14:tracePt t="42164" x="5341938" y="2216150"/>
          <p14:tracePt t="42172" x="5341938" y="2179638"/>
          <p14:tracePt t="42180" x="5351463" y="2179638"/>
          <p14:tracePt t="42187" x="5351463" y="2152650"/>
          <p14:tracePt t="42196" x="5368925" y="2133600"/>
          <p14:tracePt t="42203" x="5368925" y="2097088"/>
          <p14:tracePt t="42213" x="5378450" y="2079625"/>
          <p14:tracePt t="42228" x="5387975" y="2060575"/>
          <p14:tracePt t="42236" x="5387975" y="2043113"/>
          <p14:tracePt t="42247" x="5387975" y="2033588"/>
          <p14:tracePt t="42252" x="5397500" y="2016125"/>
          <p14:tracePt t="42263" x="5397500" y="2006600"/>
          <p14:tracePt t="42268" x="5397500" y="1997075"/>
          <p14:tracePt t="42279" x="5397500" y="1987550"/>
          <p14:tracePt t="42436" x="5397500" y="2006600"/>
          <p14:tracePt t="42444" x="5387975" y="2024063"/>
          <p14:tracePt t="42452" x="5378450" y="2043113"/>
          <p14:tracePt t="42460" x="5368925" y="2052638"/>
          <p14:tracePt t="42468" x="5368925" y="2079625"/>
          <p14:tracePt t="42477" x="5360988" y="2089150"/>
          <p14:tracePt t="42485" x="5351463" y="2106613"/>
          <p14:tracePt t="42516" x="5351463" y="2125663"/>
          <p14:tracePt t="42812" x="5351463" y="2133600"/>
          <p14:tracePt t="42820" x="5351463" y="2143125"/>
          <p14:tracePt t="42827" x="5351463" y="2160588"/>
          <p14:tracePt t="42836" x="5351463" y="2170113"/>
          <p14:tracePt t="42868" x="5341938" y="2179638"/>
          <p14:tracePt t="54084" x="5334000" y="2189163"/>
          <p14:tracePt t="54093" x="5297488" y="2225675"/>
          <p14:tracePt t="54100" x="5187950" y="2243138"/>
          <p14:tracePt t="54108" x="5068888" y="2279650"/>
          <p14:tracePt t="54116" x="4978400" y="2306638"/>
          <p14:tracePt t="54125" x="4876800" y="2325688"/>
          <p14:tracePt t="54132" x="4822825" y="2343150"/>
          <p14:tracePt t="54140" x="4759325" y="2343150"/>
          <p14:tracePt t="54148" x="4703763" y="2362200"/>
          <p14:tracePt t="54155" x="4676775" y="2362200"/>
          <p14:tracePt t="54164" x="4630738" y="2362200"/>
          <p14:tracePt t="54172" x="4603750" y="2371725"/>
          <p14:tracePt t="54180" x="4576763" y="2371725"/>
          <p14:tracePt t="54188" x="4540250" y="2371725"/>
          <p14:tracePt t="54196" x="4530725" y="2371725"/>
          <p14:tracePt t="54204" x="4494213" y="2371725"/>
          <p14:tracePt t="54212" x="4484688" y="2371725"/>
          <p14:tracePt t="54229" x="4467225" y="2371725"/>
          <p14:tracePt t="54236" x="4457700" y="2371725"/>
          <p14:tracePt t="54244" x="4448175" y="2371725"/>
          <p14:tracePt t="54261" x="4440238" y="2371725"/>
          <p14:tracePt t="54268" x="4403725" y="2362200"/>
          <p14:tracePt t="54284" x="4376738" y="2362200"/>
          <p14:tracePt t="54294" x="4357688" y="2362200"/>
          <p14:tracePt t="54300" x="4311650" y="2352675"/>
          <p14:tracePt t="54309" x="4257675" y="2352675"/>
          <p14:tracePt t="54316" x="4202113" y="2352675"/>
          <p14:tracePt t="54326" x="4157663" y="2352675"/>
          <p14:tracePt t="54332" x="4129088" y="2352675"/>
          <p14:tracePt t="54341" x="4065588" y="2352675"/>
          <p14:tracePt t="54348" x="3984625" y="2335213"/>
          <p14:tracePt t="54356" x="3892550" y="2325688"/>
          <p14:tracePt t="54364" x="3838575" y="2325688"/>
          <p14:tracePt t="54372" x="3792538" y="2298700"/>
          <p14:tracePt t="54380" x="3746500" y="2289175"/>
          <p14:tracePt t="54388" x="3738563" y="2289175"/>
          <p14:tracePt t="54396" x="3729038" y="2279650"/>
          <p14:tracePt t="54404" x="3719513" y="2270125"/>
          <p14:tracePt t="54413" x="3683000" y="2262188"/>
          <p14:tracePt t="54420" x="3665538" y="2243138"/>
          <p14:tracePt t="54430" x="3646488" y="2225675"/>
          <p14:tracePt t="54436" x="3636963" y="2216150"/>
          <p14:tracePt t="54443" x="3629025" y="2197100"/>
          <p14:tracePt t="54452" x="3600450" y="2170113"/>
          <p14:tracePt t="54461" x="3592513" y="2152650"/>
          <p14:tracePt t="54477" x="3582988" y="2143125"/>
          <p14:tracePt t="54484" x="3582988" y="2125663"/>
          <p14:tracePt t="54493" x="3573463" y="2106613"/>
          <p14:tracePt t="54500" x="3556000" y="2089150"/>
          <p14:tracePt t="54509" x="3556000" y="2070100"/>
          <p14:tracePt t="54516" x="3556000" y="2060575"/>
          <p14:tracePt t="54526" x="3556000" y="2052638"/>
          <p14:tracePt t="54532" x="3556000" y="2024063"/>
          <p14:tracePt t="54540" x="3556000" y="2016125"/>
          <p14:tracePt t="54556" x="3556000" y="1997075"/>
          <p14:tracePt t="54564" x="3556000" y="1987550"/>
          <p14:tracePt t="54572" x="3556000" y="1979613"/>
          <p14:tracePt t="54580" x="3556000" y="1970088"/>
          <p14:tracePt t="54596" x="3556000" y="1951038"/>
          <p14:tracePt t="54612" x="3556000" y="1933575"/>
          <p14:tracePt t="54620" x="3563938" y="1933575"/>
          <p14:tracePt t="54636" x="3563938" y="1924050"/>
          <p14:tracePt t="54644" x="3573463" y="1924050"/>
          <p14:tracePt t="54956" x="3582988" y="1924050"/>
          <p14:tracePt t="54988" x="3592513" y="1924050"/>
          <p14:tracePt t="54996" x="3600450" y="1924050"/>
          <p14:tracePt t="55014" x="3619500" y="1924050"/>
          <p14:tracePt t="55027" x="3629025" y="1924050"/>
          <p14:tracePt t="55036" x="3636963" y="1924050"/>
          <p14:tracePt t="55052" x="3656013" y="1924050"/>
          <p14:tracePt t="55060" x="3665538" y="1924050"/>
          <p14:tracePt t="55068" x="3673475" y="1924050"/>
          <p14:tracePt t="55077" x="3683000" y="1924050"/>
          <p14:tracePt t="55084" x="3692525" y="1924050"/>
          <p14:tracePt t="55094" x="3702050" y="1924050"/>
          <p14:tracePt t="55100" x="3709988" y="1924050"/>
          <p14:tracePt t="55109" x="3719513" y="1924050"/>
          <p14:tracePt t="55116" x="3738563" y="1924050"/>
          <p14:tracePt t="55125" x="3746500" y="1924050"/>
          <p14:tracePt t="55140" x="3756025" y="1924050"/>
          <p14:tracePt t="55149" x="3775075" y="1924050"/>
          <p14:tracePt t="55156" x="3783013" y="1924050"/>
          <p14:tracePt t="55164" x="3792538" y="1924050"/>
          <p14:tracePt t="55172" x="3802063" y="1924050"/>
          <p14:tracePt t="55180" x="3829050" y="1924050"/>
          <p14:tracePt t="55204" x="3856038" y="1924050"/>
          <p14:tracePt t="55212" x="3865563" y="1924050"/>
          <p14:tracePt t="55220" x="3875088" y="1924050"/>
          <p14:tracePt t="55228" x="3883025" y="1924050"/>
          <p14:tracePt t="55236" x="3919538" y="1897063"/>
          <p14:tracePt t="55243" x="3948113" y="1897063"/>
          <p14:tracePt t="55252" x="3965575" y="1887538"/>
          <p14:tracePt t="55260" x="3975100" y="1887538"/>
          <p14:tracePt t="55268" x="3992563" y="1887538"/>
          <p14:tracePt t="55277" x="4011613" y="1887538"/>
          <p14:tracePt t="55294" x="4029075" y="1878013"/>
          <p14:tracePt t="55300" x="4038600" y="1878013"/>
          <p14:tracePt t="55311" x="4048125" y="1878013"/>
          <p14:tracePt t="55316" x="4057650" y="1878013"/>
          <p14:tracePt t="55332" x="4075113" y="1878013"/>
          <p14:tracePt t="55340" x="4094163" y="1878013"/>
          <p14:tracePt t="55348" x="4102100" y="1878013"/>
          <p14:tracePt t="55356" x="4121150" y="1878013"/>
          <p14:tracePt t="55364" x="4138613" y="1878013"/>
          <p14:tracePt t="55372" x="4165600" y="1851025"/>
          <p14:tracePt t="55380" x="4184650" y="1841500"/>
          <p14:tracePt t="55388" x="4211638" y="1841500"/>
          <p14:tracePt t="55396" x="4248150" y="1841500"/>
          <p14:tracePt t="55404" x="4257675" y="1841500"/>
          <p14:tracePt t="55412" x="4267200" y="1841500"/>
          <p14:tracePt t="55421" x="4275138" y="1841500"/>
          <p14:tracePt t="55430" x="4294188" y="1841500"/>
          <p14:tracePt t="55436" x="4311650" y="1841500"/>
          <p14:tracePt t="55443" x="4321175" y="1841500"/>
          <p14:tracePt t="55452" x="4330700" y="1841500"/>
          <p14:tracePt t="55476" x="4357688" y="1841500"/>
          <p14:tracePt t="55484" x="4357688" y="1851025"/>
          <p14:tracePt t="55500" x="4367213" y="1860550"/>
          <p14:tracePt t="55523" x="4367213" y="1878013"/>
          <p14:tracePt t="55529" x="4376738" y="1897063"/>
          <p14:tracePt t="55540" x="4376738" y="1906588"/>
          <p14:tracePt t="55548" x="4376738" y="1914525"/>
          <p14:tracePt t="55564" x="4376738" y="1924050"/>
          <p14:tracePt t="55580" x="4376738" y="1933575"/>
          <p14:tracePt t="55605" x="4376738" y="1943100"/>
          <p14:tracePt t="55621" x="4376738" y="1960563"/>
          <p14:tracePt t="55636" x="4376738" y="1970088"/>
          <p14:tracePt t="55652" x="4376738" y="1979613"/>
          <p14:tracePt t="55668" x="4376738" y="2006600"/>
          <p14:tracePt t="55678" x="4376738" y="2016125"/>
          <p14:tracePt t="55684" x="4376738" y="2024063"/>
          <p14:tracePt t="55694" x="4376738" y="2043113"/>
          <p14:tracePt t="55700" x="4376738" y="2052638"/>
          <p14:tracePt t="55716" x="4376738" y="2079625"/>
          <p14:tracePt t="55726" x="4376738" y="2089150"/>
          <p14:tracePt t="55732" x="4376738" y="2097088"/>
          <p14:tracePt t="55740" x="4376738" y="2106613"/>
          <p14:tracePt t="55756" x="4376738" y="2125663"/>
          <p14:tracePt t="55821" x="4376738" y="2143125"/>
          <p14:tracePt t="55828" x="4357688" y="2170113"/>
          <p14:tracePt t="55836" x="4340225" y="2189163"/>
          <p14:tracePt t="55843" x="4294188" y="2233613"/>
          <p14:tracePt t="55853" x="4275138" y="2252663"/>
          <p14:tracePt t="55860" x="4238625" y="2279650"/>
          <p14:tracePt t="55868" x="4194175" y="2306638"/>
          <p14:tracePt t="55877" x="4175125" y="2306638"/>
          <p14:tracePt t="55884" x="4148138" y="2316163"/>
          <p14:tracePt t="55893" x="4121150" y="2343150"/>
          <p14:tracePt t="55900" x="4111625" y="2343150"/>
          <p14:tracePt t="55910" x="4102100" y="2343150"/>
          <p14:tracePt t="55916" x="4094163" y="2343150"/>
          <p14:tracePt t="55940" x="4084638" y="2343150"/>
          <p14:tracePt t="55948" x="4057650" y="2343150"/>
          <p14:tracePt t="55956" x="4048125" y="2343150"/>
          <p14:tracePt t="55972" x="4029075" y="2343150"/>
          <p14:tracePt t="55980" x="4021138" y="2335213"/>
          <p14:tracePt t="55988" x="4002088" y="2325688"/>
          <p14:tracePt t="55995" x="3984625" y="2306638"/>
          <p14:tracePt t="56013" x="3975100" y="2306638"/>
          <p14:tracePt t="56020" x="3965575" y="2298700"/>
          <p14:tracePt t="56036" x="3948113" y="2289175"/>
          <p14:tracePt t="56051" x="3938588" y="2279650"/>
          <p14:tracePt t="56067" x="3929063" y="2262188"/>
          <p14:tracePt t="56076" x="3902075" y="2243138"/>
          <p14:tracePt t="56093" x="3883025" y="2216150"/>
          <p14:tracePt t="56099" x="3875088" y="2206625"/>
          <p14:tracePt t="56109" x="3875088" y="2179638"/>
          <p14:tracePt t="56115" x="3865563" y="2170113"/>
          <p14:tracePt t="56123" x="3865563" y="2152650"/>
          <p14:tracePt t="56131" x="3856038" y="2133600"/>
          <p14:tracePt t="56139" x="3856038" y="2125663"/>
          <p14:tracePt t="56155" x="3856038" y="2116138"/>
          <p14:tracePt t="56163" x="3856038" y="2097088"/>
          <p14:tracePt t="56171" x="3856038" y="2089150"/>
          <p14:tracePt t="56179" x="3856038" y="2079625"/>
          <p14:tracePt t="56186" x="3856038" y="2070100"/>
          <p14:tracePt t="56195" x="3856038" y="2052638"/>
          <p14:tracePt t="56203" x="3856038" y="2043113"/>
          <p14:tracePt t="56211" x="3856038" y="2033588"/>
          <p14:tracePt t="56219" x="3856038" y="2006600"/>
          <p14:tracePt t="56227" x="3856038" y="1987550"/>
          <p14:tracePt t="56234" x="3856038" y="1960563"/>
          <p14:tracePt t="56243" x="3856038" y="1951038"/>
          <p14:tracePt t="56250" x="3875088" y="1924050"/>
          <p14:tracePt t="56259" x="3883025" y="1914525"/>
          <p14:tracePt t="56267" x="3911600" y="1887538"/>
          <p14:tracePt t="56275" x="3929063" y="1870075"/>
          <p14:tracePt t="56283" x="3938588" y="1860550"/>
          <p14:tracePt t="56292" x="3956050" y="1851025"/>
          <p14:tracePt t="56299" x="3975100" y="1841500"/>
          <p14:tracePt t="56308" x="4002088" y="1824038"/>
          <p14:tracePt t="56315" x="4011613" y="1814513"/>
          <p14:tracePt t="56327" x="4029075" y="1814513"/>
          <p14:tracePt t="56332" x="4048125" y="1804988"/>
          <p14:tracePt t="56340" x="4065588" y="1804988"/>
          <p14:tracePt t="56476" x="4075113" y="1804988"/>
          <p14:tracePt t="56492" x="4075113" y="1814513"/>
          <p14:tracePt t="56509" x="4075113" y="1824038"/>
          <p14:tracePt t="56524" x="4075113" y="1833563"/>
          <p14:tracePt t="56531" x="4075113" y="1851025"/>
          <p14:tracePt t="56540" x="4075113" y="1860550"/>
          <p14:tracePt t="56548" x="4075113" y="1887538"/>
          <p14:tracePt t="56556" x="4075113" y="1897063"/>
          <p14:tracePt t="56564" x="4075113" y="1914525"/>
          <p14:tracePt t="56572" x="4075113" y="1924050"/>
          <p14:tracePt t="56580" x="4075113" y="1943100"/>
          <p14:tracePt t="57501" x="4075113" y="1951038"/>
          <p14:tracePt t="57509" x="4048125" y="1951038"/>
          <p14:tracePt t="57516" x="4011613" y="1960563"/>
          <p14:tracePt t="57525" x="3956050" y="1997075"/>
          <p14:tracePt t="57532" x="3902075" y="2016125"/>
          <p14:tracePt t="57543" x="3819525" y="2052638"/>
          <p14:tracePt t="57547" x="3756025" y="2079625"/>
          <p14:tracePt t="57556" x="3673475" y="2116138"/>
          <p14:tracePt t="57564" x="3582988" y="2143125"/>
          <p14:tracePt t="57572" x="3500438" y="2189163"/>
          <p14:tracePt t="57580" x="3436938" y="2206625"/>
          <p14:tracePt t="57588" x="3400425" y="2216150"/>
          <p14:tracePt t="57598" x="3346450" y="2252663"/>
          <p14:tracePt t="57605" x="3317875" y="2262188"/>
          <p14:tracePt t="57629" x="3309938" y="2270125"/>
          <p14:tracePt t="57652" x="3290888" y="2270125"/>
          <p14:tracePt t="57667" x="3273425" y="2289175"/>
          <p14:tracePt t="57675" x="3263900" y="2298700"/>
          <p14:tracePt t="57683" x="3263900" y="2306638"/>
          <p14:tracePt t="57692" x="3244850" y="2316163"/>
          <p14:tracePt t="57699" x="3208338" y="2335213"/>
          <p14:tracePt t="57709" x="3181350" y="2362200"/>
          <p14:tracePt t="57715" x="3163888" y="2371725"/>
          <p14:tracePt t="57725" x="3117850" y="2389188"/>
          <p14:tracePt t="57731" x="3090863" y="2398713"/>
          <p14:tracePt t="57740" x="3044825" y="2408238"/>
          <p14:tracePt t="57747" x="3027363" y="2416175"/>
          <p14:tracePt t="57756" x="2998788" y="2444750"/>
          <p14:tracePt t="57764" x="2990850" y="2444750"/>
          <p14:tracePt t="57771" x="2971800" y="2452688"/>
          <p14:tracePt t="57780" x="2944813" y="2481263"/>
          <p14:tracePt t="57788" x="2935288" y="2481263"/>
          <p14:tracePt t="57795" x="2925763" y="2489200"/>
          <p14:tracePt t="57804" x="2898775" y="2508250"/>
          <p14:tracePt t="57813" x="2889250" y="2508250"/>
          <p14:tracePt t="57820" x="2871788" y="2525713"/>
          <p14:tracePt t="57828" x="2844800" y="2562225"/>
          <p14:tracePt t="57836" x="2825750" y="2581275"/>
          <p14:tracePt t="57843" x="2789238" y="2598738"/>
          <p14:tracePt t="57852" x="2781300" y="2608263"/>
          <p14:tracePt t="57859" x="2752725" y="2635250"/>
          <p14:tracePt t="57868" x="2752725" y="2644775"/>
          <p14:tracePt t="57877" x="2725738" y="2671763"/>
          <p14:tracePt t="57884" x="2716213" y="2671763"/>
          <p14:tracePt t="57894" x="2708275" y="2681288"/>
          <p14:tracePt t="57900" x="2689225" y="2690813"/>
          <p14:tracePt t="57909" x="2679700" y="2717800"/>
          <p14:tracePt t="57916" x="2662238" y="2735263"/>
          <p14:tracePt t="57948" x="2662238" y="2754313"/>
          <p14:tracePt t="58004" x="2662238" y="2763838"/>
          <p14:tracePt t="58196" x="2662238" y="2790825"/>
          <p14:tracePt t="58204" x="2662238" y="2800350"/>
          <p14:tracePt t="58212" x="2671763" y="2817813"/>
          <p14:tracePt t="58220" x="2698750" y="2827338"/>
          <p14:tracePt t="58230" x="2752725" y="2827338"/>
          <p14:tracePt t="58236" x="2817813" y="2854325"/>
          <p14:tracePt t="58244" x="2889250" y="2863850"/>
          <p14:tracePt t="58251" x="2962275" y="2863850"/>
          <p14:tracePt t="58259" x="3081338" y="2881313"/>
          <p14:tracePt t="58267" x="3154363" y="2890838"/>
          <p14:tracePt t="58277" x="3208338" y="2890838"/>
          <p14:tracePt t="58284" x="3290888" y="2917825"/>
          <p14:tracePt t="58293" x="3327400" y="2917825"/>
          <p14:tracePt t="58300" x="3346450" y="2917825"/>
          <p14:tracePt t="58311" x="3373438" y="2917825"/>
          <p14:tracePt t="58316" x="3382963" y="2917825"/>
          <p14:tracePt t="58341" x="3390900" y="2917825"/>
          <p14:tracePt t="58588" x="3409950" y="2917825"/>
          <p14:tracePt t="58596" x="3427413" y="2909888"/>
          <p14:tracePt t="58604" x="3455988" y="2900363"/>
          <p14:tracePt t="58613" x="3519488" y="2873375"/>
          <p14:tracePt t="58620" x="3573463" y="2863850"/>
          <p14:tracePt t="58629" x="3656013" y="2836863"/>
          <p14:tracePt t="58636" x="3783013" y="2790825"/>
          <p14:tracePt t="58643" x="3902075" y="2781300"/>
          <p14:tracePt t="58652" x="4048125" y="2763838"/>
          <p14:tracePt t="58659" x="4175125" y="2744788"/>
          <p14:tracePt t="58668" x="4257675" y="2708275"/>
          <p14:tracePt t="58677" x="4384675" y="2690813"/>
          <p14:tracePt t="58684" x="4476750" y="2681288"/>
          <p14:tracePt t="58693" x="4540250" y="2671763"/>
          <p14:tracePt t="58700" x="4576763" y="2662238"/>
          <p14:tracePt t="58709" x="4594225" y="2662238"/>
          <p14:tracePt t="58716" x="4603750" y="2662238"/>
          <p14:tracePt t="59124" x="4613275" y="2662238"/>
          <p14:tracePt t="59132" x="4613275" y="2671763"/>
          <p14:tracePt t="59140" x="4613275" y="2698750"/>
          <p14:tracePt t="59148" x="4613275" y="2717800"/>
          <p14:tracePt t="59156" x="4613275" y="2744788"/>
          <p14:tracePt t="59164" x="4622800" y="2763838"/>
          <p14:tracePt t="59180" x="4622800" y="2800350"/>
          <p14:tracePt t="59188" x="4630738" y="2817813"/>
          <p14:tracePt t="59204" x="4640263" y="2817813"/>
          <p14:tracePt t="59228" x="4659313" y="2827338"/>
          <p14:tracePt t="59349" x="4667250" y="2836863"/>
          <p14:tracePt t="59356" x="4703763" y="2836863"/>
          <p14:tracePt t="59364" x="4776788" y="2827338"/>
          <p14:tracePt t="59372" x="4886325" y="2827338"/>
          <p14:tracePt t="59380" x="4959350" y="2827338"/>
          <p14:tracePt t="59388" x="5086350" y="2827338"/>
          <p14:tracePt t="59396" x="5205413" y="2808288"/>
          <p14:tracePt t="59404" x="5314950" y="2808288"/>
          <p14:tracePt t="59411" x="5387975" y="2808288"/>
          <p14:tracePt t="59420" x="5441950" y="2808288"/>
          <p14:tracePt t="59428" x="5497513" y="2808288"/>
          <p14:tracePt t="59436" x="5543550" y="2808288"/>
          <p14:tracePt t="59443" x="5580063" y="2808288"/>
          <p14:tracePt t="59452" x="5624513" y="2808288"/>
          <p14:tracePt t="59461" x="5634038" y="2808288"/>
          <p14:tracePt t="59468" x="5643563" y="2808288"/>
          <p14:tracePt t="59708" x="5661025" y="2808288"/>
          <p14:tracePt t="59716" x="5688013" y="2808288"/>
          <p14:tracePt t="59725" x="5743575" y="2808288"/>
          <p14:tracePt t="59731" x="5807075" y="2808288"/>
          <p14:tracePt t="59740" x="5862638" y="2808288"/>
          <p14:tracePt t="59748" x="5953125" y="2808288"/>
          <p14:tracePt t="59756" x="6026150" y="2817813"/>
          <p14:tracePt t="59764" x="6099175" y="2817813"/>
          <p14:tracePt t="59772" x="6172200" y="2817813"/>
          <p14:tracePt t="59780" x="6291263" y="2817813"/>
          <p14:tracePt t="59788" x="6362700" y="2817813"/>
          <p14:tracePt t="59796" x="6418263" y="2817813"/>
          <p14:tracePt t="59805" x="6472238" y="2817813"/>
          <p14:tracePt t="59812" x="6518275" y="2817813"/>
          <p14:tracePt t="59820" x="6545263" y="2817813"/>
          <p14:tracePt t="59828" x="6564313" y="2817813"/>
          <p14:tracePt t="60004" x="6618288" y="2817813"/>
          <p14:tracePt t="60012" x="6681788" y="2836863"/>
          <p14:tracePt t="60020" x="6718300" y="2836863"/>
          <p14:tracePt t="60029" x="6764338" y="2854325"/>
          <p14:tracePt t="60036" x="6791325" y="2854325"/>
          <p14:tracePt t="60044" x="6827838" y="2854325"/>
          <p14:tracePt t="60052" x="6864350" y="2863850"/>
          <p14:tracePt t="60061" x="6873875" y="2863850"/>
          <p14:tracePt t="60068" x="6883400" y="2863850"/>
          <p14:tracePt t="60077" x="6910388" y="2873375"/>
          <p14:tracePt t="60284" x="6883400" y="2873375"/>
          <p14:tracePt t="60292" x="6754813" y="2873375"/>
          <p14:tracePt t="60300" x="6573838" y="2873375"/>
          <p14:tracePt t="60309" x="6391275" y="2873375"/>
          <p14:tracePt t="60315" x="6116638" y="2873375"/>
          <p14:tracePt t="60326" x="5853113" y="2873375"/>
          <p14:tracePt t="60331" x="5551488" y="2873375"/>
          <p14:tracePt t="60341" x="5251450" y="2873375"/>
          <p14:tracePt t="60348" x="4922838" y="2873375"/>
          <p14:tracePt t="60359" x="4586288" y="2873375"/>
          <p14:tracePt t="60364" x="4284663" y="2873375"/>
          <p14:tracePt t="60372" x="4021138" y="2873375"/>
          <p14:tracePt t="60380" x="3819525" y="2873375"/>
          <p14:tracePt t="60388" x="3656013" y="2873375"/>
          <p14:tracePt t="60396" x="3519488" y="2873375"/>
          <p14:tracePt t="60404" x="3419475" y="2900363"/>
          <p14:tracePt t="60412" x="3346450" y="2909888"/>
          <p14:tracePt t="60420" x="3300413" y="2909888"/>
          <p14:tracePt t="60430" x="3254375" y="2917825"/>
          <p14:tracePt t="60446" x="3236913" y="2927350"/>
          <p14:tracePt t="60468" x="3227388" y="2936875"/>
          <p14:tracePt t="60476" x="3217863" y="2946400"/>
          <p14:tracePt t="60493" x="3208338" y="2954338"/>
          <p14:tracePt t="61052" x="3208338" y="2963863"/>
          <p14:tracePt t="61060" x="3208338" y="2973388"/>
          <p14:tracePt t="61076" x="3208338" y="2982913"/>
          <p14:tracePt t="61228" x="3208338" y="2963863"/>
          <p14:tracePt t="61236" x="3208338" y="2954338"/>
          <p14:tracePt t="61244" x="3217863" y="2936875"/>
          <p14:tracePt t="61259" x="3227388" y="2917825"/>
          <p14:tracePt t="61268" x="3227388" y="2909888"/>
          <p14:tracePt t="61277" x="3236913" y="2900363"/>
          <p14:tracePt t="61293" x="3244850" y="2890838"/>
          <p14:tracePt t="62244" x="3244850" y="2900363"/>
          <p14:tracePt t="62252" x="3244850" y="2909888"/>
          <p14:tracePt t="62264" x="3244850" y="2917825"/>
          <p14:tracePt t="62268" x="3244850" y="2946400"/>
          <p14:tracePt t="62276" x="3244850" y="2954338"/>
          <p14:tracePt t="62300" x="3244850" y="2973388"/>
          <p14:tracePt t="62572" x="3244850" y="2963863"/>
          <p14:tracePt t="62580" x="3244850" y="2954338"/>
          <p14:tracePt t="62588" x="3236913" y="2936875"/>
          <p14:tracePt t="62596" x="3227388" y="2917825"/>
          <p14:tracePt t="62612" x="3227388" y="2909888"/>
          <p14:tracePt t="62628" x="3227388" y="2900363"/>
          <p14:tracePt t="62644" x="3217863" y="2890838"/>
          <p14:tracePt t="62651" x="3217863" y="2881313"/>
          <p14:tracePt t="62668" x="3217863" y="2873375"/>
          <p14:tracePt t="62676" x="3217863" y="2863850"/>
          <p14:tracePt t="62684" x="3217863" y="2854325"/>
          <p14:tracePt t="62693" x="3217863" y="2836863"/>
          <p14:tracePt t="62710" x="3217863" y="2827338"/>
          <p14:tracePt t="62732" x="3217863" y="2817813"/>
          <p14:tracePt t="63212" x="3217863" y="2827338"/>
          <p14:tracePt t="63220" x="3227388" y="2827338"/>
          <p14:tracePt t="63228" x="3236913" y="2827338"/>
          <p14:tracePt t="63236" x="3254375" y="2827338"/>
          <p14:tracePt t="63244" x="3263900" y="2827338"/>
          <p14:tracePt t="63252" x="3273425" y="2827338"/>
          <p14:tracePt t="63259" x="3290888" y="2827338"/>
          <p14:tracePt t="63268" x="3309938" y="2817813"/>
          <p14:tracePt t="63275" x="3317875" y="2817813"/>
          <p14:tracePt t="63284" x="3336925" y="2817813"/>
          <p14:tracePt t="63300" x="3346450" y="2817813"/>
          <p14:tracePt t="63332" x="3354388" y="2808288"/>
          <p14:tracePt t="63348" x="3382963" y="2808288"/>
          <p14:tracePt t="63356" x="3390900" y="2808288"/>
          <p14:tracePt t="63364" x="3419475" y="2808288"/>
          <p14:tracePt t="63372" x="3427413" y="2808288"/>
          <p14:tracePt t="63380" x="3436938" y="2808288"/>
          <p14:tracePt t="63564" x="3446463" y="2808288"/>
          <p14:tracePt t="64196" x="3446463" y="2817813"/>
          <p14:tracePt t="64212" x="3446463" y="2827338"/>
          <p14:tracePt t="64228" x="3446463" y="2836863"/>
          <p14:tracePt t="64636" x="3446463" y="2854325"/>
          <p14:tracePt t="64652" x="3446463" y="2863850"/>
          <p14:tracePt t="64660" x="3446463" y="2873375"/>
          <p14:tracePt t="64668" x="3446463" y="2890838"/>
          <p14:tracePt t="64676" x="3446463" y="2909888"/>
          <p14:tracePt t="64684" x="3446463" y="2917825"/>
          <p14:tracePt t="64693" x="3446463" y="2936875"/>
          <p14:tracePt t="64709" x="3446463" y="2946400"/>
          <p14:tracePt t="64716" x="3446463" y="2954338"/>
          <p14:tracePt t="64726" x="3446463" y="2973388"/>
          <p14:tracePt t="64743" x="3446463" y="2990850"/>
          <p14:tracePt t="64747" x="3446463" y="3000375"/>
          <p14:tracePt t="64756" x="3446463" y="3017838"/>
          <p14:tracePt t="64772" x="3446463" y="3027363"/>
          <p14:tracePt t="64780" x="3446463" y="3054350"/>
          <p14:tracePt t="64788" x="3446463" y="3063875"/>
          <p14:tracePt t="64796" x="3446463" y="3073400"/>
          <p14:tracePt t="64804" x="3446463" y="3082925"/>
          <p14:tracePt t="64811" x="3446463" y="3100388"/>
          <p14:tracePt t="64819" x="3436938" y="3119438"/>
          <p14:tracePt t="64828" x="3427413" y="3119438"/>
          <p14:tracePt t="64836" x="3419475" y="3127375"/>
          <p14:tracePt t="64908" x="3390900" y="3127375"/>
          <p14:tracePt t="64916" x="3382963" y="3127375"/>
          <p14:tracePt t="64925" x="3373438" y="3127375"/>
          <p14:tracePt t="64941" x="3354388" y="3127375"/>
          <p14:tracePt t="64956" x="3346450" y="3127375"/>
          <p14:tracePt t="65124" x="3336925" y="3127375"/>
          <p14:tracePt t="65148" x="3336925" y="3119438"/>
          <p14:tracePt t="65165" x="3336925" y="3109913"/>
          <p14:tracePt t="65180" x="3336925" y="3100388"/>
          <p14:tracePt t="65308" x="3336925" y="3090863"/>
          <p14:tracePt t="65315" x="3309938" y="3090863"/>
          <p14:tracePt t="65325" x="3263900" y="3090863"/>
          <p14:tracePt t="65332" x="3236913" y="3090863"/>
          <p14:tracePt t="65342" x="3208338" y="3090863"/>
          <p14:tracePt t="65348" x="3190875" y="3090863"/>
          <p14:tracePt t="65356" x="3171825" y="3090863"/>
          <p14:tracePt t="65372" x="3163888" y="3090863"/>
          <p14:tracePt t="65468" x="3154363" y="3073400"/>
          <p14:tracePt t="65484" x="3154363" y="3063875"/>
          <p14:tracePt t="65492" x="3144838" y="3054350"/>
          <p14:tracePt t="65509" x="3136900" y="3036888"/>
          <p14:tracePt t="65532" x="3136900" y="3027363"/>
          <p14:tracePt t="65541" x="3136900" y="3017838"/>
          <p14:tracePt t="65548" x="3136900" y="3000375"/>
          <p14:tracePt t="65556" x="3117850" y="2982913"/>
          <p14:tracePt t="65564" x="3117850" y="2973388"/>
          <p14:tracePt t="65572" x="3117850" y="2954338"/>
          <p14:tracePt t="65580" x="3117850" y="2946400"/>
          <p14:tracePt t="65597" x="3117850" y="2936875"/>
          <p14:tracePt t="65605" x="3117850" y="2917825"/>
          <p14:tracePt t="65612" x="3117850" y="2909888"/>
          <p14:tracePt t="65620" x="3117850" y="2900363"/>
          <p14:tracePt t="65636" x="3117850" y="2881313"/>
          <p14:tracePt t="65643" x="3127375" y="2863850"/>
          <p14:tracePt t="65651" x="3136900" y="2854325"/>
          <p14:tracePt t="65661" x="3144838" y="2854325"/>
          <p14:tracePt t="65667" x="3163888" y="2836863"/>
          <p14:tracePt t="65674" x="3171825" y="2827338"/>
          <p14:tracePt t="65683" x="3181350" y="2817813"/>
          <p14:tracePt t="65691" x="3200400" y="2808288"/>
          <p14:tracePt t="65699" x="3227388" y="2800350"/>
          <p14:tracePt t="65715" x="3244850" y="2800350"/>
          <p14:tracePt t="65726" x="3273425" y="2800350"/>
          <p14:tracePt t="65732" x="3309938" y="2781300"/>
          <p14:tracePt t="65742" x="3327400" y="2781300"/>
          <p14:tracePt t="65748" x="3346450" y="2781300"/>
          <p14:tracePt t="65758" x="3373438" y="2781300"/>
          <p14:tracePt t="65764" x="3390900" y="2781300"/>
          <p14:tracePt t="65772" x="3419475" y="2781300"/>
          <p14:tracePt t="65788" x="3436938" y="2781300"/>
          <p14:tracePt t="65820" x="3446463" y="2781300"/>
          <p14:tracePt t="65860" x="3455988" y="2781300"/>
          <p14:tracePt t="65940" x="3455988" y="2800350"/>
          <p14:tracePt t="65965" x="3455988" y="2808288"/>
          <p14:tracePt t="66332" x="3455988" y="2817813"/>
          <p14:tracePt t="66340" x="3436938" y="2836863"/>
          <p14:tracePt t="66348" x="3427413" y="2854325"/>
          <p14:tracePt t="66356" x="3419475" y="2873375"/>
          <p14:tracePt t="66364" x="3409950" y="2890838"/>
          <p14:tracePt t="66372" x="3390900" y="2917825"/>
          <p14:tracePt t="66381" x="3382963" y="2936875"/>
          <p14:tracePt t="66388" x="3382963" y="2954338"/>
          <p14:tracePt t="66396" x="3363913" y="2990850"/>
          <p14:tracePt t="66412" x="3346450" y="3017838"/>
          <p14:tracePt t="66420" x="3346450" y="3027363"/>
          <p14:tracePt t="66428" x="3346450" y="3036888"/>
          <p14:tracePt t="66435" x="3346450" y="3054350"/>
          <p14:tracePt t="66444" x="3346450" y="3073400"/>
          <p14:tracePt t="66460" x="3336925" y="3082925"/>
          <p14:tracePt t="66764" x="3327400" y="3090863"/>
          <p14:tracePt t="66780" x="3300413" y="3100388"/>
          <p14:tracePt t="66788" x="3290888" y="3100388"/>
          <p14:tracePt t="66796" x="3281363" y="3109913"/>
          <p14:tracePt t="66804" x="3273425" y="3127375"/>
          <p14:tracePt t="66812" x="3254375" y="3146425"/>
          <p14:tracePt t="66820" x="3244850" y="3155950"/>
          <p14:tracePt t="66827" x="3236913" y="3173413"/>
          <p14:tracePt t="66845" x="3236913" y="3182938"/>
          <p14:tracePt t="66852" x="3236913" y="3192463"/>
          <p14:tracePt t="66860" x="3236913" y="3200400"/>
          <p14:tracePt t="66869" x="3217863" y="3209925"/>
          <p14:tracePt t="66884" x="3208338" y="3255963"/>
          <p14:tracePt t="66900" x="3190875" y="3273425"/>
          <p14:tracePt t="66909" x="3181350" y="3302000"/>
          <p14:tracePt t="66916" x="3181350" y="3309938"/>
          <p14:tracePt t="66925" x="3163888" y="3338513"/>
          <p14:tracePt t="66932" x="3154363" y="3355975"/>
          <p14:tracePt t="66941" x="3154363" y="3392488"/>
          <p14:tracePt t="66948" x="3144838" y="3411538"/>
          <p14:tracePt t="66956" x="3117850" y="3438525"/>
          <p14:tracePt t="66964" x="3117850" y="3446463"/>
          <p14:tracePt t="66972" x="3108325" y="3465513"/>
          <p14:tracePt t="66981" x="3108325" y="3482975"/>
          <p14:tracePt t="66988" x="3100388" y="3482975"/>
          <p14:tracePt t="67076" x="3108325" y="3482975"/>
          <p14:tracePt t="67084" x="3117850" y="3455988"/>
          <p14:tracePt t="67091" x="3136900" y="3429000"/>
          <p14:tracePt t="67100" x="3144838" y="3411538"/>
          <p14:tracePt t="67109" x="3163888" y="3392488"/>
          <p14:tracePt t="67116" x="3171825" y="3382963"/>
          <p14:tracePt t="67125" x="3171825" y="3355975"/>
          <p14:tracePt t="67131" x="3171825" y="3346450"/>
          <p14:tracePt t="67141" x="3181350" y="3338513"/>
          <p14:tracePt t="67148" x="3190875" y="3319463"/>
          <p14:tracePt t="67155" x="3208338" y="3292475"/>
          <p14:tracePt t="67164" x="3227388" y="3265488"/>
          <p14:tracePt t="67172" x="3236913" y="3246438"/>
          <p14:tracePt t="67180" x="3254375" y="3200400"/>
          <p14:tracePt t="67188" x="3254375" y="3173413"/>
          <p14:tracePt t="67196" x="3263900" y="3146425"/>
          <p14:tracePt t="67204" x="3273425" y="3119438"/>
          <p14:tracePt t="67211" x="3281363" y="3073400"/>
          <p14:tracePt t="67220" x="3281363" y="3046413"/>
          <p14:tracePt t="67227" x="3281363" y="3000375"/>
          <p14:tracePt t="67236" x="3309938" y="2954338"/>
          <p14:tracePt t="67245" x="3309938" y="2946400"/>
          <p14:tracePt t="67252" x="3317875" y="2900363"/>
          <p14:tracePt t="67261" x="3317875" y="2890838"/>
          <p14:tracePt t="67268" x="3317875" y="2854325"/>
          <p14:tracePt t="67276" x="3317875" y="2827338"/>
          <p14:tracePt t="67284" x="3317875" y="2817813"/>
          <p14:tracePt t="67293" x="3317875" y="2808288"/>
          <p14:tracePt t="67300" x="3327400" y="2800350"/>
          <p14:tracePt t="67356" x="3346450" y="2800350"/>
          <p14:tracePt t="67364" x="3363913" y="2836863"/>
          <p14:tracePt t="67372" x="3373438" y="2854325"/>
          <p14:tracePt t="67380" x="3373438" y="2873375"/>
          <p14:tracePt t="67387" x="3382963" y="2900363"/>
          <p14:tracePt t="67395" x="3400425" y="2927350"/>
          <p14:tracePt t="67404" x="3409950" y="2954338"/>
          <p14:tracePt t="67412" x="3419475" y="2973388"/>
          <p14:tracePt t="67420" x="3419475" y="3000375"/>
          <p14:tracePt t="67428" x="3436938" y="3017838"/>
          <p14:tracePt t="67435" x="3446463" y="3027363"/>
          <p14:tracePt t="67444" x="3455988" y="3036888"/>
          <p14:tracePt t="67452" x="3463925" y="3046413"/>
          <p14:tracePt t="67459" x="3473450" y="3054350"/>
          <p14:tracePt t="67468" x="3482975" y="3054350"/>
          <p14:tracePt t="67491" x="3490913" y="3054350"/>
          <p14:tracePt t="67788" x="3473450" y="3073400"/>
          <p14:tracePt t="67796" x="3463925" y="3073400"/>
          <p14:tracePt t="67804" x="3455988" y="3082925"/>
          <p14:tracePt t="67812" x="3446463" y="3090863"/>
          <p14:tracePt t="68036" x="3436938" y="3100388"/>
          <p14:tracePt t="68044" x="3436938" y="3109913"/>
          <p14:tracePt t="68068" x="3427413" y="3119438"/>
          <p14:tracePt t="68076" x="3419475" y="3127375"/>
          <p14:tracePt t="68084" x="3409950" y="3127375"/>
          <p14:tracePt t="68164" x="3400425" y="3136900"/>
          <p14:tracePt t="68172" x="3390900" y="3146425"/>
          <p14:tracePt t="68180" x="3390900" y="3155950"/>
          <p14:tracePt t="68188" x="3373438" y="3182938"/>
          <p14:tracePt t="68203" x="3363913" y="3192463"/>
          <p14:tracePt t="68212" x="3354388" y="3219450"/>
          <p14:tracePt t="68220" x="3336925" y="3246438"/>
          <p14:tracePt t="68228" x="3317875" y="3265488"/>
          <p14:tracePt t="68235" x="3300413" y="3302000"/>
          <p14:tracePt t="68245" x="3290888" y="3328988"/>
          <p14:tracePt t="68252" x="3273425" y="3346450"/>
          <p14:tracePt t="68260" x="3244850" y="3375025"/>
          <p14:tracePt t="68268" x="3227388" y="3392488"/>
          <p14:tracePt t="68275" x="3217863" y="3402013"/>
          <p14:tracePt t="68284" x="3208338" y="3419475"/>
          <p14:tracePt t="68292" x="3208338" y="3429000"/>
          <p14:tracePt t="68300" x="3208338" y="3438525"/>
          <p14:tracePt t="68540" x="3200400" y="3455988"/>
          <p14:tracePt t="68548" x="3163888" y="3455988"/>
          <p14:tracePt t="68556" x="3127375" y="3455988"/>
          <p14:tracePt t="68564" x="3071813" y="3455988"/>
          <p14:tracePt t="68572" x="3027363" y="3455988"/>
          <p14:tracePt t="68581" x="2954338" y="3429000"/>
          <p14:tracePt t="68587" x="2935288" y="3429000"/>
          <p14:tracePt t="68596" x="2889250" y="3429000"/>
          <p14:tracePt t="68604" x="2844800" y="3402013"/>
          <p14:tracePt t="68620" x="2825750" y="3402013"/>
          <p14:tracePt t="68860" x="2817813" y="3402013"/>
          <p14:tracePt t="68876" x="2817813" y="3375025"/>
          <p14:tracePt t="68885" x="2817813" y="3365500"/>
          <p14:tracePt t="68891" x="2825750" y="3346450"/>
          <p14:tracePt t="68900" x="2835275" y="3319463"/>
          <p14:tracePt t="68909" x="2844800" y="3309938"/>
          <p14:tracePt t="68915" x="2862263" y="3273425"/>
          <p14:tracePt t="68925" x="2862263" y="3265488"/>
          <p14:tracePt t="68932" x="2881313" y="3236913"/>
          <p14:tracePt t="68941" x="2881313" y="3228975"/>
          <p14:tracePt t="68948" x="2898775" y="3192463"/>
          <p14:tracePt t="68956" x="2908300" y="3173413"/>
          <p14:tracePt t="68964" x="2917825" y="3163888"/>
          <p14:tracePt t="68972" x="2925763" y="3127375"/>
          <p14:tracePt t="68979" x="2962275" y="3082925"/>
          <p14:tracePt t="68988" x="2971800" y="3054350"/>
          <p14:tracePt t="68996" x="2981325" y="3027363"/>
          <p14:tracePt t="69013" x="3017838" y="2990850"/>
          <p14:tracePt t="69020" x="3027363" y="2973388"/>
          <p14:tracePt t="69028" x="3063875" y="2927350"/>
          <p14:tracePt t="69035" x="3071813" y="2917825"/>
          <p14:tracePt t="69045" x="3081338" y="2909888"/>
          <p14:tracePt t="69052" x="3081338" y="2900363"/>
          <p14:tracePt t="69061" x="3100388" y="2881313"/>
          <p14:tracePt t="69340" x="3108325" y="2881313"/>
          <p14:tracePt t="69388" x="3108325" y="2873375"/>
          <p14:tracePt t="69396" x="3117850" y="2863850"/>
          <p14:tracePt t="69412" x="3117850" y="2854325"/>
          <p14:tracePt t="69444" x="3117850" y="2844800"/>
          <p14:tracePt t="69452" x="3127375" y="2836863"/>
          <p14:tracePt t="69460" x="3136900" y="2827338"/>
          <p14:tracePt t="69588" x="3136900" y="2844800"/>
          <p14:tracePt t="69596" x="3136900" y="2890838"/>
          <p14:tracePt t="69605" x="3136900" y="2909888"/>
          <p14:tracePt t="69611" x="3127375" y="2946400"/>
          <p14:tracePt t="69620" x="3108325" y="2982913"/>
          <p14:tracePt t="69627" x="3100388" y="3000375"/>
          <p14:tracePt t="69652" x="3100388" y="3017838"/>
          <p14:tracePt t="69812" x="3100388" y="3009900"/>
          <p14:tracePt t="69820" x="3100388" y="3000375"/>
          <p14:tracePt t="69828" x="3100388" y="2990850"/>
          <p14:tracePt t="69836" x="3100388" y="2982913"/>
          <p14:tracePt t="69868" x="3100388" y="2963863"/>
          <p14:tracePt t="70076" x="3100388" y="2982913"/>
          <p14:tracePt t="70084" x="3100388" y="2990850"/>
          <p14:tracePt t="70092" x="3100388" y="3000375"/>
          <p14:tracePt t="70116" x="3100388" y="3027363"/>
          <p14:tracePt t="70132" x="3100388" y="3036888"/>
          <p14:tracePt t="70141" x="3100388" y="3046413"/>
          <p14:tracePt t="70148" x="3108325" y="3063875"/>
          <p14:tracePt t="70164" x="3108325" y="3073400"/>
          <p14:tracePt t="70172" x="3117850" y="3082925"/>
          <p14:tracePt t="70180" x="3127375" y="3090863"/>
          <p14:tracePt t="70196" x="3136900" y="3090863"/>
          <p14:tracePt t="70204" x="3136900" y="3100388"/>
          <p14:tracePt t="70211" x="3144838" y="3109913"/>
          <p14:tracePt t="70236" x="3154363" y="3119438"/>
          <p14:tracePt t="70245" x="3154363" y="3127375"/>
          <p14:tracePt t="70260" x="3171825" y="3136900"/>
          <p14:tracePt t="70268" x="3200400" y="3136900"/>
          <p14:tracePt t="70276" x="3227388" y="3155950"/>
          <p14:tracePt t="70283" x="3263900" y="3163888"/>
          <p14:tracePt t="70292" x="3273425" y="3163888"/>
          <p14:tracePt t="70300" x="3309938" y="3163888"/>
          <p14:tracePt t="70311" x="3327400" y="3173413"/>
          <p14:tracePt t="70316" x="3373438" y="3173413"/>
          <p14:tracePt t="70325" x="3409950" y="3173413"/>
          <p14:tracePt t="70331" x="3455988" y="3182938"/>
          <p14:tracePt t="70342" x="3473450" y="3182938"/>
          <p14:tracePt t="70348" x="3509963" y="3182938"/>
          <p14:tracePt t="70359" x="3519488" y="3182938"/>
          <p14:tracePt t="70364" x="3546475" y="3182938"/>
          <p14:tracePt t="70372" x="3556000" y="3182938"/>
          <p14:tracePt t="70540" x="3563938" y="3182938"/>
          <p14:tracePt t="70556" x="3582988" y="3182938"/>
          <p14:tracePt t="70563" x="3592513" y="3182938"/>
          <p14:tracePt t="70571" x="3600450" y="3182938"/>
          <p14:tracePt t="70580" x="3609975" y="3173413"/>
          <p14:tracePt t="70588" x="3619500" y="3163888"/>
          <p14:tracePt t="70613" x="3619500" y="3155950"/>
          <p14:tracePt t="70629" x="3629025" y="3146425"/>
          <p14:tracePt t="70731" x="3636963" y="3146425"/>
          <p14:tracePt t="70742" x="3646488" y="3146425"/>
          <p14:tracePt t="70748" x="3665538" y="3146425"/>
          <p14:tracePt t="70972" x="3673475" y="3146425"/>
          <p14:tracePt t="70979" x="3673475" y="3155950"/>
          <p14:tracePt t="70996" x="3673475" y="3163888"/>
          <p14:tracePt t="71452" x="3673475" y="3182938"/>
          <p14:tracePt t="71484" x="3665538" y="3182938"/>
          <p14:tracePt t="71500" x="3665538" y="3192463"/>
          <p14:tracePt t="71780" x="3656013" y="3209925"/>
          <p14:tracePt t="71796" x="3656013" y="3219450"/>
          <p14:tracePt t="71803" x="3646488" y="3228975"/>
          <p14:tracePt t="72061" x="3636963" y="3219450"/>
          <p14:tracePt t="72067" x="3636963" y="3200400"/>
          <p14:tracePt t="72075" x="3636963" y="3173413"/>
          <p14:tracePt t="72084" x="3636963" y="3155950"/>
          <p14:tracePt t="72093" x="3646488" y="3136900"/>
          <p14:tracePt t="72100" x="3646488" y="3119438"/>
          <p14:tracePt t="72109" x="3656013" y="3100388"/>
          <p14:tracePt t="72116" x="3665538" y="3054350"/>
          <p14:tracePt t="72125" x="3673475" y="3046413"/>
          <p14:tracePt t="72132" x="3683000" y="3017838"/>
          <p14:tracePt t="72148" x="3683000" y="3009900"/>
          <p14:tracePt t="72157" x="3683000" y="2990850"/>
          <p14:tracePt t="72164" x="3692525" y="2982913"/>
          <p14:tracePt t="72173" x="3692525" y="2973388"/>
          <p14:tracePt t="72180" x="3692525" y="2963863"/>
          <p14:tracePt t="72188" x="3692525" y="2954338"/>
          <p14:tracePt t="72196" x="3702050" y="2946400"/>
          <p14:tracePt t="72212" x="3702050" y="2936875"/>
          <p14:tracePt t="72227" x="3709988" y="2917825"/>
          <p14:tracePt t="72236" x="3719513" y="2909888"/>
          <p14:tracePt t="72245" x="3719513" y="2900363"/>
          <p14:tracePt t="72251" x="3719513" y="2890838"/>
          <p14:tracePt t="72268" x="3729038" y="2863850"/>
          <p14:tracePt t="72284" x="3729038" y="2854325"/>
          <p14:tracePt t="72309" x="3729038" y="2844800"/>
          <p14:tracePt t="72404" x="3729038" y="2863850"/>
          <p14:tracePt t="72412" x="3729038" y="2890838"/>
          <p14:tracePt t="72420" x="3719513" y="2909888"/>
          <p14:tracePt t="72428" x="3702050" y="2936875"/>
          <p14:tracePt t="72436" x="3702050" y="2973388"/>
          <p14:tracePt t="72443" x="3692525" y="3000375"/>
          <p14:tracePt t="72451" x="3665538" y="3046413"/>
          <p14:tracePt t="72461" x="3656013" y="3073400"/>
          <p14:tracePt t="72468" x="3636963" y="3100388"/>
          <p14:tracePt t="72475" x="3636963" y="3119438"/>
          <p14:tracePt t="72483" x="3619500" y="3155950"/>
          <p14:tracePt t="72492" x="3609975" y="3163888"/>
          <p14:tracePt t="72509" x="3609975" y="3182938"/>
          <p14:tracePt t="72516" x="3609975" y="3192463"/>
          <p14:tracePt t="72660" x="3629025" y="3155950"/>
          <p14:tracePt t="72668" x="3636963" y="3136900"/>
          <p14:tracePt t="72675" x="3646488" y="3090863"/>
          <p14:tracePt t="72684" x="3683000" y="3046413"/>
          <p14:tracePt t="72693" x="3692525" y="3027363"/>
          <p14:tracePt t="72699" x="3702050" y="2982913"/>
          <p14:tracePt t="72709" x="3719513" y="2936875"/>
          <p14:tracePt t="72716" x="3746500" y="2909888"/>
          <p14:tracePt t="72725" x="3746500" y="2881313"/>
          <p14:tracePt t="72732" x="3756025" y="2836863"/>
          <p14:tracePt t="72742" x="3775075" y="2817813"/>
          <p14:tracePt t="72748" x="3783013" y="2790825"/>
          <p14:tracePt t="72757" x="3783013" y="2781300"/>
          <p14:tracePt t="72764" x="3792538" y="2754313"/>
          <p14:tracePt t="72772" x="3792538" y="2744788"/>
          <p14:tracePt t="72780" x="3792538" y="2727325"/>
          <p14:tracePt t="72788" x="3802063" y="2717800"/>
          <p14:tracePt t="72796" x="3802063" y="2708275"/>
          <p14:tracePt t="72812" x="3802063" y="2698750"/>
          <p14:tracePt t="72820" x="3802063" y="2690813"/>
          <p14:tracePt t="72916" x="3810000" y="2681288"/>
          <p14:tracePt t="72941" x="3819525" y="2690813"/>
          <p14:tracePt t="72948" x="3819525" y="2708275"/>
          <p14:tracePt t="72957" x="3819525" y="2717800"/>
          <p14:tracePt t="72964" x="3819525" y="2735263"/>
          <p14:tracePt t="72972" x="3819525" y="2744788"/>
          <p14:tracePt t="72979" x="3819525" y="2771775"/>
          <p14:tracePt t="72988" x="3819525" y="2790825"/>
          <p14:tracePt t="72995" x="3819525" y="2800350"/>
          <p14:tracePt t="73004" x="3810000" y="2827338"/>
          <p14:tracePt t="73027" x="3810000" y="2836863"/>
          <p14:tracePt t="73076" x="3802063" y="2844800"/>
          <p14:tracePt t="73124" x="3802063" y="2854325"/>
          <p14:tracePt t="73164" x="3802063" y="2863850"/>
          <p14:tracePt t="73237" x="3802063" y="2873375"/>
          <p14:tracePt t="73252" x="3802063" y="2881313"/>
          <p14:tracePt t="73268" x="3802063" y="2900363"/>
          <p14:tracePt t="73284" x="3802063" y="2909888"/>
          <p14:tracePt t="73436" x="3802063" y="2917825"/>
          <p14:tracePt t="73468" x="3783013" y="2927350"/>
          <p14:tracePt t="73492" x="3783013" y="2936875"/>
          <p14:tracePt t="73529" x="3783013" y="2946400"/>
          <p14:tracePt t="73541" x="3783013" y="2954338"/>
          <p14:tracePt t="73556" x="3783013" y="2963863"/>
          <p14:tracePt t="73572" x="3783013" y="2982913"/>
          <p14:tracePt t="73580" x="3783013" y="2990850"/>
          <p14:tracePt t="73588" x="3775075" y="2990850"/>
          <p14:tracePt t="73604" x="3775075" y="3000375"/>
          <p14:tracePt t="73612" x="3775075" y="3017838"/>
          <p14:tracePt t="73629" x="3775075" y="3027363"/>
          <p14:tracePt t="73748" x="3775075" y="3036888"/>
          <p14:tracePt t="73844" x="3765550" y="3046413"/>
          <p14:tracePt t="73852" x="3756025" y="3046413"/>
          <p14:tracePt t="73868" x="3738563" y="3027363"/>
          <p14:tracePt t="73876" x="3729038" y="3017838"/>
          <p14:tracePt t="73884" x="3729038" y="3009900"/>
          <p14:tracePt t="73893" x="3719513" y="2990850"/>
          <p14:tracePt t="73902" x="3683000" y="2946400"/>
          <p14:tracePt t="73909" x="3673475" y="2927350"/>
          <p14:tracePt t="73916" x="3646488" y="2900363"/>
          <p14:tracePt t="73925" x="3619500" y="2863850"/>
          <p14:tracePt t="73932" x="3609975" y="2836863"/>
          <p14:tracePt t="73941" x="3592513" y="2808288"/>
          <p14:tracePt t="73948" x="3573463" y="2763838"/>
          <p14:tracePt t="73958" x="3556000" y="2735263"/>
          <p14:tracePt t="73964" x="3527425" y="2690813"/>
          <p14:tracePt t="73972" x="3519488" y="2671763"/>
          <p14:tracePt t="73979" x="3482975" y="2608263"/>
          <p14:tracePt t="73988" x="3473450" y="2598738"/>
          <p14:tracePt t="73995" x="3463925" y="2562225"/>
          <p14:tracePt t="74004" x="3455988" y="2544763"/>
          <p14:tracePt t="74028" x="3373438" y="2379663"/>
          <p14:tracePt t="74036" x="3327400" y="2279650"/>
          <p14:tracePt t="74044" x="3273425" y="2197100"/>
          <p14:tracePt t="74051" x="3217863" y="2116138"/>
          <p14:tracePt t="74061" x="3181350" y="2033588"/>
          <p14:tracePt t="74068" x="3136900" y="1970088"/>
          <p14:tracePt t="74077" x="3100388" y="1906588"/>
          <p14:tracePt t="74083" x="3090863" y="1878013"/>
          <p14:tracePt t="74091" x="3071813" y="1841500"/>
          <p14:tracePt t="74100" x="3071813" y="1833563"/>
          <p14:tracePt t="74109" x="3063875" y="1814513"/>
          <p14:tracePt t="74116" x="3044825" y="1787525"/>
          <p14:tracePt t="74132" x="3044825" y="1778000"/>
          <p14:tracePt t="74141" x="3035300" y="1751013"/>
          <p14:tracePt t="74148" x="3027363" y="1741488"/>
          <p14:tracePt t="74158" x="3017838" y="1724025"/>
          <p14:tracePt t="74164" x="3008313" y="1704975"/>
          <p14:tracePt t="74174" x="2998788" y="1677988"/>
          <p14:tracePt t="74180" x="2998788" y="1660525"/>
          <p14:tracePt t="74188" x="2990850" y="1641475"/>
          <p14:tracePt t="74195" x="2962275" y="1595438"/>
          <p14:tracePt t="74204" x="2962275" y="1587500"/>
          <p14:tracePt t="74212" x="2954338" y="1568450"/>
          <p14:tracePt t="74220" x="2954338" y="1550988"/>
          <p14:tracePt t="74227" x="2954338" y="1541463"/>
          <p14:tracePt t="74243" x="2954338" y="1522413"/>
          <p14:tracePt t="74259" x="2944813" y="1504950"/>
          <p14:tracePt t="74556" x="2935288" y="1514475"/>
          <p14:tracePt t="74579" x="2917825" y="1531938"/>
          <p14:tracePt t="74595" x="2908300" y="1550988"/>
          <p14:tracePt t="74611" x="2898775" y="1568450"/>
          <p14:tracePt t="74620" x="2889250" y="1577975"/>
          <p14:tracePt t="74627" x="2862263" y="1604963"/>
          <p14:tracePt t="74635" x="2844800" y="1624013"/>
          <p14:tracePt t="74643" x="2808288" y="1660525"/>
          <p14:tracePt t="74651" x="2744788" y="1697038"/>
          <p14:tracePt t="74659" x="2725738" y="1714500"/>
          <p14:tracePt t="74668" x="2671763" y="1760538"/>
          <p14:tracePt t="74675" x="2606675" y="1804988"/>
          <p14:tracePt t="74683" x="2570163" y="1833563"/>
          <p14:tracePt t="74691" x="2525713" y="1851025"/>
          <p14:tracePt t="74699" x="2506663" y="1878013"/>
          <p14:tracePt t="74707" x="2498725" y="1878013"/>
          <p14:tracePt t="74715" x="2479675" y="1897063"/>
          <p14:tracePt t="74743" x="2462213" y="1933575"/>
          <p14:tracePt t="74748" x="2433638" y="1960563"/>
          <p14:tracePt t="74756" x="2425700" y="1970088"/>
          <p14:tracePt t="74772" x="2416175" y="1997075"/>
          <p14:tracePt t="74779" x="2406650" y="2024063"/>
          <p14:tracePt t="74787" x="2406650" y="2060575"/>
          <p14:tracePt t="74795" x="2389188" y="2089150"/>
          <p14:tracePt t="74803" x="2389188" y="2106613"/>
          <p14:tracePt t="74811" x="2379663" y="2152650"/>
          <p14:tracePt t="74820" x="2370138" y="2189163"/>
          <p14:tracePt t="74827" x="2360613" y="2216150"/>
          <p14:tracePt t="74835" x="2360613" y="2262188"/>
          <p14:tracePt t="74843" x="2333625" y="2316163"/>
          <p14:tracePt t="74851" x="2333625" y="2325688"/>
          <p14:tracePt t="74859" x="2333625" y="2352675"/>
          <p14:tracePt t="74867" x="2333625" y="2389188"/>
          <p14:tracePt t="74875" x="2333625" y="2408238"/>
          <p14:tracePt t="74883" x="2324100" y="2444750"/>
          <p14:tracePt t="74892" x="2324100" y="2471738"/>
          <p14:tracePt t="74899" x="2324100" y="2498725"/>
          <p14:tracePt t="74907" x="2324100" y="2525713"/>
          <p14:tracePt t="74915" x="2324100" y="2562225"/>
          <p14:tracePt t="74924" x="2324100" y="2598738"/>
          <p14:tracePt t="74931" x="2324100" y="2617788"/>
          <p14:tracePt t="74942" x="2324100" y="2644775"/>
          <p14:tracePt t="74948" x="2324100" y="2654300"/>
          <p14:tracePt t="74963" x="2324100" y="2690813"/>
          <p14:tracePt t="74974" x="2324100" y="2717800"/>
          <p14:tracePt t="74980" x="2333625" y="2735263"/>
          <p14:tracePt t="74988" x="2343150" y="2744788"/>
          <p14:tracePt t="74995" x="2352675" y="2754313"/>
          <p14:tracePt t="75004" x="2360613" y="2781300"/>
          <p14:tracePt t="75011" x="2370138" y="2790825"/>
          <p14:tracePt t="75020" x="2379663" y="2800350"/>
          <p14:tracePt t="75028" x="2406650" y="2808288"/>
          <p14:tracePt t="75036" x="2433638" y="2836863"/>
          <p14:tracePt t="75044" x="2452688" y="2844800"/>
          <p14:tracePt t="75051" x="2470150" y="2854325"/>
          <p14:tracePt t="75060" x="2516188" y="2854325"/>
          <p14:tracePt t="75067" x="2562225" y="2890838"/>
          <p14:tracePt t="75077" x="2589213" y="2900363"/>
          <p14:tracePt t="75083" x="2616200" y="2909888"/>
          <p14:tracePt t="75092" x="2635250" y="2909888"/>
          <p14:tracePt t="75098" x="2652713" y="2927350"/>
          <p14:tracePt t="75108" x="2671763" y="2927350"/>
          <p14:tracePt t="75114" x="2679700" y="2927350"/>
          <p14:tracePt t="75122" x="2698750" y="2936875"/>
          <p14:tracePt t="75259" x="2708275" y="2936875"/>
          <p14:tracePt t="75275" x="2716213" y="2946400"/>
          <p14:tracePt t="75282" x="2716213" y="2954338"/>
          <p14:tracePt t="75299" x="2725738" y="2963863"/>
          <p14:tracePt t="76564" x="2725738" y="2973388"/>
          <p14:tracePt t="76836" x="2735263" y="3009900"/>
          <p14:tracePt t="76844" x="2744788" y="3017838"/>
          <p14:tracePt t="76859" x="2744788" y="3027363"/>
          <p14:tracePt t="76868" x="2752725" y="3036888"/>
          <p14:tracePt t="76877" x="2752725" y="3046413"/>
          <p14:tracePt t="76972" x="2762250" y="3046413"/>
          <p14:tracePt t="76980" x="2771775" y="3027363"/>
          <p14:tracePt t="76988" x="2789238" y="3009900"/>
          <p14:tracePt t="76996" x="2798763" y="2982913"/>
          <p14:tracePt t="77004" x="2817813" y="2954338"/>
          <p14:tracePt t="77029" x="2844800" y="2917825"/>
          <p14:tracePt t="77132" x="2852738" y="2909888"/>
          <p14:tracePt t="77172" x="2881313" y="2946400"/>
          <p14:tracePt t="77196" x="2881313" y="2954338"/>
          <p14:tracePt t="80468" x="2881313" y="2936875"/>
          <p14:tracePt t="80484" x="2881313" y="2927350"/>
          <p14:tracePt t="80500" x="2881313" y="2917825"/>
          <p14:tracePt t="80508" x="2881313" y="2909888"/>
          <p14:tracePt t="80516" x="2881313" y="2881313"/>
          <p14:tracePt t="80525" x="2881313" y="2873375"/>
          <p14:tracePt t="80532" x="2881313" y="2854325"/>
          <p14:tracePt t="80542" x="2881313" y="2844800"/>
          <p14:tracePt t="80548" x="2881313" y="2836863"/>
          <p14:tracePt t="80558" x="2881313" y="2827338"/>
          <p14:tracePt t="80574" x="2881313" y="2808288"/>
          <p14:tracePt t="80588" x="2881313" y="2800350"/>
          <p14:tracePt t="80900" x="2881313" y="2808288"/>
          <p14:tracePt t="80908" x="2881313" y="2827338"/>
          <p14:tracePt t="80916" x="2871788" y="2836863"/>
          <p14:tracePt t="80948" x="2871788" y="2844800"/>
          <p14:tracePt t="81004" x="2871788" y="2863850"/>
          <p14:tracePt t="81013" x="2871788" y="2873375"/>
          <p14:tracePt t="81028" x="2871788" y="2881313"/>
          <p14:tracePt t="81036" x="2862263" y="2917825"/>
          <p14:tracePt t="81052" x="2862263" y="2936875"/>
          <p14:tracePt t="81061" x="2862263" y="2963863"/>
          <p14:tracePt t="81068" x="2844800" y="2990850"/>
          <p14:tracePt t="81077" x="2844800" y="3009900"/>
          <p14:tracePt t="81084" x="2844800" y="3027363"/>
          <p14:tracePt t="81091" x="2844800" y="3046413"/>
          <p14:tracePt t="81100" x="2835275" y="3063875"/>
          <p14:tracePt t="81109" x="2835275" y="3090863"/>
          <p14:tracePt t="81116" x="2835275" y="3100388"/>
          <p14:tracePt t="81125" x="2825750" y="3119438"/>
          <p14:tracePt t="81132" x="2825750" y="3146425"/>
          <p14:tracePt t="81143" x="2825750" y="3155950"/>
          <p14:tracePt t="81148" x="2825750" y="3182938"/>
          <p14:tracePt t="81158" x="2817813" y="3200400"/>
          <p14:tracePt t="81163" x="2817813" y="3209925"/>
          <p14:tracePt t="81173" x="2817813" y="3236913"/>
          <p14:tracePt t="81181" x="2817813" y="3246438"/>
          <p14:tracePt t="81188" x="2817813" y="3255963"/>
          <p14:tracePt t="81196" x="2817813" y="3265488"/>
          <p14:tracePt t="81204" x="2817813" y="3273425"/>
          <p14:tracePt t="81212" x="2817813" y="3282950"/>
          <p14:tracePt t="81220" x="2808288" y="3292475"/>
          <p14:tracePt t="81228" x="2798763" y="3302000"/>
          <p14:tracePt t="81245" x="2789238" y="3309938"/>
          <p14:tracePt t="81260" x="2789238" y="3319463"/>
          <p14:tracePt t="81460" x="2789238" y="3309938"/>
          <p14:tracePt t="81468" x="2789238" y="3292475"/>
          <p14:tracePt t="81476" x="2789238" y="3273425"/>
          <p14:tracePt t="81484" x="2789238" y="3265488"/>
          <p14:tracePt t="81491" x="2789238" y="3246438"/>
          <p14:tracePt t="81500" x="2789238" y="3228975"/>
          <p14:tracePt t="81516" x="2789238" y="3200400"/>
          <p14:tracePt t="81525" x="2789238" y="3192463"/>
          <p14:tracePt t="81532" x="2789238" y="3182938"/>
          <p14:tracePt t="81542" x="2789238" y="3163888"/>
          <p14:tracePt t="81548" x="2789238" y="3146425"/>
          <p14:tracePt t="81558" x="2781300" y="3119438"/>
          <p14:tracePt t="81564" x="2771775" y="3100388"/>
          <p14:tracePt t="81574" x="2762250" y="3046413"/>
          <p14:tracePt t="81580" x="2744788" y="3009900"/>
          <p14:tracePt t="81588" x="2725738" y="2982913"/>
          <p14:tracePt t="81597" x="2698750" y="2927350"/>
          <p14:tracePt t="81605" x="2689225" y="2909888"/>
          <p14:tracePt t="81613" x="2671763" y="2873375"/>
          <p14:tracePt t="81620" x="2643188" y="2836863"/>
          <p14:tracePt t="81629" x="2625725" y="2771775"/>
          <p14:tracePt t="81636" x="2616200" y="2727325"/>
          <p14:tracePt t="81645" x="2616200" y="2690813"/>
          <p14:tracePt t="81652" x="2589213" y="2662238"/>
          <p14:tracePt t="81661" x="2579688" y="2625725"/>
          <p14:tracePt t="81668" x="2579688" y="2617788"/>
          <p14:tracePt t="81677" x="2570163" y="2598738"/>
          <p14:tracePt t="81685" x="2562225" y="2581275"/>
          <p14:tracePt t="81691" x="2552700" y="2571750"/>
          <p14:tracePt t="81732" x="2543175" y="2571750"/>
          <p14:tracePt t="81741" x="2533650" y="2571750"/>
          <p14:tracePt t="81748" x="2506663" y="2571750"/>
          <p14:tracePt t="81758" x="2489200" y="2589213"/>
          <p14:tracePt t="81764" x="2479675" y="2598738"/>
          <p14:tracePt t="81774" x="2470150" y="2617788"/>
          <p14:tracePt t="81780" x="2462213" y="2625725"/>
          <p14:tracePt t="81790" x="2452688" y="2644775"/>
          <p14:tracePt t="81796" x="2443163" y="2662238"/>
          <p14:tracePt t="81813" x="2443163" y="2671763"/>
          <p14:tracePt t="81820" x="2433638" y="2690813"/>
          <p14:tracePt t="81836" x="2433638" y="2698750"/>
          <p14:tracePt t="81844" x="2433638" y="2708275"/>
          <p14:tracePt t="81853" x="2416175" y="2727325"/>
          <p14:tracePt t="81860" x="2416175" y="2735263"/>
          <p14:tracePt t="81868" x="2416175" y="2744788"/>
          <p14:tracePt t="81876" x="2406650" y="2771775"/>
          <p14:tracePt t="81884" x="2406650" y="2790825"/>
          <p14:tracePt t="81893" x="2397125" y="2800350"/>
          <p14:tracePt t="81902" x="2397125" y="2827338"/>
          <p14:tracePt t="81909" x="2397125" y="2836863"/>
          <p14:tracePt t="81916" x="2397125" y="2844800"/>
          <p14:tracePt t="81925" x="2379663" y="2863850"/>
          <p14:tracePt t="82460" x="2370138" y="2863850"/>
          <p14:tracePt t="82475" x="2360613" y="2863850"/>
          <p14:tracePt t="82483" x="2343150" y="2881313"/>
          <p14:tracePt t="82500" x="2333625" y="2890838"/>
          <p14:tracePt t="82515" x="2324100" y="2890838"/>
          <p14:tracePt t="82527" x="2316163" y="2900363"/>
          <p14:tracePt t="82780" x="2306638" y="2900363"/>
          <p14:tracePt t="82796" x="2297113" y="2900363"/>
          <p14:tracePt t="83564" x="2287588" y="2900363"/>
          <p14:tracePt t="83573" x="2287588" y="2890838"/>
          <p14:tracePt t="83588" x="2287588" y="2881313"/>
          <p14:tracePt t="84404" x="2279650" y="2881313"/>
          <p14:tracePt t="84636" x="2279650" y="2890838"/>
          <p14:tracePt t="84724" x="2279650" y="2900363"/>
          <p14:tracePt t="84732" x="2306638" y="2900363"/>
          <p14:tracePt t="84740" x="2343150" y="2900363"/>
          <p14:tracePt t="84747" x="2397125" y="2890838"/>
          <p14:tracePt t="84759" x="2443163" y="2873375"/>
          <p14:tracePt t="84763" x="2479675" y="2854325"/>
          <p14:tracePt t="84774" x="2506663" y="2854325"/>
          <p14:tracePt t="84780" x="2562225" y="2817813"/>
          <p14:tracePt t="84791" x="2606675" y="2808288"/>
          <p14:tracePt t="84796" x="2635250" y="2800350"/>
          <p14:tracePt t="84805" x="2679700" y="2800350"/>
          <p14:tracePt t="84811" x="2716213" y="2800350"/>
          <p14:tracePt t="84820" x="2752725" y="2800350"/>
          <p14:tracePt t="84836" x="2762250" y="2800350"/>
          <p14:tracePt t="84844" x="2771775" y="2800350"/>
          <p14:tracePt t="84852" x="2789238" y="2800350"/>
          <p14:tracePt t="84860" x="2798763" y="2800350"/>
          <p14:tracePt t="84868" x="2808288" y="2800350"/>
          <p14:tracePt t="84892" x="2817813" y="2800350"/>
          <p14:tracePt t="84900" x="2825750" y="2800350"/>
          <p14:tracePt t="84908" x="2835275" y="2808288"/>
          <p14:tracePt t="84932" x="2844800" y="2827338"/>
          <p14:tracePt t="85164" x="2844800" y="2836863"/>
          <p14:tracePt t="85173" x="2844800" y="2844800"/>
          <p14:tracePt t="85188" x="2844800" y="2854325"/>
          <p14:tracePt t="85196" x="2835275" y="2854325"/>
          <p14:tracePt t="85212" x="2825750" y="2863850"/>
          <p14:tracePt t="85316" x="2817813" y="2863850"/>
          <p14:tracePt t="85323" x="2808288" y="2863850"/>
          <p14:tracePt t="85332" x="2798763" y="2863850"/>
          <p14:tracePt t="85340" x="2789238" y="2854325"/>
          <p14:tracePt t="85348" x="2789238" y="2844800"/>
          <p14:tracePt t="85359" x="2789238" y="2817813"/>
          <p14:tracePt t="85364" x="2789238" y="2800350"/>
          <p14:tracePt t="85374" x="2789238" y="2790825"/>
          <p14:tracePt t="85379" x="2789238" y="2763838"/>
          <p14:tracePt t="85390" x="2789238" y="2754313"/>
          <p14:tracePt t="85396" x="2789238" y="2727325"/>
          <p14:tracePt t="85412" x="2789238" y="2717800"/>
          <p14:tracePt t="85436" x="2789238" y="2708275"/>
          <p14:tracePt t="85588" x="2771775" y="2698750"/>
          <p14:tracePt t="85612" x="2762250" y="2698750"/>
          <p14:tracePt t="85628" x="2752725" y="2698750"/>
          <p14:tracePt t="85636" x="2744788" y="2698750"/>
          <p14:tracePt t="85652" x="2744788" y="2708275"/>
          <p14:tracePt t="85660" x="2744788" y="2727325"/>
          <p14:tracePt t="85700" x="2735263" y="2735263"/>
          <p14:tracePt t="85707" x="2725738" y="2744788"/>
          <p14:tracePt t="85732" x="2725738" y="2754313"/>
          <p14:tracePt t="85780" x="2725738" y="2763838"/>
          <p14:tracePt t="85908" x="2716213" y="2771775"/>
          <p14:tracePt t="86484" x="2716213" y="2781300"/>
          <p14:tracePt t="86492" x="2716213" y="2790825"/>
          <p14:tracePt t="86604" x="2716213" y="2800350"/>
          <p14:tracePt t="86804" x="2716213" y="2808288"/>
          <p14:tracePt t="86812" x="2716213" y="2836863"/>
          <p14:tracePt t="86820" x="2716213" y="2844800"/>
          <p14:tracePt t="86828" x="2716213" y="2854325"/>
          <p14:tracePt t="86836" x="2716213" y="2881313"/>
          <p14:tracePt t="86860" x="2716213" y="2890838"/>
          <p14:tracePt t="86868" x="2716213" y="2909888"/>
          <p14:tracePt t="86876" x="2716213" y="2917825"/>
          <p14:tracePt t="86892" x="2716213" y="2927350"/>
          <p14:tracePt t="86900" x="2716213" y="2936875"/>
          <p14:tracePt t="86908" x="2716213" y="2946400"/>
          <p14:tracePt t="86915" x="2716213" y="2963863"/>
          <p14:tracePt t="86924" x="2716213" y="2973388"/>
          <p14:tracePt t="86933" x="2708275" y="3000375"/>
          <p14:tracePt t="86940" x="2708275" y="3017838"/>
          <p14:tracePt t="86949" x="2698750" y="3036888"/>
          <p14:tracePt t="86957" x="2698750" y="3046413"/>
          <p14:tracePt t="86974" x="2679700" y="3073400"/>
          <p14:tracePt t="86980" x="2679700" y="3082925"/>
          <p14:tracePt t="86989" x="2679700" y="3090863"/>
          <p14:tracePt t="86996" x="2671763" y="3090863"/>
          <p14:tracePt t="87004" x="2671763" y="3100388"/>
          <p14:tracePt t="87012" x="2671763" y="3127375"/>
          <p14:tracePt t="87028" x="2662238" y="3146425"/>
          <p14:tracePt t="87035" x="2662238" y="3163888"/>
          <p14:tracePt t="87043" x="2662238" y="3173413"/>
          <p14:tracePt t="87051" x="2662238" y="3182938"/>
          <p14:tracePt t="87060" x="2662238" y="3209925"/>
          <p14:tracePt t="87068" x="2662238" y="3219450"/>
          <p14:tracePt t="87075" x="2652713" y="3228975"/>
          <p14:tracePt t="87092" x="2652713" y="3246438"/>
          <p14:tracePt t="87107" x="2652713" y="3255963"/>
          <p14:tracePt t="87115" x="2652713" y="3265488"/>
          <p14:tracePt t="87124" x="2635250" y="3282950"/>
          <p14:tracePt t="87132" x="2635250" y="3292475"/>
          <p14:tracePt t="87149" x="2635250" y="3302000"/>
          <p14:tracePt t="87156" x="2635250" y="3309938"/>
          <p14:tracePt t="87203" x="2635250" y="3328988"/>
          <p14:tracePt t="87219" x="2635250" y="3338513"/>
          <p14:tracePt t="87227" x="2635250" y="3346450"/>
          <p14:tracePt t="87244" x="2635250" y="3355975"/>
          <p14:tracePt t="87252" x="2635250" y="3365500"/>
          <p14:tracePt t="87259" x="2635250" y="3375025"/>
          <p14:tracePt t="87275" x="2635250" y="3382963"/>
          <p14:tracePt t="87284" x="2635250" y="3392488"/>
          <p14:tracePt t="87309" x="2635250" y="3411538"/>
          <p14:tracePt t="87340" x="2635250" y="3419475"/>
          <p14:tracePt t="87356" x="2635250" y="3429000"/>
          <p14:tracePt t="87373" x="2635250" y="3438525"/>
          <p14:tracePt t="87380" x="2635250" y="3455988"/>
          <p14:tracePt t="87388" x="2635250" y="3465513"/>
          <p14:tracePt t="87396" x="2635250" y="3492500"/>
          <p14:tracePt t="87406" x="2635250" y="3502025"/>
          <p14:tracePt t="87420" x="2635250" y="3511550"/>
          <p14:tracePt t="87444" x="2635250" y="3529013"/>
          <p14:tracePt t="87460" x="2635250" y="3538538"/>
          <p14:tracePt t="87484" x="2635250" y="3548063"/>
          <p14:tracePt t="87508" x="2635250" y="3556000"/>
          <p14:tracePt t="87523" x="2635250" y="3575050"/>
          <p14:tracePt t="87548" x="2635250" y="3584575"/>
          <p14:tracePt t="87556" x="2635250" y="3592513"/>
          <p14:tracePt t="87572" x="2635250" y="3611563"/>
          <p14:tracePt t="87580" x="2635250" y="3621088"/>
          <p14:tracePt t="87820" x="2635250" y="3629025"/>
          <p14:tracePt t="87827" x="2635250" y="3638550"/>
          <p14:tracePt t="87836" x="2635250" y="3648075"/>
          <p14:tracePt t="87844" x="2635250" y="3657600"/>
          <p14:tracePt t="87852" x="2635250" y="3665538"/>
          <p14:tracePt t="87860" x="2635250" y="3694113"/>
          <p14:tracePt t="87868" x="2635250" y="3702050"/>
          <p14:tracePt t="87876" x="2635250" y="3711575"/>
          <p14:tracePt t="87900" x="2635250" y="3721100"/>
          <p14:tracePt t="87916" x="2635250" y="3730625"/>
          <p14:tracePt t="87926" x="2635250" y="3738563"/>
          <p14:tracePt t="87933" x="2635250" y="3748088"/>
          <p14:tracePt t="87941" x="2635250" y="3757613"/>
          <p14:tracePt t="87948" x="2635250" y="3767138"/>
          <p14:tracePt t="87957" x="2635250" y="3775075"/>
          <p14:tracePt t="87980" x="2635250" y="3784600"/>
          <p14:tracePt t="88012" x="2635250" y="3794125"/>
          <p14:tracePt t="88020" x="2635250" y="3811588"/>
          <p14:tracePt t="88028" x="2635250" y="3821113"/>
          <p14:tracePt t="88036" x="2635250" y="3830638"/>
          <p14:tracePt t="88044" x="2635250" y="3840163"/>
          <p14:tracePt t="88060" x="2635250" y="3848100"/>
          <p14:tracePt t="88068" x="2635250" y="3857625"/>
          <p14:tracePt t="88076" x="2635250" y="3867150"/>
          <p14:tracePt t="88132" x="2635250" y="3875088"/>
          <p14:tracePt t="88180" x="2635250" y="3894138"/>
          <p14:tracePt t="88292" x="2635250" y="3903663"/>
          <p14:tracePt t="88404" x="2635250" y="3911600"/>
          <p14:tracePt t="88411" x="2635250" y="3940175"/>
          <p14:tracePt t="88419" x="2635250" y="3948113"/>
          <p14:tracePt t="88428" x="2635250" y="3976688"/>
          <p14:tracePt t="88436" x="2635250" y="3984625"/>
          <p14:tracePt t="88444" x="2635250" y="4003675"/>
          <p14:tracePt t="88451" x="2635250" y="4013200"/>
          <p14:tracePt t="88460" x="2635250" y="4021138"/>
          <p14:tracePt t="88467" x="2635250" y="4040188"/>
          <p14:tracePt t="88476" x="2625725" y="4057650"/>
          <p14:tracePt t="88483" x="2625725" y="4067175"/>
          <p14:tracePt t="88492" x="2625725" y="4076700"/>
          <p14:tracePt t="88508" x="2625725" y="4086225"/>
          <p14:tracePt t="88527" x="2625725" y="4103688"/>
          <p14:tracePt t="88541" x="2625725" y="4113213"/>
          <p14:tracePt t="88547" x="2616200" y="4130675"/>
          <p14:tracePt t="88557" x="2616200" y="4140200"/>
          <p14:tracePt t="88573" x="2616200" y="4159250"/>
          <p14:tracePt t="88590" x="2606675" y="4167188"/>
          <p14:tracePt t="88612" x="2606675" y="4176713"/>
          <p14:tracePt t="88629" x="2606675" y="4186238"/>
          <p14:tracePt t="88652" x="2606675" y="4195763"/>
          <p14:tracePt t="88659" x="2598738" y="4203700"/>
          <p14:tracePt t="88668" x="2589213" y="4213225"/>
          <p14:tracePt t="88676" x="2589213" y="4232275"/>
          <p14:tracePt t="88684" x="2570163" y="4249738"/>
          <p14:tracePt t="88693" x="2562225" y="4259263"/>
          <p14:tracePt t="88699" x="2552700" y="4276725"/>
          <p14:tracePt t="88708" x="2543175" y="4276725"/>
          <p14:tracePt t="88715" x="2533650" y="4286250"/>
          <p14:tracePt t="88723" x="2525713" y="4303713"/>
          <p14:tracePt t="88732" x="2506663" y="4322763"/>
          <p14:tracePt t="88740" x="2498725" y="4332288"/>
          <p14:tracePt t="88747" x="2489200" y="4340225"/>
          <p14:tracePt t="88836" x="2489200" y="4349750"/>
          <p14:tracePt t="88852" x="2489200" y="4359275"/>
          <p14:tracePt t="88868" x="2489200" y="4376738"/>
          <p14:tracePt t="88884" x="2470150" y="4395788"/>
          <p14:tracePt t="88900" x="2462213" y="4405313"/>
          <p14:tracePt t="88915" x="2452688" y="4422775"/>
          <p14:tracePt t="88940" x="2452688" y="4432300"/>
          <p14:tracePt t="89108" x="2433638" y="4432300"/>
          <p14:tracePt t="89116" x="2425700" y="4432300"/>
          <p14:tracePt t="89124" x="2416175" y="4432300"/>
          <p14:tracePt t="89132" x="2397125" y="4422775"/>
          <p14:tracePt t="89140" x="2389188" y="4422775"/>
          <p14:tracePt t="89147" x="2379663" y="4422775"/>
          <p14:tracePt t="89158" x="2370138" y="4422775"/>
          <p14:tracePt t="89163" x="2360613" y="4413250"/>
          <p14:tracePt t="89174" x="2343150" y="4405313"/>
          <p14:tracePt t="89180" x="2333625" y="4405313"/>
          <p14:tracePt t="89189" x="2316163" y="4395788"/>
          <p14:tracePt t="89195" x="2306638" y="4395788"/>
          <p14:tracePt t="89237" x="2297113" y="4386263"/>
          <p14:tracePt t="89252" x="2279650" y="4368800"/>
          <p14:tracePt t="89267" x="2260600" y="4332288"/>
          <p14:tracePt t="89276" x="2251075" y="4332288"/>
          <p14:tracePt t="89283" x="2243138" y="4313238"/>
          <p14:tracePt t="89292" x="2233613" y="4303713"/>
          <p14:tracePt t="89300" x="2206625" y="4249738"/>
          <p14:tracePt t="89307" x="2187575" y="4222750"/>
          <p14:tracePt t="89316" x="2170113" y="4195763"/>
          <p14:tracePt t="89323" x="2143125" y="4159250"/>
          <p14:tracePt t="89332" x="2133600" y="4130675"/>
          <p14:tracePt t="89341" x="2106613" y="4113213"/>
          <p14:tracePt t="89348" x="2097088" y="4094163"/>
          <p14:tracePt t="89357" x="2097088" y="4086225"/>
          <p14:tracePt t="89364" x="2097088" y="4067175"/>
          <p14:tracePt t="89373" x="2097088" y="4057650"/>
          <p14:tracePt t="89380" x="2097088" y="4040188"/>
          <p14:tracePt t="89390" x="2097088" y="4030663"/>
          <p14:tracePt t="89396" x="2097088" y="4021138"/>
          <p14:tracePt t="89406" x="2097088" y="4003675"/>
          <p14:tracePt t="89412" x="2097088" y="3994150"/>
          <p14:tracePt t="89420" x="2097088" y="3976688"/>
          <p14:tracePt t="89428" x="2097088" y="3957638"/>
          <p14:tracePt t="89437" x="2097088" y="3948113"/>
          <p14:tracePt t="89444" x="2097088" y="3930650"/>
          <p14:tracePt t="89452" x="2097088" y="3903663"/>
          <p14:tracePt t="89469" x="2097088" y="3884613"/>
          <p14:tracePt t="89475" x="2097088" y="3867150"/>
          <p14:tracePt t="89508" x="2097088" y="3857625"/>
          <p14:tracePt t="89964" x="2097088" y="3848100"/>
          <p14:tracePt t="89973" x="2143125" y="3848100"/>
          <p14:tracePt t="89980" x="2170113" y="3848100"/>
          <p14:tracePt t="89988" x="2206625" y="3848100"/>
          <p14:tracePt t="90010" x="2306638" y="3848100"/>
          <p14:tracePt t="90013" x="2343150" y="3848100"/>
          <p14:tracePt t="90020" x="2370138" y="3848100"/>
          <p14:tracePt t="90028" x="2416175" y="3848100"/>
          <p14:tracePt t="90036" x="2443163" y="3840163"/>
          <p14:tracePt t="90044" x="2452688" y="3840163"/>
          <p14:tracePt t="90052" x="2470150" y="3821113"/>
          <p14:tracePt t="90060" x="2479675" y="3811588"/>
          <p14:tracePt t="90068" x="2489200" y="3811588"/>
          <p14:tracePt t="90084" x="2498725" y="3803650"/>
          <p14:tracePt t="90300" x="2506663" y="3803650"/>
          <p14:tracePt t="90332" x="2516188" y="3803650"/>
          <p14:tracePt t="91244" x="2525713" y="3811588"/>
          <p14:tracePt t="91252" x="2543175" y="3811588"/>
          <p14:tracePt t="91260" x="2579688" y="3811588"/>
          <p14:tracePt t="91268" x="2643188" y="3794125"/>
          <p14:tracePt t="91276" x="2735263" y="3794125"/>
          <p14:tracePt t="91284" x="2844800" y="3794125"/>
          <p14:tracePt t="91292" x="2954338" y="3794125"/>
          <p14:tracePt t="91300" x="3063875" y="3794125"/>
          <p14:tracePt t="91308" x="3171825" y="3794125"/>
          <p14:tracePt t="91315" x="3263900" y="3794125"/>
          <p14:tracePt t="91323" x="3336925" y="3794125"/>
          <p14:tracePt t="91331" x="3400425" y="3794125"/>
          <p14:tracePt t="91339" x="3455988" y="3794125"/>
          <p14:tracePt t="91348" x="3482975" y="3794125"/>
          <p14:tracePt t="91357" x="3490913" y="3794125"/>
          <p14:tracePt t="91364" x="3500438" y="3794125"/>
          <p14:tracePt t="91412" x="3509963" y="3794125"/>
          <p14:tracePt t="91708" x="3600450" y="3794125"/>
          <p14:tracePt t="91716" x="3729038" y="3794125"/>
          <p14:tracePt t="91724" x="3892550" y="3794125"/>
          <p14:tracePt t="91732" x="4065588" y="3794125"/>
          <p14:tracePt t="91740" x="4267200" y="3794125"/>
          <p14:tracePt t="91748" x="4448175" y="3794125"/>
          <p14:tracePt t="91757" x="4576763" y="3794125"/>
          <p14:tracePt t="91765" x="4759325" y="3794125"/>
          <p14:tracePt t="91774" x="4868863" y="3794125"/>
          <p14:tracePt t="91780" x="4959350" y="3794125"/>
          <p14:tracePt t="91790" x="4978400" y="3794125"/>
          <p14:tracePt t="91796" x="4986338" y="3794125"/>
          <p14:tracePt t="92036" x="5032375" y="3794125"/>
          <p14:tracePt t="92044" x="5141913" y="3794125"/>
          <p14:tracePt t="92052" x="5324475" y="3794125"/>
          <p14:tracePt t="92060" x="5543550" y="3794125"/>
          <p14:tracePt t="92068" x="5770563" y="3794125"/>
          <p14:tracePt t="92075" x="6035675" y="3794125"/>
          <p14:tracePt t="92084" x="6254750" y="3794125"/>
          <p14:tracePt t="92092" x="6454775" y="3794125"/>
          <p14:tracePt t="92099" x="6654800" y="3794125"/>
          <p14:tracePt t="92107" x="6800850" y="3794125"/>
          <p14:tracePt t="92115" x="6892925" y="3794125"/>
          <p14:tracePt t="92123" x="6919913" y="3794125"/>
          <p14:tracePt t="92132" x="6929438" y="3794125"/>
          <p14:tracePt t="92371" x="6964363" y="3794125"/>
          <p14:tracePt t="92380" x="7083425" y="3830638"/>
          <p14:tracePt t="92389" x="7192963" y="3830638"/>
          <p14:tracePt t="92396" x="7356475" y="3830638"/>
          <p14:tracePt t="92404" x="7531100" y="3830638"/>
          <p14:tracePt t="92412" x="7704138" y="3840163"/>
          <p14:tracePt t="92420" x="7858125" y="3840163"/>
          <p14:tracePt t="92428" x="8059738" y="3840163"/>
          <p14:tracePt t="92435" x="8240713" y="3840163"/>
          <p14:tracePt t="92443" x="8369300" y="3840163"/>
          <p14:tracePt t="92452" x="8442325" y="3840163"/>
          <p14:tracePt t="92461" x="8459788" y="3840163"/>
          <p14:tracePt t="92468" x="8469313" y="3840163"/>
          <p14:tracePt t="92588" x="8459788" y="3840163"/>
          <p14:tracePt t="92596" x="8423275" y="3848100"/>
          <p14:tracePt t="92605" x="8359775" y="3848100"/>
          <p14:tracePt t="92612" x="8286750" y="3875088"/>
          <p14:tracePt t="92620" x="8196263" y="3875088"/>
          <p14:tracePt t="92628" x="8113713" y="3875088"/>
          <p14:tracePt t="92636" x="8040688" y="3875088"/>
          <p14:tracePt t="92644" x="7913688" y="3894138"/>
          <p14:tracePt t="92653" x="7804150" y="3903663"/>
          <p14:tracePt t="92660" x="7675563" y="3921125"/>
          <p14:tracePt t="92668" x="7494588" y="3948113"/>
          <p14:tracePt t="92677" x="7239000" y="3948113"/>
          <p14:tracePt t="92684" x="7037388" y="3967163"/>
          <p14:tracePt t="92693" x="6737350" y="3967163"/>
          <p14:tracePt t="92700" x="6399213" y="3967163"/>
          <p14:tracePt t="92709" x="6108700" y="3967163"/>
          <p14:tracePt t="92716" x="5734050" y="3967163"/>
          <p14:tracePt t="92723" x="5397500" y="3967163"/>
          <p14:tracePt t="92732" x="5022850" y="3967163"/>
          <p14:tracePt t="92741" x="4759325" y="3967163"/>
          <p14:tracePt t="92747" x="4494213" y="3967163"/>
          <p14:tracePt t="92757" x="4321175" y="3967163"/>
          <p14:tracePt t="92764" x="4121150" y="3967163"/>
          <p14:tracePt t="92774" x="3956050" y="3967163"/>
          <p14:tracePt t="92781" x="3792538" y="3984625"/>
          <p14:tracePt t="92790" x="3609975" y="3984625"/>
          <p14:tracePt t="92796" x="3500438" y="3984625"/>
          <p14:tracePt t="92806" x="3373438" y="3984625"/>
          <p14:tracePt t="92812" x="3281363" y="3984625"/>
          <p14:tracePt t="92820" x="3208338" y="3984625"/>
          <p14:tracePt t="92828" x="3136900" y="3984625"/>
          <p14:tracePt t="92836" x="3071813" y="3984625"/>
          <p14:tracePt t="92844" x="3017838" y="3984625"/>
          <p14:tracePt t="92853" x="2981325" y="3984625"/>
          <p14:tracePt t="92860" x="2954338" y="3994150"/>
          <p14:tracePt t="92868" x="2908300" y="3994150"/>
          <p14:tracePt t="92875" x="2852738" y="4013200"/>
          <p14:tracePt t="92884" x="2789238" y="4013200"/>
          <p14:tracePt t="92892" x="2735263" y="4013200"/>
          <p14:tracePt t="92900" x="2698750" y="4013200"/>
          <p14:tracePt t="92909" x="2679700" y="4013200"/>
          <p14:tracePt t="92916" x="2635250" y="4013200"/>
          <p14:tracePt t="92923" x="2598738" y="4013200"/>
          <p14:tracePt t="92932" x="2552700" y="4013200"/>
          <p14:tracePt t="92940" x="2525713" y="4013200"/>
          <p14:tracePt t="92948" x="2470150" y="4013200"/>
          <p14:tracePt t="92957" x="2416175" y="4013200"/>
          <p14:tracePt t="92964" x="2360613" y="4013200"/>
          <p14:tracePt t="92973" x="2306638" y="4013200"/>
          <p14:tracePt t="92982" x="2251075" y="4013200"/>
          <p14:tracePt t="92989" x="2170113" y="4013200"/>
          <p14:tracePt t="92996" x="2133600" y="4013200"/>
          <p14:tracePt t="93012" x="2033588" y="4013200"/>
          <p14:tracePt t="93020" x="1978025" y="4030663"/>
          <p14:tracePt t="93028" x="1951038" y="4040188"/>
          <p14:tracePt t="93036" x="1924050" y="4040188"/>
          <p14:tracePt t="93044" x="1887538" y="4049713"/>
          <p14:tracePt t="93060" x="1878013" y="4049713"/>
          <p14:tracePt t="93068" x="1860550" y="4049713"/>
          <p14:tracePt t="93452" x="1851025" y="4057650"/>
          <p14:tracePt t="93772" x="1851025" y="4067175"/>
          <p14:tracePt t="93780" x="1851025" y="4076700"/>
          <p14:tracePt t="93789" x="1851025" y="4113213"/>
          <p14:tracePt t="93796" x="1851025" y="4130675"/>
          <p14:tracePt t="93806" x="1860550" y="4149725"/>
          <p14:tracePt t="93812" x="1860550" y="4159250"/>
          <p14:tracePt t="93821" x="1868488" y="4167188"/>
          <p14:tracePt t="93828" x="1868488" y="4186238"/>
          <p14:tracePt t="93908" x="1878013" y="4195763"/>
          <p14:tracePt t="93916" x="1887538" y="4195763"/>
          <p14:tracePt t="93932" x="1895475" y="4195763"/>
          <p14:tracePt t="93948" x="1924050" y="4186238"/>
          <p14:tracePt t="93956" x="1924050" y="4176713"/>
          <p14:tracePt t="93964" x="1931988" y="4167188"/>
          <p14:tracePt t="93973" x="1941513" y="4159250"/>
          <p14:tracePt t="93982" x="1951038" y="4149725"/>
          <p14:tracePt t="94204" x="1960563" y="4149725"/>
          <p14:tracePt t="95228" x="1968500" y="4149725"/>
          <p14:tracePt t="95268" x="1968500" y="4140200"/>
          <p14:tracePt t="95284" x="1968500" y="4130675"/>
          <p14:tracePt t="95300" x="1968500" y="4122738"/>
          <p14:tracePt t="95316" x="1968500" y="4113213"/>
          <p14:tracePt t="95332" x="1968500" y="4103688"/>
          <p14:tracePt t="95620" x="1978025" y="4094163"/>
          <p14:tracePt t="95764" x="1978025" y="4103688"/>
          <p14:tracePt t="95780" x="1987550" y="4113213"/>
          <p14:tracePt t="95804" x="1987550" y="4122738"/>
          <p14:tracePt t="95964" x="2005013" y="4122738"/>
          <p14:tracePt t="95972" x="2014538" y="4122738"/>
          <p14:tracePt t="95980" x="2024063" y="4113213"/>
          <p14:tracePt t="96020" x="2033588" y="4103688"/>
          <p14:tracePt t="96484" x="2033588" y="4113213"/>
          <p14:tracePt t="96500" x="2033588" y="4122738"/>
          <p14:tracePt t="96508" x="2033588" y="4130675"/>
          <p14:tracePt t="96639" x="2033588" y="4149725"/>
          <p14:tracePt t="97492" x="2041525" y="4149725"/>
          <p14:tracePt t="97724" x="2041525" y="4159250"/>
          <p14:tracePt t="97732" x="2041525" y="4167188"/>
          <p14:tracePt t="97740" x="2041525" y="4186238"/>
          <p14:tracePt t="97755" x="2041525" y="4195763"/>
          <p14:tracePt t="97764" x="2041525" y="4203700"/>
          <p14:tracePt t="97820" x="2041525" y="4213225"/>
          <p14:tracePt t="98820" x="2060575" y="4195763"/>
          <p14:tracePt t="98827" x="2060575" y="4149725"/>
          <p14:tracePt t="98837" x="2097088" y="4103688"/>
          <p14:tracePt t="98843" x="2106613" y="4076700"/>
          <p14:tracePt t="98851" x="2133600" y="4013200"/>
          <p14:tracePt t="98859" x="2151063" y="3976688"/>
          <p14:tracePt t="98868" x="2160588" y="3930650"/>
          <p14:tracePt t="98875" x="2179638" y="3903663"/>
          <p14:tracePt t="98884" x="2206625" y="3840163"/>
          <p14:tracePt t="98892" x="2214563" y="3811588"/>
          <p14:tracePt t="98900" x="2243138" y="3757613"/>
          <p14:tracePt t="98909" x="2260600" y="3721100"/>
          <p14:tracePt t="98916" x="2270125" y="3694113"/>
          <p14:tracePt t="98923" x="2279650" y="3665538"/>
          <p14:tracePt t="98931" x="2279650" y="3657600"/>
          <p14:tracePt t="98939" x="2287588" y="3638550"/>
          <p14:tracePt t="99085" x="2287588" y="3657600"/>
          <p14:tracePt t="99092" x="2287588" y="3702050"/>
          <p14:tracePt t="99100" x="2287588" y="3721100"/>
          <p14:tracePt t="99107" x="2287588" y="3757613"/>
          <p14:tracePt t="99115" x="2279650" y="3775075"/>
          <p14:tracePt t="99124" x="2270125" y="3803650"/>
          <p14:tracePt t="99131" x="2260600" y="3830638"/>
          <p14:tracePt t="99139" x="2260600" y="3857625"/>
          <p14:tracePt t="99147" x="2251075" y="3867150"/>
          <p14:tracePt t="99155" x="2251075" y="3884613"/>
          <p14:tracePt t="99164" x="2243138" y="3903663"/>
          <p14:tracePt t="99173" x="2243138" y="3911600"/>
          <p14:tracePt t="99180" x="2224088" y="3930650"/>
          <p14:tracePt t="99189" x="2224088" y="3940175"/>
          <p14:tracePt t="99196" x="2224088" y="3957638"/>
          <p14:tracePt t="99206" x="2214563" y="3976688"/>
          <p14:tracePt t="99212" x="2214563" y="3984625"/>
          <p14:tracePt t="99221" x="2214563" y="3994150"/>
          <p14:tracePt t="99228" x="2206625" y="4003675"/>
          <p14:tracePt t="99244" x="2206625" y="4013200"/>
          <p14:tracePt t="99252" x="2206625" y="4021138"/>
          <p14:tracePt t="99259" x="2206625" y="4030663"/>
          <p14:tracePt t="99267" x="2197100" y="4040188"/>
          <p14:tracePt t="99300" x="2197100" y="4049713"/>
          <p14:tracePt t="99307" x="2197100" y="4057650"/>
          <p14:tracePt t="99324" x="2197100" y="4067175"/>
          <p14:tracePt t="99340" x="2197100" y="4076700"/>
          <p14:tracePt t="99363" x="2179638" y="4094163"/>
          <p14:tracePt t="99396" x="2179638" y="4103688"/>
          <p14:tracePt t="99436" x="2179638" y="4113213"/>
          <p14:tracePt t="99461" x="2179638" y="4122738"/>
          <p14:tracePt t="99475" x="2179638" y="4130675"/>
          <p14:tracePt t="99508" x="2179638" y="4140200"/>
          <p14:tracePt t="99603" x="2179638" y="4149725"/>
          <p14:tracePt t="100716" x="2179638" y="4176713"/>
          <p14:tracePt t="100724" x="2179638" y="4186238"/>
          <p14:tracePt t="100732" x="2179638" y="4195763"/>
          <p14:tracePt t="100739" x="2179638" y="4222750"/>
          <p14:tracePt t="100748" x="2179638" y="4232275"/>
          <p14:tracePt t="100764" x="2179638" y="4240213"/>
          <p14:tracePt t="100774" x="2179638" y="4259263"/>
          <p14:tracePt t="100876" x="2179638" y="4268788"/>
          <p14:tracePt t="100997" x="2187575" y="4276725"/>
          <p14:tracePt t="101012" x="2197100" y="4276725"/>
          <p14:tracePt t="101300" x="2206625" y="4268788"/>
          <p14:tracePt t="102956" x="2214563" y="4268788"/>
          <p14:tracePt t="105196" x="2224088" y="4276725"/>
          <p14:tracePt t="105220" x="2233613" y="4286250"/>
          <p14:tracePt t="105556" x="2270125" y="4322763"/>
          <p14:tracePt t="105563" x="2287588" y="4340225"/>
          <p14:tracePt t="105571" x="2287588" y="4349750"/>
          <p14:tracePt t="105580" x="2297113" y="4368800"/>
          <p14:tracePt t="105604" x="2306638" y="4376738"/>
          <p14:tracePt t="105611" x="2316163" y="4405313"/>
          <p14:tracePt t="105628" x="2324100" y="4405313"/>
          <p14:tracePt t="105636" x="2333625" y="4413250"/>
          <p14:tracePt t="105643" x="2352675" y="4422775"/>
          <p14:tracePt t="105659" x="2379663" y="4441825"/>
          <p14:tracePt t="105668" x="2389188" y="4441825"/>
          <p14:tracePt t="105676" x="2397125" y="4441825"/>
          <p14:tracePt t="105683" x="2406650" y="4441825"/>
          <p14:tracePt t="105707" x="2425700" y="4441825"/>
          <p14:tracePt t="105732" x="2433638" y="4441825"/>
          <p14:tracePt t="105748" x="2443163" y="4441825"/>
          <p14:tracePt t="105756" x="2462213" y="4441825"/>
          <p14:tracePt t="105764" x="2470150" y="4441825"/>
          <p14:tracePt t="105773" x="2479675" y="4441825"/>
          <p14:tracePt t="105790" x="2489200" y="4441825"/>
          <p14:tracePt t="106212" x="2489200" y="4422775"/>
          <p14:tracePt t="106221" x="2489200" y="4413250"/>
          <p14:tracePt t="106228" x="2489200" y="4405313"/>
          <p14:tracePt t="106236" x="2489200" y="4376738"/>
          <p14:tracePt t="106244" x="2489200" y="4359275"/>
          <p14:tracePt t="106252" x="2489200" y="4332288"/>
          <p14:tracePt t="106260" x="2489200" y="4322763"/>
          <p14:tracePt t="106268" x="2489200" y="4313238"/>
          <p14:tracePt t="106276" x="2489200" y="4276725"/>
          <p14:tracePt t="106292" x="2489200" y="4249738"/>
          <p14:tracePt t="106300" x="2489200" y="4232275"/>
          <p14:tracePt t="106307" x="2489200" y="4203700"/>
          <p14:tracePt t="106316" x="2489200" y="4186238"/>
          <p14:tracePt t="106325" x="2489200" y="4176713"/>
          <p14:tracePt t="106332" x="2489200" y="4159250"/>
          <p14:tracePt t="106340" x="2498725" y="4130675"/>
          <p14:tracePt t="106348" x="2506663" y="4113213"/>
          <p14:tracePt t="106355" x="2533650" y="4076700"/>
          <p14:tracePt t="106364" x="2533650" y="4057650"/>
          <p14:tracePt t="106372" x="2562225" y="4030663"/>
          <p14:tracePt t="106380" x="2570163" y="4013200"/>
          <p14:tracePt t="106389" x="2579688" y="3994150"/>
          <p14:tracePt t="106396" x="2589213" y="3957638"/>
          <p14:tracePt t="106405" x="2616200" y="3921125"/>
          <p14:tracePt t="106412" x="2625725" y="3903663"/>
          <p14:tracePt t="106422" x="2635250" y="3884613"/>
          <p14:tracePt t="106429" x="2635250" y="3848100"/>
          <p14:tracePt t="106438" x="2643188" y="3848100"/>
          <p14:tracePt t="106468" x="2643188" y="3840163"/>
          <p14:tracePt t="107156" x="2643188" y="3830638"/>
          <p14:tracePt t="107164" x="2652713" y="3830638"/>
          <p14:tracePt t="107171" x="2671763" y="3830638"/>
          <p14:tracePt t="107180" x="2708275" y="3811588"/>
          <p14:tracePt t="107188" x="2708275" y="3803650"/>
          <p14:tracePt t="107196" x="2725738" y="3794125"/>
          <p14:tracePt t="107205" x="2789238" y="3757613"/>
          <p14:tracePt t="107212" x="2808288" y="3748088"/>
          <p14:tracePt t="107221" x="2862263" y="3738563"/>
          <p14:tracePt t="107228" x="2881313" y="3730625"/>
          <p14:tracePt t="107238" x="2925763" y="3702050"/>
          <p14:tracePt t="107243" x="2954338" y="3702050"/>
          <p14:tracePt t="107251" x="2971800" y="3694113"/>
          <p14:tracePt t="107276" x="2981325" y="3684588"/>
          <p14:tracePt t="107292" x="2998788" y="3684588"/>
          <p14:tracePt t="107300" x="3008313" y="3684588"/>
          <p14:tracePt t="107315" x="3017838" y="3665538"/>
          <p14:tracePt t="107324" x="3027363" y="3657600"/>
          <p14:tracePt t="107332" x="3044825" y="3648075"/>
          <p14:tracePt t="107340" x="3063875" y="3638550"/>
          <p14:tracePt t="107347" x="3081338" y="3638550"/>
          <p14:tracePt t="107355" x="3090863" y="3638550"/>
          <p14:tracePt t="107421" x="3108325" y="3638550"/>
          <p14:tracePt t="107476" x="3127375" y="3638550"/>
          <p14:tracePt t="107820" x="3136900" y="3638550"/>
          <p14:tracePt t="108125" x="3136900" y="3648075"/>
          <p14:tracePt t="108132" x="3136900" y="3657600"/>
          <p14:tracePt t="108140" x="3136900" y="3665538"/>
          <p14:tracePt t="108149" x="3136900" y="3684588"/>
          <p14:tracePt t="108172" x="3136900" y="3694113"/>
          <p14:tracePt t="109852" x="3136900" y="3711575"/>
          <p14:tracePt t="112348" x="3136900" y="3730625"/>
          <p14:tracePt t="112356" x="3127375" y="3730625"/>
          <p14:tracePt t="112364" x="3127375" y="3738563"/>
          <p14:tracePt t="112371" x="3117850" y="3748088"/>
          <p14:tracePt t="112388" x="3117850" y="3767138"/>
          <p14:tracePt t="112396" x="3117850" y="3775075"/>
          <p14:tracePt t="112412" x="3108325" y="3784600"/>
          <p14:tracePt t="112636" x="3100388" y="3784600"/>
          <p14:tracePt t="112644" x="3090863" y="3794125"/>
          <p14:tracePt t="112660" x="3090863" y="3803650"/>
          <p14:tracePt t="112668" x="3081338" y="3811588"/>
          <p14:tracePt t="112684" x="3071813" y="3821113"/>
          <p14:tracePt t="112700" x="3054350" y="3830638"/>
          <p14:tracePt t="112717" x="3044825" y="3840163"/>
          <p14:tracePt t="116020" x="3027363" y="3857625"/>
          <p14:tracePt t="116028" x="2998788" y="3875088"/>
          <p14:tracePt t="116044" x="2971800" y="3884613"/>
          <p14:tracePt t="116053" x="2962275" y="3894138"/>
          <p14:tracePt t="116684" x="2962275" y="3903663"/>
          <p14:tracePt t="116692" x="2998788" y="3903663"/>
          <p14:tracePt t="116700" x="3027363" y="3894138"/>
          <p14:tracePt t="116708" x="3063875" y="3875088"/>
          <p14:tracePt t="116716" x="3100388" y="3875088"/>
          <p14:tracePt t="116724" x="3117850" y="3875088"/>
          <p14:tracePt t="117068" x="3163888" y="3857625"/>
          <p14:tracePt t="117084" x="3190875" y="3848100"/>
          <p14:tracePt t="117092" x="3227388" y="3840163"/>
          <p14:tracePt t="117100" x="3244850" y="3840163"/>
          <p14:tracePt t="117108" x="3263900" y="3830638"/>
          <p14:tracePt t="117116" x="3290888" y="3830638"/>
          <p14:tracePt t="117124" x="3300413" y="3821113"/>
          <p14:tracePt t="117132" x="3309938" y="3811588"/>
          <p14:tracePt t="117212" x="3317875" y="3811588"/>
          <p14:tracePt t="117228" x="3327400" y="3803650"/>
          <p14:tracePt t="117276" x="3336925" y="3794125"/>
          <p14:tracePt t="117708" x="3373438" y="3794125"/>
          <p14:tracePt t="117716" x="3446463" y="3767138"/>
          <p14:tracePt t="117724" x="3556000" y="3767138"/>
          <p14:tracePt t="117732" x="3609975" y="3767138"/>
          <p14:tracePt t="117739" x="3683000" y="3767138"/>
          <p14:tracePt t="117749" x="3756025" y="3767138"/>
          <p14:tracePt t="117755" x="3829050" y="3767138"/>
          <p14:tracePt t="117764" x="3938588" y="3767138"/>
          <p14:tracePt t="117772" x="4021138" y="3767138"/>
          <p14:tracePt t="117780" x="4094163" y="3767138"/>
          <p14:tracePt t="117788" x="4184650" y="3767138"/>
          <p14:tracePt t="117795" x="4257675" y="3767138"/>
          <p14:tracePt t="117805" x="4303713" y="3757613"/>
          <p14:tracePt t="117811" x="4330700" y="3757613"/>
          <p14:tracePt t="117821" x="4357688" y="3757613"/>
          <p14:tracePt t="117828" x="4384675" y="3757613"/>
          <p14:tracePt t="117838" x="4403725" y="3757613"/>
          <p14:tracePt t="117844" x="4421188" y="3757613"/>
          <p14:tracePt t="117855" x="4448175" y="3748088"/>
          <p14:tracePt t="117860" x="4484688" y="3748088"/>
          <p14:tracePt t="117868" x="4503738" y="3738563"/>
          <p14:tracePt t="117876" x="4521200" y="3738563"/>
          <p14:tracePt t="117884" x="4549775" y="3738563"/>
          <p14:tracePt t="117892" x="4557713" y="3738563"/>
          <p14:tracePt t="117900" x="4576763" y="3738563"/>
          <p14:tracePt t="117908" x="4586288" y="3738563"/>
          <p14:tracePt t="117916" x="4603750" y="3738563"/>
          <p14:tracePt t="117924" x="4649788" y="3738563"/>
          <p14:tracePt t="117932" x="4676775" y="3738563"/>
          <p14:tracePt t="117940" x="4703763" y="3738563"/>
          <p14:tracePt t="117949" x="4749800" y="3757613"/>
          <p14:tracePt t="117957" x="4759325" y="3767138"/>
          <p14:tracePt t="117964" x="4767263" y="3775075"/>
          <p14:tracePt t="117973" x="4776788" y="3811588"/>
          <p14:tracePt t="117980" x="4776788" y="3821113"/>
          <p14:tracePt t="117987" x="4776788" y="3840163"/>
          <p14:tracePt t="118011" x="4513263" y="3957638"/>
          <p14:tracePt t="118022" x="4340225" y="4003675"/>
          <p14:tracePt t="118028" x="4211638" y="4013200"/>
          <p14:tracePt t="118038" x="4184650" y="4021138"/>
          <p14:tracePt t="118044" x="4184650" y="4049713"/>
          <p14:tracePt t="118083" x="4165600" y="4049713"/>
          <p14:tracePt t="118091" x="4157663" y="4049713"/>
          <p14:tracePt t="118100" x="4048125" y="4049713"/>
          <p14:tracePt t="118107" x="3956050" y="4049713"/>
          <p14:tracePt t="118116" x="3865563" y="4049713"/>
          <p14:tracePt t="118124" x="3819525" y="4049713"/>
          <p14:tracePt t="118155" x="3810000" y="4040188"/>
          <p14:tracePt t="118163" x="3819525" y="4040188"/>
          <p14:tracePt t="118173" x="3846513" y="4030663"/>
          <p14:tracePt t="118180" x="3865563" y="4030663"/>
          <p14:tracePt t="118187" x="3883025" y="4021138"/>
          <p14:tracePt t="118196" x="3892550" y="4021138"/>
          <p14:tracePt t="118204" x="3902075" y="4013200"/>
          <p14:tracePt t="118212" x="3911600" y="4003675"/>
          <p14:tracePt t="118227" x="3919538" y="4003675"/>
          <p14:tracePt t="118237" x="3929063" y="3994150"/>
          <p14:tracePt t="118253" x="3948113" y="3984625"/>
          <p14:tracePt t="118267" x="3992563" y="3967163"/>
          <p14:tracePt t="118275" x="4065588" y="3948113"/>
          <p14:tracePt t="118284" x="4138613" y="3948113"/>
          <p14:tracePt t="118292" x="4267200" y="3948113"/>
          <p14:tracePt t="118300" x="4413250" y="3948113"/>
          <p14:tracePt t="118308" x="4576763" y="3948113"/>
          <p14:tracePt t="118316" x="4795838" y="3948113"/>
          <p14:tracePt t="118325" x="5168900" y="3948113"/>
          <p14:tracePt t="118331" x="5616575" y="3948113"/>
          <p14:tracePt t="118339" x="5989638" y="3948113"/>
          <p14:tracePt t="118347" x="6189663" y="3948113"/>
          <p14:tracePt t="118355" x="6435725" y="3948113"/>
          <p14:tracePt t="118364" x="6664325" y="3948113"/>
          <p14:tracePt t="118371" x="6856413" y="3948113"/>
          <p14:tracePt t="118380" x="7056438" y="3948113"/>
          <p14:tracePt t="118387" x="7256463" y="3948113"/>
          <p14:tracePt t="118395" x="7421563" y="3948113"/>
          <p14:tracePt t="118404" x="7567613" y="3948113"/>
          <p14:tracePt t="118411" x="7675563" y="3940175"/>
          <p14:tracePt t="118420" x="7767638" y="3921125"/>
          <p14:tracePt t="118428" x="7831138" y="3903663"/>
          <p14:tracePt t="118438" x="7904163" y="3903663"/>
          <p14:tracePt t="118443" x="7967663" y="3875088"/>
          <p14:tracePt t="118454" x="8050213" y="3867150"/>
          <p14:tracePt t="118460" x="8159750" y="3821113"/>
          <p14:tracePt t="118468" x="8250238" y="3803650"/>
          <p14:tracePt t="118476" x="8386763" y="3794125"/>
          <p14:tracePt t="118483" x="8551863" y="3748088"/>
          <p14:tracePt t="118491" x="8734425" y="3730625"/>
          <p14:tracePt t="118499" x="8934450" y="37115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en-US" altLang="ja-JP" dirty="0"/>
              <a:t>UMA</a:t>
            </a:r>
            <a:r>
              <a:rPr lang="ja-JP" altLang="en-US" dirty="0"/>
              <a:t>：マルチコア、集中メモリ型</a:t>
            </a:r>
          </a:p>
        </p:txBody>
      </p:sp>
      <p:pic>
        <p:nvPicPr>
          <p:cNvPr id="16387" name="Picture 17" descr="f05-01-978012383872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22475" y="1600200"/>
            <a:ext cx="5099050" cy="4525963"/>
          </a:xfr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A5A17FA3-AEA0-4B2C-AFFD-A1F3506212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18691367"/>
      </p:ext>
    </p:extLst>
  </p:cSld>
  <p:clrMapOvr>
    <a:masterClrMapping/>
  </p:clrMapOvr>
  <mc:AlternateContent xmlns:mc="http://schemas.openxmlformats.org/markup-compatibility/2006" xmlns:p14="http://schemas.microsoft.com/office/powerpoint/2010/main">
    <mc:Choice Requires="p14">
      <p:transition spd="slow" p14:dur="2000" advTm="61909"/>
    </mc:Choice>
    <mc:Fallback xmlns="">
      <p:transition spd="slow" advTm="6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506" x="911225" y="4541838"/>
          <p14:tracePt t="21749" x="974725" y="4505325"/>
          <p14:tracePt t="21757" x="1103313" y="4432300"/>
          <p14:tracePt t="21764" x="1203325" y="4386263"/>
          <p14:tracePt t="21773" x="1358900" y="4313238"/>
          <p14:tracePt t="21780" x="1541463" y="4286250"/>
          <p14:tracePt t="21790" x="1731963" y="4222750"/>
          <p14:tracePt t="21797" x="2024063" y="4140200"/>
          <p14:tracePt t="21804" x="2214563" y="4076700"/>
          <p14:tracePt t="21812" x="2425700" y="3994150"/>
          <p14:tracePt t="21820" x="2570163" y="3911600"/>
          <p14:tracePt t="21828" x="2725738" y="3821113"/>
          <p14:tracePt t="21836" x="2825750" y="3748088"/>
          <p14:tracePt t="21844" x="2889250" y="3711575"/>
          <p14:tracePt t="21852" x="2925763" y="3684588"/>
          <p14:tracePt t="21861" x="2925763" y="3675063"/>
          <p14:tracePt t="21868" x="2935288" y="3665538"/>
          <p14:tracePt t="21878" x="2935288" y="3657600"/>
          <p14:tracePt t="22084" x="2954338" y="3638550"/>
          <p14:tracePt t="22092" x="2962275" y="3629025"/>
          <p14:tracePt t="22100" x="2990850" y="3611563"/>
          <p14:tracePt t="22108" x="2998788" y="3611563"/>
          <p14:tracePt t="22332" x="3008313" y="3602038"/>
          <p14:tracePt t="22348" x="3008313" y="3584575"/>
          <p14:tracePt t="22357" x="3008313" y="3556000"/>
          <p14:tracePt t="22364" x="3008313" y="3519488"/>
          <p14:tracePt t="22373" x="3008313" y="3482975"/>
          <p14:tracePt t="22380" x="2998788" y="3465513"/>
          <p14:tracePt t="22388" x="2981325" y="3411538"/>
          <p14:tracePt t="22396" x="2944813" y="3355975"/>
          <p14:tracePt t="22404" x="2925763" y="3328988"/>
          <p14:tracePt t="22412" x="2908300" y="3282950"/>
          <p14:tracePt t="22420" x="2898775" y="3255963"/>
          <p14:tracePt t="22428" x="2881313" y="3209925"/>
          <p14:tracePt t="22436" x="2871788" y="3182938"/>
          <p14:tracePt t="22444" x="2871788" y="3155950"/>
          <p14:tracePt t="22452" x="2862263" y="3109913"/>
          <p14:tracePt t="22460" x="2862263" y="3090863"/>
          <p14:tracePt t="22476" x="2862263" y="3054350"/>
          <p14:tracePt t="22484" x="2862263" y="3017838"/>
          <p14:tracePt t="22493" x="2862263" y="2963863"/>
          <p14:tracePt t="22500" x="2862263" y="2936875"/>
          <p14:tracePt t="22508" x="2844800" y="2890838"/>
          <p14:tracePt t="22516" x="2844800" y="2854325"/>
          <p14:tracePt t="22525" x="2835275" y="2800350"/>
          <p14:tracePt t="22532" x="2817813" y="2754313"/>
          <p14:tracePt t="22541" x="2817813" y="2727325"/>
          <p14:tracePt t="22548" x="2808288" y="2671763"/>
          <p14:tracePt t="22557" x="2808288" y="2644775"/>
          <p14:tracePt t="22564" x="2808288" y="2598738"/>
          <p14:tracePt t="22573" x="2789238" y="2571750"/>
          <p14:tracePt t="22580" x="2789238" y="2554288"/>
          <p14:tracePt t="22591" x="2789238" y="2544763"/>
          <p14:tracePt t="22596" x="2781300" y="2517775"/>
          <p14:tracePt t="22612" x="2781300" y="2508250"/>
          <p14:tracePt t="22740" x="2781300" y="2498725"/>
          <p14:tracePt t="22748" x="2781300" y="2489200"/>
          <p14:tracePt t="22764" x="2771775" y="2462213"/>
          <p14:tracePt t="22773" x="2771775" y="2452688"/>
          <p14:tracePt t="22780" x="2771775" y="2444750"/>
          <p14:tracePt t="22790" x="2762250" y="2416175"/>
          <p14:tracePt t="22804" x="2744788" y="2398713"/>
          <p14:tracePt t="22828" x="2744788" y="2379663"/>
          <p14:tracePt t="22836" x="2735263" y="2371725"/>
          <p14:tracePt t="22844" x="2735263" y="2362200"/>
          <p14:tracePt t="22852" x="2735263" y="2352675"/>
          <p14:tracePt t="22860" x="2735263" y="2335213"/>
          <p14:tracePt t="22868" x="2725738" y="2325688"/>
          <p14:tracePt t="22876" x="2725738" y="2298700"/>
          <p14:tracePt t="22884" x="2725738" y="2279650"/>
          <p14:tracePt t="22892" x="2716213" y="2270125"/>
          <p14:tracePt t="22900" x="2716213" y="2252663"/>
          <p14:tracePt t="22907" x="2716213" y="2243138"/>
          <p14:tracePt t="22916" x="2708275" y="2225675"/>
          <p14:tracePt t="22932" x="2708275" y="2216150"/>
          <p14:tracePt t="22948" x="2708275" y="2206625"/>
          <p14:tracePt t="23132" x="2708275" y="2233613"/>
          <p14:tracePt t="23140" x="2708275" y="2252663"/>
          <p14:tracePt t="23148" x="2708275" y="2289175"/>
          <p14:tracePt t="23157" x="2708275" y="2335213"/>
          <p14:tracePt t="23164" x="2716213" y="2362200"/>
          <p14:tracePt t="23174" x="2716213" y="2389188"/>
          <p14:tracePt t="23180" x="2752725" y="2452688"/>
          <p14:tracePt t="23191" x="2752725" y="2489200"/>
          <p14:tracePt t="23196" x="2752725" y="2525713"/>
          <p14:tracePt t="23203" x="2762250" y="2554288"/>
          <p14:tracePt t="23212" x="2762250" y="2571750"/>
          <p14:tracePt t="23220" x="2771775" y="2598738"/>
          <p14:tracePt t="23228" x="2781300" y="2625725"/>
          <p14:tracePt t="23236" x="2781300" y="2644775"/>
          <p14:tracePt t="23244" x="2781300" y="2662238"/>
          <p14:tracePt t="23252" x="2798763" y="2698750"/>
          <p14:tracePt t="23268" x="2808288" y="2717800"/>
          <p14:tracePt t="23277" x="2808288" y="2735263"/>
          <p14:tracePt t="23284" x="2808288" y="2744788"/>
          <p14:tracePt t="23293" x="2808288" y="2754313"/>
          <p14:tracePt t="23300" x="2808288" y="2771775"/>
          <p14:tracePt t="23308" x="2808288" y="2781300"/>
          <p14:tracePt t="23325" x="2808288" y="2800350"/>
          <p14:tracePt t="23332" x="2808288" y="2817813"/>
          <p14:tracePt t="23341" x="2808288" y="2827338"/>
          <p14:tracePt t="23348" x="2808288" y="2836863"/>
          <p14:tracePt t="23358" x="2808288" y="2854325"/>
          <p14:tracePt t="23374" x="2808288" y="2863850"/>
          <p14:tracePt t="23404" x="2808288" y="2873375"/>
          <p14:tracePt t="23412" x="2808288" y="2890838"/>
          <p14:tracePt t="23421" x="2808288" y="2900363"/>
          <p14:tracePt t="23430" x="2798763" y="2917825"/>
          <p14:tracePt t="23436" x="2789238" y="2946400"/>
          <p14:tracePt t="23444" x="2781300" y="2963863"/>
          <p14:tracePt t="23452" x="2762250" y="3009900"/>
          <p14:tracePt t="23461" x="2752725" y="3017838"/>
          <p14:tracePt t="23468" x="2744788" y="3046413"/>
          <p14:tracePt t="23478" x="2735263" y="3054350"/>
          <p14:tracePt t="23486" x="2708275" y="3063875"/>
          <p14:tracePt t="23493" x="2698750" y="3063875"/>
          <p14:tracePt t="23507" x="2698750" y="3073400"/>
          <p14:tracePt t="23637" x="2725738" y="3082925"/>
          <p14:tracePt t="23644" x="2871788" y="3082925"/>
          <p14:tracePt t="23652" x="2998788" y="3063875"/>
          <p14:tracePt t="23660" x="3127375" y="3046413"/>
          <p14:tracePt t="23668" x="3254375" y="3017838"/>
          <p14:tracePt t="23677" x="3390900" y="2990850"/>
          <p14:tracePt t="23684" x="3500438" y="2963863"/>
          <p14:tracePt t="23694" x="3546475" y="2927350"/>
          <p14:tracePt t="23700" x="3582988" y="2900363"/>
          <p14:tracePt t="23707" x="3609975" y="2873375"/>
          <p14:tracePt t="23716" x="3619500" y="2863850"/>
          <p14:tracePt t="23724" x="3636963" y="2854325"/>
          <p14:tracePt t="23732" x="3636963" y="2844800"/>
          <p14:tracePt t="23741" x="3646488" y="2827338"/>
          <p14:tracePt t="23748" x="3656013" y="2808288"/>
          <p14:tracePt t="23757" x="3656013" y="2790825"/>
          <p14:tracePt t="23764" x="3665538" y="2771775"/>
          <p14:tracePt t="23774" x="3665538" y="2754313"/>
          <p14:tracePt t="23780" x="3673475" y="2744788"/>
          <p14:tracePt t="23790" x="3683000" y="2708275"/>
          <p14:tracePt t="23805" x="3692525" y="2662238"/>
          <p14:tracePt t="23813" x="3709988" y="2644775"/>
          <p14:tracePt t="23820" x="3719513" y="2617788"/>
          <p14:tracePt t="23828" x="3729038" y="2608263"/>
          <p14:tracePt t="23836" x="3738563" y="2589213"/>
          <p14:tracePt t="23846" x="3756025" y="2562225"/>
          <p14:tracePt t="23852" x="3765550" y="2544763"/>
          <p14:tracePt t="23862" x="3775075" y="2517775"/>
          <p14:tracePt t="23868" x="3783013" y="2508250"/>
          <p14:tracePt t="23877" x="3802063" y="2481263"/>
          <p14:tracePt t="23884" x="3802063" y="2471738"/>
          <p14:tracePt t="23895" x="3810000" y="2462213"/>
          <p14:tracePt t="23900" x="3819525" y="2452688"/>
          <p14:tracePt t="23908" x="3829050" y="2435225"/>
          <p14:tracePt t="23916" x="3838575" y="2425700"/>
          <p14:tracePt t="23925" x="3846513" y="2425700"/>
          <p14:tracePt t="23941" x="3846513" y="2416175"/>
          <p14:tracePt t="23948" x="3846513" y="2408238"/>
          <p14:tracePt t="23961" x="3856038" y="2398713"/>
          <p14:tracePt t="23990" x="3856038" y="2389188"/>
          <p14:tracePt t="24012" x="3856038" y="2379663"/>
          <p14:tracePt t="24125" x="3856038" y="2398713"/>
          <p14:tracePt t="24133" x="3856038" y="2471738"/>
          <p14:tracePt t="24140" x="3883025" y="2562225"/>
          <p14:tracePt t="24148" x="3902075" y="2662238"/>
          <p14:tracePt t="24158" x="3911600" y="2754313"/>
          <p14:tracePt t="24164" x="3911600" y="2827338"/>
          <p14:tracePt t="24174" x="3911600" y="2881313"/>
          <p14:tracePt t="24180" x="3911600" y="2909888"/>
          <p14:tracePt t="24190" x="3911600" y="2946400"/>
          <p14:tracePt t="24197" x="3911600" y="2954338"/>
          <p14:tracePt t="24252" x="3911600" y="2973388"/>
          <p14:tracePt t="24276" x="3911600" y="2982913"/>
          <p14:tracePt t="24292" x="3911600" y="2990850"/>
          <p14:tracePt t="24300" x="3911600" y="3000375"/>
          <p14:tracePt t="24308" x="3911600" y="3017838"/>
          <p14:tracePt t="24420" x="3929063" y="3017838"/>
          <p14:tracePt t="24428" x="3948113" y="3009900"/>
          <p14:tracePt t="24436" x="3965575" y="2990850"/>
          <p14:tracePt t="24444" x="4029075" y="2946400"/>
          <p14:tracePt t="24452" x="4094163" y="2890838"/>
          <p14:tracePt t="24462" x="4157663" y="2854325"/>
          <p14:tracePt t="24468" x="4194175" y="2817813"/>
          <p14:tracePt t="24478" x="4238625" y="2771775"/>
          <p14:tracePt t="24484" x="4267200" y="2744788"/>
          <p14:tracePt t="24494" x="4294188" y="2717800"/>
          <p14:tracePt t="24500" x="4321175" y="2690813"/>
          <p14:tracePt t="24507" x="4357688" y="2654300"/>
          <p14:tracePt t="24516" x="4421188" y="2608263"/>
          <p14:tracePt t="24531" x="4448175" y="2554288"/>
          <p14:tracePt t="24540" x="4476750" y="2525713"/>
          <p14:tracePt t="24548" x="4484688" y="2508250"/>
          <p14:tracePt t="24557" x="4513263" y="2471738"/>
          <p14:tracePt t="24564" x="4530725" y="2452688"/>
          <p14:tracePt t="24573" x="4540250" y="2425700"/>
          <p14:tracePt t="24580" x="4557713" y="2408238"/>
          <p14:tracePt t="24589" x="4567238" y="2398713"/>
          <p14:tracePt t="24597" x="4586288" y="2379663"/>
          <p14:tracePt t="24604" x="4603750" y="2371725"/>
          <p14:tracePt t="24620" x="4613275" y="2362200"/>
          <p14:tracePt t="24804" x="4622800" y="2362200"/>
          <p14:tracePt t="24812" x="4659313" y="2362200"/>
          <p14:tracePt t="24820" x="4703763" y="2389188"/>
          <p14:tracePt t="24828" x="4703763" y="2398713"/>
          <p14:tracePt t="24836" x="4749800" y="2435225"/>
          <p14:tracePt t="24844" x="4759325" y="2444750"/>
          <p14:tracePt t="24852" x="4759325" y="2452688"/>
          <p14:tracePt t="24860" x="4767263" y="2462213"/>
          <p14:tracePt t="24868" x="4767263" y="2471738"/>
          <p14:tracePt t="24884" x="4776788" y="2481263"/>
          <p14:tracePt t="24893" x="4786313" y="2489200"/>
          <p14:tracePt t="24900" x="4786313" y="2508250"/>
          <p14:tracePt t="24909" x="4786313" y="2517775"/>
          <p14:tracePt t="24916" x="4795838" y="2544763"/>
          <p14:tracePt t="24924" x="4795838" y="2571750"/>
          <p14:tracePt t="24932" x="4803775" y="2617788"/>
          <p14:tracePt t="24941" x="4803775" y="2644775"/>
          <p14:tracePt t="24961" x="4803775" y="2698750"/>
          <p14:tracePt t="24965" x="4813300" y="2744788"/>
          <p14:tracePt t="24974" x="4813300" y="2763838"/>
          <p14:tracePt t="24980" x="4840288" y="2790825"/>
          <p14:tracePt t="24989" x="4840288" y="2808288"/>
          <p14:tracePt t="24996" x="4840288" y="2817813"/>
          <p14:tracePt t="25004" x="4840288" y="2836863"/>
          <p14:tracePt t="25012" x="4840288" y="2863850"/>
          <p14:tracePt t="25028" x="4840288" y="2881313"/>
          <p14:tracePt t="25116" x="4840288" y="2890838"/>
          <p14:tracePt t="25204" x="4868863" y="2890838"/>
          <p14:tracePt t="25212" x="4922838" y="2890838"/>
          <p14:tracePt t="25221" x="5005388" y="2863850"/>
          <p14:tracePt t="25228" x="5049838" y="2827338"/>
          <p14:tracePt t="25236" x="5132388" y="2808288"/>
          <p14:tracePt t="25244" x="5159375" y="2781300"/>
          <p14:tracePt t="25252" x="5195888" y="2763838"/>
          <p14:tracePt t="25261" x="5224463" y="2744788"/>
          <p14:tracePt t="25268" x="5268913" y="2708275"/>
          <p14:tracePt t="25277" x="5287963" y="2690813"/>
          <p14:tracePt t="25284" x="5305425" y="2671763"/>
          <p14:tracePt t="25294" x="5314950" y="2662238"/>
          <p14:tracePt t="25300" x="5341938" y="2644775"/>
          <p14:tracePt t="25308" x="5360988" y="2625725"/>
          <p14:tracePt t="25316" x="5378450" y="2608263"/>
          <p14:tracePt t="25324" x="5424488" y="2571750"/>
          <p14:tracePt t="25332" x="5441950" y="2554288"/>
          <p14:tracePt t="25341" x="5451475" y="2544763"/>
          <p14:tracePt t="25348" x="5478463" y="2517775"/>
          <p14:tracePt t="25358" x="5514975" y="2508250"/>
          <p14:tracePt t="25363" x="5534025" y="2498725"/>
          <p14:tracePt t="25373" x="5551488" y="2481263"/>
          <p14:tracePt t="25379" x="5580063" y="2462213"/>
          <p14:tracePt t="25387" x="5597525" y="2452688"/>
          <p14:tracePt t="25397" x="5616575" y="2425700"/>
          <p14:tracePt t="25403" x="5634038" y="2416175"/>
          <p14:tracePt t="25411" x="5643563" y="2416175"/>
          <p14:tracePt t="25420" x="5661025" y="2416175"/>
          <p14:tracePt t="25427" x="5680075" y="2398713"/>
          <p14:tracePt t="25436" x="5688013" y="2398713"/>
          <p14:tracePt t="25443" x="5697538" y="2389188"/>
          <p14:tracePt t="25452" x="5716588" y="2379663"/>
          <p14:tracePt t="25475" x="5724525" y="2371725"/>
          <p14:tracePt t="25499" x="5724525" y="2362200"/>
          <p14:tracePt t="25540" x="5743575" y="2362200"/>
          <p14:tracePt t="25548" x="5753100" y="2362200"/>
          <p14:tracePt t="25564" x="5770563" y="2343150"/>
          <p14:tracePt t="25573" x="5789613" y="2343150"/>
          <p14:tracePt t="25580" x="5816600" y="2335213"/>
          <p14:tracePt t="25596" x="5843588" y="2335213"/>
          <p14:tracePt t="25604" x="5853113" y="2335213"/>
          <p14:tracePt t="25612" x="5862638" y="2335213"/>
          <p14:tracePt t="25620" x="5889625" y="2325688"/>
          <p14:tracePt t="25636" x="5899150" y="2325688"/>
          <p14:tracePt t="25644" x="5907088" y="2325688"/>
          <p14:tracePt t="25653" x="5916613" y="2316163"/>
          <p14:tracePt t="25676" x="5926138" y="2316163"/>
          <p14:tracePt t="25845" x="5935663" y="2335213"/>
          <p14:tracePt t="25852" x="5935663" y="2389188"/>
          <p14:tracePt t="25860" x="5935663" y="2444750"/>
          <p14:tracePt t="25868" x="5935663" y="2525713"/>
          <p14:tracePt t="25876" x="5935663" y="2581275"/>
          <p14:tracePt t="25884" x="5935663" y="2635250"/>
          <p14:tracePt t="25894" x="5935663" y="2671763"/>
          <p14:tracePt t="25900" x="5935663" y="2717800"/>
          <p14:tracePt t="25908" x="5935663" y="2744788"/>
          <p14:tracePt t="25916" x="5935663" y="2790825"/>
          <p14:tracePt t="25925" x="5935663" y="2817813"/>
          <p14:tracePt t="25932" x="5943600" y="2844800"/>
          <p14:tracePt t="25941" x="5943600" y="2863850"/>
          <p14:tracePt t="25949" x="5953125" y="2881313"/>
          <p14:tracePt t="25964" x="5962650" y="2917825"/>
          <p14:tracePt t="25976" x="5972175" y="2927350"/>
          <p14:tracePt t="26004" x="5972175" y="2936875"/>
          <p14:tracePt t="26172" x="5980113" y="2936875"/>
          <p14:tracePt t="26180" x="5980113" y="2946400"/>
          <p14:tracePt t="26190" x="5989638" y="2954338"/>
          <p14:tracePt t="26196" x="5989638" y="2963863"/>
          <p14:tracePt t="26204" x="5989638" y="2973388"/>
          <p14:tracePt t="26212" x="5999163" y="3000375"/>
          <p14:tracePt t="26220" x="5999163" y="3017838"/>
          <p14:tracePt t="26228" x="5999163" y="3046413"/>
          <p14:tracePt t="26236" x="5999163" y="3063875"/>
          <p14:tracePt t="26244" x="5999163" y="3100388"/>
          <p14:tracePt t="26252" x="5999163" y="3146425"/>
          <p14:tracePt t="26260" x="5999163" y="3163888"/>
          <p14:tracePt t="26269" x="5999163" y="3192463"/>
          <p14:tracePt t="26276" x="5999163" y="3200400"/>
          <p14:tracePt t="26284" x="5999163" y="3228975"/>
          <p14:tracePt t="26436" x="5999163" y="3236913"/>
          <p14:tracePt t="26444" x="5999163" y="3246438"/>
          <p14:tracePt t="26460" x="5989638" y="3255963"/>
          <p14:tracePt t="26588" x="5980113" y="3246438"/>
          <p14:tracePt t="26596" x="5980113" y="3228975"/>
          <p14:tracePt t="26605" x="5980113" y="3192463"/>
          <p14:tracePt t="26612" x="5980113" y="3146425"/>
          <p14:tracePt t="26620" x="5980113" y="3119438"/>
          <p14:tracePt t="26628" x="5980113" y="3082925"/>
          <p14:tracePt t="26636" x="5980113" y="3036888"/>
          <p14:tracePt t="26644" x="5980113" y="3009900"/>
          <p14:tracePt t="26652" x="5980113" y="2982913"/>
          <p14:tracePt t="26660" x="5980113" y="2973388"/>
          <p14:tracePt t="26669" x="5980113" y="2946400"/>
          <p14:tracePt t="26676" x="5980113" y="2936875"/>
          <p14:tracePt t="26684" x="5980113" y="2927350"/>
          <p14:tracePt t="26701" x="5980113" y="2909888"/>
          <p14:tracePt t="26828" x="5989638" y="2909888"/>
          <p14:tracePt t="26836" x="6007100" y="2909888"/>
          <p14:tracePt t="26853" x="6026150" y="2909888"/>
          <p14:tracePt t="26860" x="6035675" y="2909888"/>
          <p14:tracePt t="26868" x="6043613" y="2909888"/>
          <p14:tracePt t="26876" x="6053138" y="2909888"/>
          <p14:tracePt t="26884" x="6062663" y="2909888"/>
          <p14:tracePt t="26893" x="6080125" y="2909888"/>
          <p14:tracePt t="26900" x="6099175" y="2909888"/>
          <p14:tracePt t="26909" x="6135688" y="2917825"/>
          <p14:tracePt t="26916" x="6172200" y="2917825"/>
          <p14:tracePt t="26925" x="6208713" y="2917825"/>
          <p14:tracePt t="26932" x="6254750" y="2946400"/>
          <p14:tracePt t="26946" x="6272213" y="2946400"/>
          <p14:tracePt t="26948" x="6299200" y="2946400"/>
          <p14:tracePt t="27124" x="6308725" y="2954338"/>
          <p14:tracePt t="27132" x="6308725" y="2963863"/>
          <p14:tracePt t="27140" x="6308725" y="2982913"/>
          <p14:tracePt t="27148" x="6308725" y="3000375"/>
          <p14:tracePt t="27158" x="6308725" y="3036888"/>
          <p14:tracePt t="27164" x="6308725" y="3054350"/>
          <p14:tracePt t="27174" x="6308725" y="3063875"/>
          <p14:tracePt t="27180" x="6308725" y="3082925"/>
          <p14:tracePt t="27190" x="6308725" y="3119438"/>
          <p14:tracePt t="27196" x="6299200" y="3136900"/>
          <p14:tracePt t="27204" x="6291263" y="3146425"/>
          <p14:tracePt t="27212" x="6281738" y="3155950"/>
          <p14:tracePt t="27302" x="6272213" y="3163888"/>
          <p14:tracePt t="27316" x="6262688" y="3173413"/>
          <p14:tracePt t="27548" x="6262688" y="3182938"/>
          <p14:tracePt t="27556" x="6262688" y="3200400"/>
          <p14:tracePt t="27564" x="6262688" y="3219450"/>
          <p14:tracePt t="27573" x="6262688" y="3255963"/>
          <p14:tracePt t="27580" x="6262688" y="3282950"/>
          <p14:tracePt t="27589" x="6262688" y="3319463"/>
          <p14:tracePt t="27596" x="6262688" y="3355975"/>
          <p14:tracePt t="27604" x="6262688" y="3375025"/>
          <p14:tracePt t="27612" x="6262688" y="3419475"/>
          <p14:tracePt t="27620" x="6262688" y="3465513"/>
          <p14:tracePt t="27628" x="6262688" y="3502025"/>
          <p14:tracePt t="27636" x="6262688" y="3556000"/>
          <p14:tracePt t="27644" x="6262688" y="3611563"/>
          <p14:tracePt t="27652" x="6262688" y="3629025"/>
          <p14:tracePt t="27660" x="6262688" y="3657600"/>
          <p14:tracePt t="27668" x="6262688" y="3675063"/>
          <p14:tracePt t="27676" x="6262688" y="3702050"/>
          <p14:tracePt t="27684" x="6262688" y="3721100"/>
          <p14:tracePt t="27692" x="6262688" y="3748088"/>
          <p14:tracePt t="27700" x="6262688" y="3757613"/>
          <p14:tracePt t="27707" x="6262688" y="3767138"/>
          <p14:tracePt t="27733" x="6262688" y="3775075"/>
          <p14:tracePt t="27820" x="6254750" y="3803650"/>
          <p14:tracePt t="27828" x="6254750" y="3811588"/>
          <p14:tracePt t="27844" x="6235700" y="3840163"/>
          <p14:tracePt t="27852" x="6226175" y="3848100"/>
          <p14:tracePt t="27860" x="6218238" y="3867150"/>
          <p14:tracePt t="27868" x="6218238" y="3875088"/>
          <p14:tracePt t="27884" x="6218238" y="3884613"/>
          <p14:tracePt t="27892" x="6208713" y="3894138"/>
          <p14:tracePt t="27900" x="6199188" y="3903663"/>
          <p14:tracePt t="28020" x="6135688" y="3903663"/>
          <p14:tracePt t="28028" x="6026150" y="3903663"/>
          <p14:tracePt t="28036" x="5880100" y="3903663"/>
          <p14:tracePt t="28044" x="5697538" y="3903663"/>
          <p14:tracePt t="28052" x="5543550" y="3903663"/>
          <p14:tracePt t="28061" x="5378450" y="3903663"/>
          <p14:tracePt t="28068" x="5232400" y="3903663"/>
          <p14:tracePt t="28076" x="5105400" y="3903663"/>
          <p14:tracePt t="28084" x="5032375" y="3903663"/>
          <p14:tracePt t="28092" x="4949825" y="3903663"/>
          <p14:tracePt t="28100" x="4922838" y="3903663"/>
          <p14:tracePt t="28109" x="4905375" y="3903663"/>
          <p14:tracePt t="28116" x="4868863" y="3903663"/>
          <p14:tracePt t="28124" x="4849813" y="3903663"/>
          <p14:tracePt t="28132" x="4832350" y="3903663"/>
          <p14:tracePt t="28141" x="4795838" y="3903663"/>
          <p14:tracePt t="28148" x="4786313" y="3903663"/>
          <p14:tracePt t="28158" x="4767263" y="3903663"/>
          <p14:tracePt t="28164" x="4722813" y="3903663"/>
          <p14:tracePt t="28174" x="4686300" y="3903663"/>
          <p14:tracePt t="28180" x="4640263" y="3903663"/>
          <p14:tracePt t="28190" x="4603750" y="3903663"/>
          <p14:tracePt t="28196" x="4521200" y="3903663"/>
          <p14:tracePt t="28204" x="4448175" y="3903663"/>
          <p14:tracePt t="28212" x="4321175" y="3903663"/>
          <p14:tracePt t="28220" x="4194175" y="3903663"/>
          <p14:tracePt t="28228" x="4094163" y="3903663"/>
          <p14:tracePt t="28236" x="4021138" y="3903663"/>
          <p14:tracePt t="28244" x="3965575" y="3903663"/>
          <p14:tracePt t="28252" x="3911600" y="3903663"/>
          <p14:tracePt t="28260" x="3865563" y="3903663"/>
          <p14:tracePt t="28268" x="3829050" y="3903663"/>
          <p14:tracePt t="28276" x="3810000" y="3903663"/>
          <p14:tracePt t="28284" x="3783013" y="3903663"/>
          <p14:tracePt t="28293" x="3765550" y="3903663"/>
          <p14:tracePt t="28300" x="3756025" y="3903663"/>
          <p14:tracePt t="28308" x="3746500" y="3903663"/>
          <p14:tracePt t="28316" x="3738563" y="3903663"/>
          <p14:tracePt t="28332" x="3709988" y="3903663"/>
          <p14:tracePt t="28342" x="3673475" y="3903663"/>
          <p14:tracePt t="28348" x="3636963" y="3894138"/>
          <p14:tracePt t="28359" x="3592513" y="3884613"/>
          <p14:tracePt t="28364" x="3536950" y="3884613"/>
          <p14:tracePt t="28374" x="3463925" y="3875088"/>
          <p14:tracePt t="28381" x="3346450" y="3857625"/>
          <p14:tracePt t="28390" x="3273425" y="3848100"/>
          <p14:tracePt t="28397" x="3144838" y="3848100"/>
          <p14:tracePt t="28404" x="3017838" y="3821113"/>
          <p14:tracePt t="28414" x="2917825" y="3803650"/>
          <p14:tracePt t="28420" x="2844800" y="3803650"/>
          <p14:tracePt t="28428" x="2789238" y="3794125"/>
          <p14:tracePt t="28436" x="2744788" y="3794125"/>
          <p14:tracePt t="28444" x="2716213" y="3784600"/>
          <p14:tracePt t="28452" x="2708275" y="3784600"/>
          <p14:tracePt t="28557" x="2698750" y="3775075"/>
          <p14:tracePt t="28564" x="2708275" y="3757613"/>
          <p14:tracePt t="28574" x="2716213" y="3748088"/>
          <p14:tracePt t="28580" x="2744788" y="3730625"/>
          <p14:tracePt t="28590" x="2752725" y="3711575"/>
          <p14:tracePt t="28596" x="2781300" y="3694113"/>
          <p14:tracePt t="28604" x="2798763" y="3675063"/>
          <p14:tracePt t="28612" x="2808288" y="3665538"/>
          <p14:tracePt t="28620" x="2852738" y="3629025"/>
          <p14:tracePt t="28628" x="2881313" y="3602038"/>
          <p14:tracePt t="28636" x="2889250" y="3592513"/>
          <p14:tracePt t="28644" x="2917825" y="3565525"/>
          <p14:tracePt t="28652" x="2935288" y="3565525"/>
          <p14:tracePt t="28660" x="2944813" y="3565525"/>
          <p14:tracePt t="28669" x="2971800" y="3556000"/>
          <p14:tracePt t="28677" x="2990850" y="3529013"/>
          <p14:tracePt t="28684" x="2998788" y="3529013"/>
          <p14:tracePt t="28694" x="3008313" y="3529013"/>
          <p14:tracePt t="28700" x="3035300" y="3502025"/>
          <p14:tracePt t="28708" x="3054350" y="3482975"/>
          <p14:tracePt t="28716" x="3071813" y="3475038"/>
          <p14:tracePt t="28725" x="3100388" y="3465513"/>
          <p14:tracePt t="28732" x="3117850" y="3455988"/>
          <p14:tracePt t="28748" x="3163888" y="3429000"/>
          <p14:tracePt t="28757" x="3181350" y="3411538"/>
          <p14:tracePt t="28764" x="3200400" y="3402013"/>
          <p14:tracePt t="28774" x="3208338" y="3402013"/>
          <p14:tracePt t="28780" x="3236913" y="3382963"/>
          <p14:tracePt t="28790" x="3254375" y="3375025"/>
          <p14:tracePt t="28805" x="3263900" y="3375025"/>
          <p14:tracePt t="28812" x="3273425" y="3375025"/>
          <p14:tracePt t="28820" x="3290888" y="3375025"/>
          <p14:tracePt t="28836" x="3300413" y="3375025"/>
          <p14:tracePt t="28844" x="3309938" y="3375025"/>
          <p14:tracePt t="28860" x="3327400" y="3375025"/>
          <p14:tracePt t="28868" x="3346450" y="3375025"/>
          <p14:tracePt t="28876" x="3373438" y="3375025"/>
          <p14:tracePt t="28884" x="3382963" y="3375025"/>
          <p14:tracePt t="28892" x="3390900" y="3375025"/>
          <p14:tracePt t="28900" x="3427413" y="3402013"/>
          <p14:tracePt t="28909" x="3463925" y="3446463"/>
          <p14:tracePt t="28916" x="3519488" y="3529013"/>
          <p14:tracePt t="28925" x="3573463" y="3592513"/>
          <p14:tracePt t="28932" x="3629025" y="3694113"/>
          <p14:tracePt t="28941" x="3683000" y="3775075"/>
          <p14:tracePt t="28948" x="3756025" y="3867150"/>
          <p14:tracePt t="28958" x="3819525" y="3948113"/>
          <p14:tracePt t="28979" x="4075113" y="4186238"/>
          <p14:tracePt t="28989" x="4157663" y="4222750"/>
          <p14:tracePt t="28997" x="4275138" y="4286250"/>
          <p14:tracePt t="29005" x="4330700" y="4295775"/>
          <p14:tracePt t="29012" x="4394200" y="4303713"/>
          <p14:tracePt t="29022" x="4440238" y="4332288"/>
          <p14:tracePt t="29030" x="4448175" y="4332288"/>
          <p14:tracePt t="29252" x="4457700" y="4349750"/>
          <p14:tracePt t="29260" x="4457700" y="4386263"/>
          <p14:tracePt t="29268" x="4457700" y="4432300"/>
          <p14:tracePt t="29276" x="4467225" y="4486275"/>
          <p14:tracePt t="29284" x="4494213" y="4551363"/>
          <p14:tracePt t="29293" x="4503738" y="4605338"/>
          <p14:tracePt t="29300" x="4513263" y="4651375"/>
          <p14:tracePt t="29309" x="4521200" y="4678363"/>
          <p14:tracePt t="29316" x="4549775" y="4732338"/>
          <p14:tracePt t="29324" x="4549775" y="4751388"/>
          <p14:tracePt t="29332" x="4549775" y="4760913"/>
          <p14:tracePt t="29340" x="4549775" y="4778375"/>
          <p14:tracePt t="29348" x="4549775" y="4797425"/>
          <p14:tracePt t="29358" x="4549775" y="4814888"/>
          <p14:tracePt t="29364" x="4549775" y="4824413"/>
          <p14:tracePt t="29374" x="4549775" y="4841875"/>
          <p14:tracePt t="29380" x="4549775" y="4860925"/>
          <p14:tracePt t="29391" x="4521200" y="4897438"/>
          <p14:tracePt t="29396" x="4503738" y="4924425"/>
          <p14:tracePt t="29406" x="4494213" y="4943475"/>
          <p14:tracePt t="29411" x="4484688" y="4943475"/>
          <p14:tracePt t="29420" x="4476750" y="4951413"/>
          <p14:tracePt t="29427" x="4457700" y="4970463"/>
          <p14:tracePt t="29436" x="4440238" y="4987925"/>
          <p14:tracePt t="29444" x="4430713" y="4997450"/>
          <p14:tracePt t="29460" x="4421188" y="5006975"/>
          <p14:tracePt t="29468" x="4403725" y="5016500"/>
          <p14:tracePt t="29477" x="4384675" y="5016500"/>
          <p14:tracePt t="29484" x="4367213" y="5016500"/>
          <p14:tracePt t="29493" x="4340225" y="5016500"/>
          <p14:tracePt t="29500" x="4303713" y="5033963"/>
          <p14:tracePt t="29509" x="4294188" y="5033963"/>
          <p14:tracePt t="29516" x="4257675" y="5033963"/>
          <p14:tracePt t="29524" x="4230688" y="5033963"/>
          <p14:tracePt t="29541" x="4221163" y="5033963"/>
          <p14:tracePt t="29684" x="4202113" y="5033963"/>
          <p14:tracePt t="29692" x="4194175" y="5033963"/>
          <p14:tracePt t="29700" x="4165600" y="5024438"/>
          <p14:tracePt t="29708" x="4157663" y="4997450"/>
          <p14:tracePt t="29716" x="4157663" y="4979988"/>
          <p14:tracePt t="29724" x="4138613" y="4933950"/>
          <p14:tracePt t="29732" x="4129088" y="4887913"/>
          <p14:tracePt t="29741" x="4111625" y="4833938"/>
          <p14:tracePt t="29748" x="4102100" y="4814888"/>
          <p14:tracePt t="29757" x="4102100" y="4760913"/>
          <p14:tracePt t="29764" x="4094163" y="4714875"/>
          <p14:tracePt t="29774" x="4084638" y="4687888"/>
          <p14:tracePt t="29780" x="4084638" y="4668838"/>
          <p14:tracePt t="29790" x="4084638" y="4641850"/>
          <p14:tracePt t="29796" x="4084638" y="4624388"/>
          <p14:tracePt t="29804" x="4084638" y="4595813"/>
          <p14:tracePt t="29812" x="4084638" y="4587875"/>
          <p14:tracePt t="29821" x="4084638" y="4578350"/>
          <p14:tracePt t="29828" x="4084638" y="4568825"/>
          <p14:tracePt t="29836" x="4084638" y="4551363"/>
          <p14:tracePt t="29844" x="4102100" y="4532313"/>
          <p14:tracePt t="29852" x="4121150" y="4514850"/>
          <p14:tracePt t="29860" x="4165600" y="4478338"/>
          <p14:tracePt t="29868" x="4184650" y="4468813"/>
          <p14:tracePt t="29877" x="4221163" y="4459288"/>
          <p14:tracePt t="29884" x="4275138" y="4422775"/>
          <p14:tracePt t="29893" x="4340225" y="4405313"/>
          <p14:tracePt t="29900" x="4403725" y="4376738"/>
          <p14:tracePt t="29908" x="4457700" y="4368800"/>
          <p14:tracePt t="29916" x="4484688" y="4359275"/>
          <p14:tracePt t="29925" x="4530725" y="4359275"/>
          <p14:tracePt t="29932" x="4557713" y="4359275"/>
          <p14:tracePt t="29941" x="4586288" y="4359275"/>
          <p14:tracePt t="29948" x="4622800" y="4359275"/>
          <p14:tracePt t="29957" x="4659313" y="4359275"/>
          <p14:tracePt t="29977" x="4730750" y="4368800"/>
          <p14:tracePt t="29981" x="4749800" y="4386263"/>
          <p14:tracePt t="29990" x="4786313" y="4422775"/>
          <p14:tracePt t="29996" x="4803775" y="4441825"/>
          <p14:tracePt t="30004" x="4840288" y="4486275"/>
          <p14:tracePt t="30012" x="4849813" y="4514850"/>
          <p14:tracePt t="30020" x="4859338" y="4541838"/>
          <p14:tracePt t="30028" x="4859338" y="4587875"/>
          <p14:tracePt t="30036" x="4876800" y="4614863"/>
          <p14:tracePt t="30044" x="4876800" y="4632325"/>
          <p14:tracePt t="30052" x="4886325" y="4678363"/>
          <p14:tracePt t="30060" x="4886325" y="4697413"/>
          <p14:tracePt t="30068" x="4886325" y="4724400"/>
          <p14:tracePt t="30076" x="4886325" y="4760913"/>
          <p14:tracePt t="30084" x="4886325" y="4768850"/>
          <p14:tracePt t="30092" x="4886325" y="4787900"/>
          <p14:tracePt t="30100" x="4886325" y="4805363"/>
          <p14:tracePt t="30109" x="4886325" y="4814888"/>
          <p14:tracePt t="30116" x="4876800" y="4833938"/>
          <p14:tracePt t="30125" x="4868863" y="4851400"/>
          <p14:tracePt t="30132" x="4840288" y="4870450"/>
          <p14:tracePt t="30148" x="4822825" y="4887913"/>
          <p14:tracePt t="30158" x="4776788" y="4906963"/>
          <p14:tracePt t="30164" x="4730750" y="4933950"/>
          <p14:tracePt t="30174" x="4676775" y="4943475"/>
          <p14:tracePt t="30180" x="4613275" y="4970463"/>
          <p14:tracePt t="30190" x="4586288" y="4979988"/>
          <p14:tracePt t="30196" x="4549775" y="4979988"/>
          <p14:tracePt t="30204" x="4513263" y="4979988"/>
          <p14:tracePt t="30212" x="4494213" y="4979988"/>
          <p14:tracePt t="30223" x="4476750" y="4979988"/>
          <p14:tracePt t="30236" x="4467225" y="4979988"/>
          <p14:tracePt t="30292" x="4457700" y="4979988"/>
          <p14:tracePt t="30300" x="4448175" y="4970463"/>
          <p14:tracePt t="30316" x="4448175" y="4951413"/>
          <p14:tracePt t="30324" x="4448175" y="4943475"/>
          <p14:tracePt t="30332" x="4448175" y="4924425"/>
          <p14:tracePt t="30341" x="4448175" y="4906963"/>
          <p14:tracePt t="30348" x="4448175" y="4897438"/>
          <p14:tracePt t="30364" x="4440238" y="4887913"/>
          <p14:tracePt t="30374" x="4430713" y="4878388"/>
          <p14:tracePt t="30572" x="4421188" y="4887913"/>
          <p14:tracePt t="30588" x="4403725" y="4897438"/>
          <p14:tracePt t="30620" x="4394200" y="4897438"/>
          <p14:tracePt t="30636" x="4384675" y="4906963"/>
          <p14:tracePt t="30692" x="4376738" y="4906963"/>
          <p14:tracePt t="31036" x="4367213" y="4914900"/>
          <p14:tracePt t="31068" x="4367213" y="4924425"/>
          <p14:tracePt t="31084" x="4367213" y="4933950"/>
          <p14:tracePt t="31100" x="4367213" y="4943475"/>
          <p14:tracePt t="31412" x="4357688" y="4979988"/>
          <p14:tracePt t="31422" x="4340225" y="5053013"/>
          <p14:tracePt t="31429" x="4311650" y="5133975"/>
          <p14:tracePt t="31436" x="4267200" y="5233988"/>
          <p14:tracePt t="31444" x="4238625" y="5326063"/>
          <p14:tracePt t="31452" x="4211638" y="5426075"/>
          <p14:tracePt t="31460" x="4184650" y="5518150"/>
          <p14:tracePt t="31468" x="4175125" y="5618163"/>
          <p14:tracePt t="31477" x="4157663" y="5672138"/>
          <p14:tracePt t="31484" x="4157663" y="5727700"/>
          <p14:tracePt t="31492" x="4157663" y="5772150"/>
          <p14:tracePt t="31500" x="4138613" y="5818188"/>
          <p14:tracePt t="31804" x="4129088" y="5827713"/>
          <p14:tracePt t="31811" x="4102100" y="5827713"/>
          <p14:tracePt t="31819" x="4048125" y="5864225"/>
          <p14:tracePt t="31828" x="3984625" y="5864225"/>
          <p14:tracePt t="31835" x="3911600" y="5881688"/>
          <p14:tracePt t="31844" x="3819525" y="5881688"/>
          <p14:tracePt t="31851" x="3709988" y="5881688"/>
          <p14:tracePt t="31859" x="3600450" y="5881688"/>
          <p14:tracePt t="31867" x="3490913" y="5881688"/>
          <p14:tracePt t="31875" x="3390900" y="5864225"/>
          <p14:tracePt t="31883" x="3317875" y="5845175"/>
          <p14:tracePt t="31891" x="3290888" y="5837238"/>
          <p14:tracePt t="31899" x="3254375" y="5837238"/>
          <p14:tracePt t="31909" x="3236913" y="5818188"/>
          <p14:tracePt t="31957" x="3236913" y="5800725"/>
          <p14:tracePt t="31963" x="3236913" y="5772150"/>
          <p14:tracePt t="31972" x="3236913" y="5754688"/>
          <p14:tracePt t="31979" x="3263900" y="5718175"/>
          <p14:tracePt t="31988" x="3309938" y="5672138"/>
          <p14:tracePt t="31996" x="3354388" y="5635625"/>
          <p14:tracePt t="32003" x="3409950" y="5589588"/>
          <p14:tracePt t="32012" x="3455988" y="5562600"/>
          <p14:tracePt t="32019" x="3556000" y="5508625"/>
          <p14:tracePt t="32027" x="3619500" y="5453063"/>
          <p14:tracePt t="32035" x="3683000" y="5435600"/>
          <p14:tracePt t="32043" x="3775075" y="5389563"/>
          <p14:tracePt t="32051" x="3856038" y="5362575"/>
          <p14:tracePt t="32059" x="3956050" y="5316538"/>
          <p14:tracePt t="32067" x="4029075" y="5307013"/>
          <p14:tracePt t="32075" x="4111625" y="5299075"/>
          <p14:tracePt t="32083" x="4184650" y="5270500"/>
          <p14:tracePt t="32091" x="4238625" y="5270500"/>
          <p14:tracePt t="32099" x="4284663" y="5270500"/>
          <p14:tracePt t="32107" x="4340225" y="5270500"/>
          <p14:tracePt t="32115" x="4394200" y="5270500"/>
          <p14:tracePt t="32123" x="4457700" y="5270500"/>
          <p14:tracePt t="32131" x="4494213" y="5299075"/>
          <p14:tracePt t="32140" x="4557713" y="5335588"/>
          <p14:tracePt t="32149" x="4622800" y="5353050"/>
          <p14:tracePt t="32156" x="4659313" y="5389563"/>
          <p14:tracePt t="32164" x="4676775" y="5399088"/>
          <p14:tracePt t="32174" x="4703763" y="5426075"/>
          <p14:tracePt t="32179" x="4722813" y="5453063"/>
          <p14:tracePt t="32189" x="4730750" y="5453063"/>
          <p14:tracePt t="32196" x="4749800" y="5472113"/>
          <p14:tracePt t="32204" x="4767263" y="5489575"/>
          <p14:tracePt t="32211" x="4776788" y="5535613"/>
          <p14:tracePt t="32219" x="4795838" y="5562600"/>
          <p14:tracePt t="32227" x="4795838" y="5581650"/>
          <p14:tracePt t="32235" x="4795838" y="5608638"/>
          <p14:tracePt t="32243" x="4795838" y="5626100"/>
          <p14:tracePt t="32251" x="4795838" y="5635625"/>
          <p14:tracePt t="32259" x="4795838" y="5654675"/>
          <p14:tracePt t="32267" x="4795838" y="5662613"/>
          <p14:tracePt t="32274" x="4795838" y="5681663"/>
          <p14:tracePt t="32283" x="4776788" y="5718175"/>
          <p14:tracePt t="32291" x="4759325" y="5745163"/>
          <p14:tracePt t="32298" x="4713288" y="5791200"/>
          <p14:tracePt t="32307" x="4667250" y="5837238"/>
          <p14:tracePt t="32315" x="4613275" y="5900738"/>
          <p14:tracePt t="32323" x="4549775" y="5954713"/>
          <p14:tracePt t="32331" x="4513263" y="5991225"/>
          <p14:tracePt t="32339" x="4448175" y="6037263"/>
          <p14:tracePt t="32347" x="4403725" y="6073775"/>
          <p14:tracePt t="32354" x="4394200" y="6083300"/>
          <p14:tracePt t="32363" x="4376738" y="6091238"/>
          <p14:tracePt t="32371" x="4367213" y="6100763"/>
          <p14:tracePt t="32379" x="4348163" y="6110288"/>
          <p14:tracePt t="32388" x="4340225" y="6119813"/>
          <p14:tracePt t="33061" x="4340225" y="6100763"/>
          <p14:tracePt t="33068" x="4376738" y="6083300"/>
          <p14:tracePt t="33076" x="4394200" y="6073775"/>
          <p14:tracePt t="33084" x="4413250" y="6073775"/>
          <p14:tracePt t="33093" x="4430713" y="6064250"/>
          <p14:tracePt t="33100" x="4448175" y="6064250"/>
          <p14:tracePt t="33109" x="4457700" y="6064250"/>
          <p14:tracePt t="33116" x="4467225" y="6054725"/>
          <p14:tracePt t="33125" x="4494213" y="6054725"/>
          <p14:tracePt t="33132" x="4513263" y="6037263"/>
          <p14:tracePt t="33157" x="4530725" y="6037263"/>
          <p14:tracePt t="33340" x="4540250" y="6027738"/>
          <p14:tracePt t="33372" x="4540250" y="6018213"/>
          <p14:tracePt t="33390" x="4540250" y="6000750"/>
          <p14:tracePt t="33557" x="4549775" y="5991225"/>
          <p14:tracePt t="33573" x="4557713" y="5991225"/>
          <p14:tracePt t="33589" x="4576763" y="5991225"/>
          <p14:tracePt t="33668" x="4586288" y="5983288"/>
          <p14:tracePt t="33700" x="4586288" y="5973763"/>
          <p14:tracePt t="33708" x="4586288" y="5964238"/>
          <p14:tracePt t="33716" x="4586288" y="5946775"/>
          <p14:tracePt t="33724" x="4586288" y="5937250"/>
          <p14:tracePt t="33732" x="4594225" y="5910263"/>
          <p14:tracePt t="33739" x="4594225" y="5900738"/>
          <p14:tracePt t="33892" x="4594225" y="5918200"/>
          <p14:tracePt t="33900" x="4586288" y="5937250"/>
          <p14:tracePt t="33908" x="4576763" y="5954713"/>
          <p14:tracePt t="34060" x="4576763" y="5946775"/>
          <p14:tracePt t="34068" x="4576763" y="5918200"/>
          <p14:tracePt t="34100" x="4576763" y="5910263"/>
          <p14:tracePt t="34124" x="4576763" y="5900738"/>
          <p14:tracePt t="34365" x="4586288" y="5891213"/>
          <p14:tracePt t="34380" x="4586288" y="5881688"/>
          <p14:tracePt t="34389" x="4594225" y="5873750"/>
          <p14:tracePt t="34412" x="4603750" y="5854700"/>
          <p14:tracePt t="34430" x="4630738" y="5827713"/>
          <p14:tracePt t="34436" x="4659313" y="5808663"/>
          <p14:tracePt t="34444" x="4695825" y="5772150"/>
          <p14:tracePt t="34452" x="4730750" y="5754688"/>
          <p14:tracePt t="34460" x="4759325" y="5718175"/>
          <p14:tracePt t="34469" x="4822825" y="5699125"/>
          <p14:tracePt t="34476" x="4905375" y="5645150"/>
          <p14:tracePt t="34484" x="5005388" y="5554663"/>
          <p14:tracePt t="34494" x="5159375" y="5481638"/>
          <p14:tracePt t="34500" x="5314950" y="5389563"/>
          <p14:tracePt t="34509" x="5487988" y="5289550"/>
          <p14:tracePt t="34516" x="5643563" y="5160963"/>
          <p14:tracePt t="34523" x="5834063" y="5024438"/>
          <p14:tracePt t="34532" x="5980113" y="4897438"/>
          <p14:tracePt t="34541" x="6043613" y="4797425"/>
          <p14:tracePt t="34549" x="6116638" y="4697413"/>
          <p14:tracePt t="34557" x="6181725" y="4587875"/>
          <p14:tracePt t="34564" x="6199188" y="4522788"/>
          <p14:tracePt t="34573" x="6245225" y="4441825"/>
          <p14:tracePt t="34580" x="6254750" y="4376738"/>
          <p14:tracePt t="34590" x="6281738" y="4322763"/>
          <p14:tracePt t="34596" x="6299200" y="4286250"/>
          <p14:tracePt t="34606" x="6299200" y="4268788"/>
          <p14:tracePt t="34620" x="6308725" y="4259263"/>
          <p14:tracePt t="34781" x="6308725" y="4249738"/>
          <p14:tracePt t="34789" x="6308725" y="4240213"/>
          <p14:tracePt t="34796" x="6318250" y="4222750"/>
          <p14:tracePt t="34805" x="6318250" y="4195763"/>
          <p14:tracePt t="34812" x="6335713" y="4176713"/>
          <p14:tracePt t="34820" x="6335713" y="4159250"/>
          <p14:tracePt t="34828" x="6335713" y="4140200"/>
          <p14:tracePt t="34836" x="6345238" y="4130675"/>
          <p14:tracePt t="34844" x="6345238" y="4113213"/>
          <p14:tracePt t="34852" x="6345238" y="4103688"/>
          <p14:tracePt t="34860" x="6354763" y="4103688"/>
          <p14:tracePt t="34876" x="6362700" y="4086225"/>
          <p14:tracePt t="34884" x="6362700" y="4067175"/>
          <p14:tracePt t="34892" x="6391275" y="4030663"/>
          <p14:tracePt t="34900" x="6399213" y="4003675"/>
          <p14:tracePt t="34909" x="6435725" y="3976688"/>
          <p14:tracePt t="34916" x="6491288" y="3894138"/>
          <p14:tracePt t="34923" x="6537325" y="3840163"/>
          <p14:tracePt t="34932" x="6610350" y="3757613"/>
          <p14:tracePt t="34939" x="6654800" y="3711575"/>
          <p14:tracePt t="34948" x="6727825" y="3621088"/>
          <p14:tracePt t="34957" x="6791325" y="3556000"/>
          <p14:tracePt t="34976" x="6910388" y="3438525"/>
          <p14:tracePt t="34980" x="6956425" y="3402013"/>
          <p14:tracePt t="34991" x="6992938" y="3375025"/>
          <p14:tracePt t="34996" x="7010400" y="3365500"/>
          <p14:tracePt t="35006" x="7019925" y="3355975"/>
          <p14:tracePt t="35244" x="7019925" y="3346450"/>
          <p14:tracePt t="35316" x="7010400" y="3346450"/>
          <p14:tracePt t="35412" x="6983413" y="3346450"/>
          <p14:tracePt t="35420" x="6946900" y="3346450"/>
          <p14:tracePt t="35428" x="6900863" y="3346450"/>
          <p14:tracePt t="35436" x="6846888" y="3346450"/>
          <p14:tracePt t="35444" x="6827838" y="3346450"/>
          <p14:tracePt t="35452" x="6810375" y="3346450"/>
          <p14:tracePt t="35460" x="6783388" y="3346450"/>
          <p14:tracePt t="35476" x="6773863" y="3346450"/>
          <p14:tracePt t="35972" x="6783388" y="3346450"/>
          <p14:tracePt t="35980" x="6800850" y="3346450"/>
          <p14:tracePt t="35989" x="6810375" y="3346450"/>
          <p14:tracePt t="36005" x="6810375" y="3338513"/>
          <p14:tracePt t="36684" x="6810375" y="3328988"/>
          <p14:tracePt t="36692" x="6800850" y="3309938"/>
          <p14:tracePt t="36700" x="6746875" y="3255963"/>
          <p14:tracePt t="36709" x="6700838" y="3200400"/>
          <p14:tracePt t="36717" x="6681788" y="3173413"/>
          <p14:tracePt t="36723" x="6627813" y="3109913"/>
          <p14:tracePt t="36732" x="6610350" y="3082925"/>
          <p14:tracePt t="36739" x="6591300" y="3054350"/>
          <p14:tracePt t="36748" x="6581775" y="3009900"/>
          <p14:tracePt t="36757" x="6573838" y="2990850"/>
          <p14:tracePt t="36764" x="6573838" y="2954338"/>
          <p14:tracePt t="36773" x="6564313" y="2909888"/>
          <p14:tracePt t="36780" x="6564313" y="2890838"/>
          <p14:tracePt t="36789" x="6564313" y="2863850"/>
          <p14:tracePt t="36796" x="6564313" y="2844800"/>
          <p14:tracePt t="36806" x="6564313" y="2817813"/>
          <p14:tracePt t="36812" x="6564313" y="2808288"/>
          <p14:tracePt t="36819" x="6564313" y="2790825"/>
          <p14:tracePt t="36828" x="6564313" y="2771775"/>
          <p14:tracePt t="36837" x="6564313" y="2763838"/>
          <p14:tracePt t="36844" x="6573838" y="2744788"/>
          <p14:tracePt t="36852" x="6573838" y="2735263"/>
          <p14:tracePt t="36860" x="6591300" y="2727325"/>
          <p14:tracePt t="36876" x="6600825" y="2717800"/>
          <p14:tracePt t="36884" x="6618288" y="2698750"/>
          <p14:tracePt t="36892" x="6627813" y="2698750"/>
          <p14:tracePt t="36900" x="6654800" y="2681288"/>
          <p14:tracePt t="36910" x="6664325" y="2671763"/>
          <p14:tracePt t="36916" x="6681788" y="2671763"/>
          <p14:tracePt t="36925" x="6710363" y="2654300"/>
          <p14:tracePt t="36932" x="6737350" y="2625725"/>
          <p14:tracePt t="36939" x="6754813" y="2625725"/>
          <p14:tracePt t="36948" x="6773863" y="2625725"/>
          <p14:tracePt t="36961" x="6783388" y="2625725"/>
          <p14:tracePt t="36964" x="6800850" y="2625725"/>
          <p14:tracePt t="36973" x="6819900" y="2625725"/>
          <p14:tracePt t="36980" x="6846888" y="2625725"/>
          <p14:tracePt t="36990" x="6864350" y="2625725"/>
          <p14:tracePt t="36996" x="6900863" y="2625725"/>
          <p14:tracePt t="37006" x="6937375" y="2625725"/>
          <p14:tracePt t="37020" x="6956425" y="2625725"/>
          <p14:tracePt t="37028" x="6973888" y="2635250"/>
          <p14:tracePt t="37036" x="6983413" y="2635250"/>
          <p14:tracePt t="37044" x="6992938" y="2635250"/>
          <p14:tracePt t="37052" x="7000875" y="2635250"/>
          <p14:tracePt t="37060" x="7019925" y="2635250"/>
          <p14:tracePt t="37068" x="7029450" y="2635250"/>
          <p14:tracePt t="37084" x="7037388" y="2635250"/>
          <p14:tracePt t="37092" x="7073900" y="2644775"/>
          <p14:tracePt t="37100" x="7110413" y="2671763"/>
          <p14:tracePt t="37108" x="7129463" y="2671763"/>
          <p14:tracePt t="37116" x="7156450" y="2681288"/>
          <p14:tracePt t="37127" x="7183438" y="2698750"/>
          <p14:tracePt t="37136" x="7229475" y="2717800"/>
          <p14:tracePt t="37144" x="7248525" y="2744788"/>
          <p14:tracePt t="37147" x="7275513" y="2754313"/>
          <p14:tracePt t="37156" x="7312025" y="2781300"/>
          <p14:tracePt t="37164" x="7329488" y="2800350"/>
          <p14:tracePt t="37173" x="7348538" y="2817813"/>
          <p14:tracePt t="37180" x="7385050" y="2854325"/>
          <p14:tracePt t="37190" x="7392988" y="2881313"/>
          <p14:tracePt t="37196" x="7402513" y="2927350"/>
          <p14:tracePt t="37205" x="7421563" y="2973388"/>
          <p14:tracePt t="37212" x="7421563" y="3000375"/>
          <p14:tracePt t="37220" x="7439025" y="3054350"/>
          <p14:tracePt t="37228" x="7439025" y="3109913"/>
          <p14:tracePt t="37236" x="7448550" y="3155950"/>
          <p14:tracePt t="37244" x="7448550" y="3209925"/>
          <p14:tracePt t="37252" x="7448550" y="3265488"/>
          <p14:tracePt t="37260" x="7448550" y="3309938"/>
          <p14:tracePt t="37268" x="7448550" y="3346450"/>
          <p14:tracePt t="37276" x="7448550" y="3355975"/>
          <p14:tracePt t="37284" x="7448550" y="3392488"/>
          <p14:tracePt t="37292" x="7448550" y="3402013"/>
          <p14:tracePt t="37301" x="7448550" y="3411538"/>
          <p14:tracePt t="37308" x="7448550" y="3419475"/>
          <p14:tracePt t="37316" x="7448550" y="3429000"/>
          <p14:tracePt t="37333" x="7448550" y="3438525"/>
          <p14:tracePt t="37356" x="7448550" y="3446463"/>
          <p14:tracePt t="37388" x="7448550" y="3455988"/>
          <p14:tracePt t="37412" x="7448550" y="3482975"/>
          <p14:tracePt t="37428" x="7429500" y="3529013"/>
          <p14:tracePt t="37436" x="7421563" y="3548063"/>
          <p14:tracePt t="37444" x="7402513" y="3575050"/>
          <p14:tracePt t="37452" x="7375525" y="3602038"/>
          <p14:tracePt t="37460" x="7348538" y="3629025"/>
          <p14:tracePt t="37468" x="7329488" y="3648075"/>
          <p14:tracePt t="37476" x="7312025" y="3657600"/>
          <p14:tracePt t="37484" x="7292975" y="3665538"/>
          <p14:tracePt t="37492" x="7265988" y="3694113"/>
          <p14:tracePt t="37500" x="7239000" y="3694113"/>
          <p14:tracePt t="37510" x="7192963" y="3702050"/>
          <p14:tracePt t="37516" x="7165975" y="3702050"/>
          <p14:tracePt t="37525" x="7119938" y="3702050"/>
          <p14:tracePt t="37532" x="7083425" y="3702050"/>
          <p14:tracePt t="37539" x="7029450" y="3702050"/>
          <p14:tracePt t="37548" x="6983413" y="3702050"/>
          <p14:tracePt t="37556" x="6964363" y="3702050"/>
          <p14:tracePt t="37564" x="6929438" y="3684588"/>
          <p14:tracePt t="37572" x="6900863" y="3675063"/>
          <p14:tracePt t="37580" x="6883400" y="3665538"/>
          <p14:tracePt t="37589" x="6864350" y="3638550"/>
          <p14:tracePt t="37605" x="6856413" y="3629025"/>
          <p14:tracePt t="37612" x="6846888" y="3602038"/>
          <p14:tracePt t="37620" x="6846888" y="3592513"/>
          <p14:tracePt t="37628" x="6846888" y="3565525"/>
          <p14:tracePt t="37636" x="6846888" y="3548063"/>
          <p14:tracePt t="37644" x="6827838" y="3529013"/>
          <p14:tracePt t="37652" x="6827838" y="3511550"/>
          <p14:tracePt t="37660" x="6827838" y="3502025"/>
          <p14:tracePt t="37668" x="6819900" y="3465513"/>
          <p14:tracePt t="37676" x="6819900" y="3446463"/>
          <p14:tracePt t="37684" x="6819900" y="3419475"/>
          <p14:tracePt t="37692" x="6810375" y="3392488"/>
          <p14:tracePt t="37700" x="6810375" y="3382963"/>
          <p14:tracePt t="37716" x="6810375" y="3375025"/>
          <p14:tracePt t="37725" x="6810375" y="3365500"/>
          <p14:tracePt t="37732" x="6810375" y="3355975"/>
          <p14:tracePt t="37740" x="6810375" y="3346450"/>
          <p14:tracePt t="37748" x="6810375" y="3338513"/>
          <p14:tracePt t="37756" x="6810375" y="3328988"/>
          <p14:tracePt t="37764" x="6810375" y="3319463"/>
          <p14:tracePt t="37773" x="6810375" y="3292475"/>
          <p14:tracePt t="37780" x="6810375" y="3273425"/>
          <p14:tracePt t="37791" x="6810375" y="3255963"/>
          <p14:tracePt t="37806" x="6810375" y="3246438"/>
          <p14:tracePt t="37957" x="6800850" y="3219450"/>
          <p14:tracePt t="37964" x="6783388" y="3200400"/>
          <p14:tracePt t="37972" x="6764338" y="3136900"/>
          <p14:tracePt t="37980" x="6710363" y="3090863"/>
          <p14:tracePt t="37989" x="6654800" y="3009900"/>
          <p14:tracePt t="37996" x="6637338" y="2973388"/>
          <p14:tracePt t="38006" x="6573838" y="2917825"/>
          <p14:tracePt t="38012" x="6508750" y="2836863"/>
          <p14:tracePt t="38020" x="6435725" y="2763838"/>
          <p14:tracePt t="38028" x="6381750" y="2681288"/>
          <p14:tracePt t="38036" x="6362700" y="2635250"/>
          <p14:tracePt t="38044" x="6335713" y="2589213"/>
          <p14:tracePt t="38052" x="6326188" y="2571750"/>
          <p14:tracePt t="38060" x="6318250" y="2544763"/>
          <p14:tracePt t="38068" x="6318250" y="2517775"/>
          <p14:tracePt t="38076" x="6308725" y="2481263"/>
          <p14:tracePt t="38084" x="6299200" y="2462213"/>
          <p14:tracePt t="38093" x="6291263" y="2444750"/>
          <p14:tracePt t="38100" x="6291263" y="2435225"/>
          <p14:tracePt t="38110" x="6281738" y="2425700"/>
          <p14:tracePt t="38116" x="6281738" y="2408238"/>
          <p14:tracePt t="38127" x="6272213" y="2389188"/>
          <p14:tracePt t="38132" x="6272213" y="2352675"/>
          <p14:tracePt t="38141" x="6262688" y="2325688"/>
          <p14:tracePt t="38148" x="6262688" y="2306638"/>
          <p14:tracePt t="38156" x="6245225" y="2289175"/>
          <p14:tracePt t="38164" x="6235700" y="2243138"/>
          <p14:tracePt t="38180" x="6226175" y="2225675"/>
          <p14:tracePt t="38196" x="6226175" y="2206625"/>
          <p14:tracePt t="38324" x="6208713" y="2216150"/>
          <p14:tracePt t="38339" x="6199188" y="2216150"/>
          <p14:tracePt t="39237" x="6189663" y="2216150"/>
          <p14:tracePt t="39540" x="6181725" y="2225675"/>
          <p14:tracePt t="39548" x="6181725" y="2243138"/>
          <p14:tracePt t="39555" x="6181725" y="2270125"/>
          <p14:tracePt t="39565" x="6181725" y="2298700"/>
          <p14:tracePt t="39573" x="6181725" y="2335213"/>
          <p14:tracePt t="39580" x="6181725" y="2352675"/>
          <p14:tracePt t="39590" x="6181725" y="2389188"/>
          <p14:tracePt t="39596" x="6181725" y="2416175"/>
          <p14:tracePt t="39605" x="6181725" y="2471738"/>
          <p14:tracePt t="39612" x="6181725" y="2489200"/>
          <p14:tracePt t="39620" x="6181725" y="2535238"/>
          <p14:tracePt t="39628" x="6181725" y="2571750"/>
          <p14:tracePt t="39636" x="6181725" y="2589213"/>
          <p14:tracePt t="39644" x="6181725" y="2635250"/>
          <p14:tracePt t="39652" x="6181725" y="2644775"/>
          <p14:tracePt t="39660" x="6181725" y="2681288"/>
          <p14:tracePt t="39668" x="6181725" y="2698750"/>
          <p14:tracePt t="39676" x="6181725" y="2735263"/>
          <p14:tracePt t="39684" x="6181725" y="2763838"/>
          <p14:tracePt t="39692" x="6181725" y="2781300"/>
          <p14:tracePt t="39700" x="6181725" y="2808288"/>
          <p14:tracePt t="39708" x="6181725" y="2827338"/>
          <p14:tracePt t="39716" x="6181725" y="2836863"/>
          <p14:tracePt t="39724" x="6181725" y="2863850"/>
          <p14:tracePt t="39732" x="6181725" y="2873375"/>
          <p14:tracePt t="39740" x="6181725" y="2881313"/>
          <p14:tracePt t="39748" x="6181725" y="2900363"/>
          <p14:tracePt t="39772" x="6181725" y="2909888"/>
          <p14:tracePt t="40093" x="6145213" y="2909888"/>
          <p14:tracePt t="40100" x="6007100" y="2854325"/>
          <p14:tracePt t="40108" x="5862638" y="2790825"/>
          <p14:tracePt t="40116" x="5688013" y="2717800"/>
          <p14:tracePt t="40125" x="5514975" y="2617788"/>
          <p14:tracePt t="40132" x="5387975" y="2562225"/>
          <p14:tracePt t="40140" x="5251450" y="2498725"/>
          <p14:tracePt t="40148" x="5205413" y="2489200"/>
          <p14:tracePt t="40156" x="5187950" y="2489200"/>
          <p14:tracePt t="40164" x="5178425" y="2481263"/>
          <p14:tracePt t="40220" x="5178425" y="2471738"/>
          <p14:tracePt t="40316" x="5178425" y="2462213"/>
          <p14:tracePt t="40558" x="5178425" y="2481263"/>
          <p14:tracePt t="40564" x="5151438" y="2554288"/>
          <p14:tracePt t="40572" x="5122863" y="2608263"/>
          <p14:tracePt t="40580" x="5122863" y="2644775"/>
          <p14:tracePt t="40589" x="5105400" y="2708275"/>
          <p14:tracePt t="40596" x="5078413" y="2790825"/>
          <p14:tracePt t="40606" x="5059363" y="2854325"/>
          <p14:tracePt t="40612" x="5049838" y="2909888"/>
          <p14:tracePt t="40622" x="5032375" y="2954338"/>
          <p14:tracePt t="40628" x="5032375" y="2982913"/>
          <p14:tracePt t="40637" x="5032375" y="2990850"/>
          <p14:tracePt t="40652" x="5032375" y="3000375"/>
          <p14:tracePt t="40796" x="5032375" y="2990850"/>
          <p14:tracePt t="40805" x="5032375" y="2982913"/>
          <p14:tracePt t="40812" x="5032375" y="2963863"/>
          <p14:tracePt t="40837" x="5041900" y="2954338"/>
          <p14:tracePt t="40884" x="5049838" y="2954338"/>
          <p14:tracePt t="40892" x="5059363" y="2954338"/>
          <p14:tracePt t="40900" x="5078413" y="2954338"/>
          <p14:tracePt t="40908" x="5105400" y="2954338"/>
          <p14:tracePt t="40916" x="5122863" y="2954338"/>
          <p14:tracePt t="40925" x="5159375" y="2954338"/>
          <p14:tracePt t="40932" x="5214938" y="2954338"/>
          <p14:tracePt t="40939" x="5278438" y="2954338"/>
          <p14:tracePt t="40948" x="5351463" y="2954338"/>
          <p14:tracePt t="40957" x="5424488" y="2954338"/>
          <p14:tracePt t="40976" x="5607050" y="2954338"/>
          <p14:tracePt t="40980" x="5716588" y="2954338"/>
          <p14:tracePt t="40990" x="5807075" y="2954338"/>
          <p14:tracePt t="40997" x="5899150" y="2954338"/>
          <p14:tracePt t="41008" x="5953125" y="2954338"/>
          <p14:tracePt t="41012" x="5989638" y="2954338"/>
          <p14:tracePt t="41023" x="6016625" y="2954338"/>
          <p14:tracePt t="41029" x="6035675" y="2954338"/>
          <p14:tracePt t="41196" x="6043613" y="2946400"/>
          <p14:tracePt t="41212" x="6043613" y="2927350"/>
          <p14:tracePt t="41220" x="6043613" y="2917825"/>
          <p14:tracePt t="41405" x="6043613" y="2927350"/>
          <p14:tracePt t="41421" x="6043613" y="2954338"/>
          <p14:tracePt t="41516" x="6053138" y="2954338"/>
          <p14:tracePt t="45356" x="6062663" y="2954338"/>
          <p14:tracePt t="45492" x="6062663" y="2973388"/>
          <p14:tracePt t="45500" x="6062663" y="2990850"/>
          <p14:tracePt t="45521" x="6062663" y="3009900"/>
          <p14:tracePt t="45531" x="6062663" y="3036888"/>
          <p14:tracePt t="45540" x="6062663" y="3046413"/>
          <p14:tracePt t="46565" x="6062663" y="3036888"/>
          <p14:tracePt t="46571" x="6062663" y="3027363"/>
          <p14:tracePt t="46580" x="6062663" y="3000375"/>
          <p14:tracePt t="46596" x="6062663" y="2990850"/>
          <p14:tracePt t="46606" x="6062663" y="2973388"/>
          <p14:tracePt t="46612" x="6062663" y="2963863"/>
          <p14:tracePt t="46623" x="6062663" y="2954338"/>
          <p14:tracePt t="47244" x="6062663" y="2973388"/>
          <p14:tracePt t="47349" x="6062663" y="2963863"/>
          <p14:tracePt t="47355" x="6062663" y="2954338"/>
          <p14:tracePt t="47364" x="6053138" y="2917825"/>
          <p14:tracePt t="47372" x="6053138" y="2900363"/>
          <p14:tracePt t="47380" x="6053138" y="2873375"/>
          <p14:tracePt t="47389" x="6053138" y="2854325"/>
          <p14:tracePt t="47396" x="6053138" y="2836863"/>
          <p14:tracePt t="47406" x="6053138" y="2817813"/>
          <p14:tracePt t="47412" x="6053138" y="2790825"/>
          <p14:tracePt t="47423" x="6053138" y="2771775"/>
          <p14:tracePt t="47428" x="6053138" y="2744788"/>
          <p14:tracePt t="47439" x="6053138" y="2727325"/>
          <p14:tracePt t="47444" x="6053138" y="2698750"/>
          <p14:tracePt t="47453" x="6053138" y="2681288"/>
          <p14:tracePt t="47460" x="6053138" y="2654300"/>
          <p14:tracePt t="47469" x="6053138" y="2644775"/>
          <p14:tracePt t="47476" x="6053138" y="2625725"/>
          <p14:tracePt t="47484" x="6053138" y="2608263"/>
          <p14:tracePt t="47492" x="6053138" y="2589213"/>
          <p14:tracePt t="47508" x="6053138" y="2581275"/>
          <p14:tracePt t="47517" x="6053138" y="2562225"/>
          <p14:tracePt t="47533" x="6053138" y="2554288"/>
          <p14:tracePt t="47540" x="6053138" y="2544763"/>
          <p14:tracePt t="47564" x="6053138" y="2525713"/>
          <p14:tracePt t="47596" x="6053138" y="2517775"/>
          <p14:tracePt t="47605" x="6053138" y="2508250"/>
          <p14:tracePt t="47628" x="6053138" y="2489200"/>
          <p14:tracePt t="47638" x="6053138" y="2481263"/>
          <p14:tracePt t="47652" x="6053138" y="2471738"/>
          <p14:tracePt t="47677" x="6053138" y="2462213"/>
          <p14:tracePt t="47756" x="6053138" y="2444750"/>
          <p14:tracePt t="47773" x="6053138" y="2435225"/>
          <p14:tracePt t="48437" x="6053138" y="2408238"/>
          <p14:tracePt t="48445" x="6053138" y="2398713"/>
          <p14:tracePt t="48460" x="6053138" y="2379663"/>
          <p14:tracePt t="48468" x="6043613" y="2371725"/>
          <p14:tracePt t="48478" x="6043613" y="2362200"/>
          <p14:tracePt t="48596" x="6035675" y="2352675"/>
          <p14:tracePt t="48628" x="6026150" y="2352675"/>
          <p14:tracePt t="48636" x="6016625" y="2352675"/>
          <p14:tracePt t="48653" x="5999163" y="2352675"/>
          <p14:tracePt t="48660" x="5972175" y="2362200"/>
          <p14:tracePt t="48686" x="5953125" y="2389188"/>
          <p14:tracePt t="48701" x="5935663" y="2408238"/>
          <p14:tracePt t="48708" x="5916613" y="2416175"/>
          <p14:tracePt t="48716" x="5907088" y="2435225"/>
          <p14:tracePt t="48724" x="5899150" y="2444750"/>
          <p14:tracePt t="48732" x="5880100" y="2462213"/>
          <p14:tracePt t="48741" x="5870575" y="2471738"/>
          <p14:tracePt t="48748" x="5862638" y="2498725"/>
          <p14:tracePt t="48765" x="5843588" y="2517775"/>
          <p14:tracePt t="48772" x="5834063" y="2535238"/>
          <p14:tracePt t="48788" x="5826125" y="2544763"/>
          <p14:tracePt t="48805" x="5816600" y="2571750"/>
          <p14:tracePt t="48813" x="5807075" y="2581275"/>
          <p14:tracePt t="48822" x="5797550" y="2589213"/>
          <p14:tracePt t="48828" x="5797550" y="2598738"/>
          <p14:tracePt t="48844" x="5789613" y="2617788"/>
          <p14:tracePt t="48852" x="5780088" y="2625725"/>
          <p14:tracePt t="48860" x="5780088" y="2654300"/>
          <p14:tracePt t="48868" x="5761038" y="2671763"/>
          <p14:tracePt t="48877" x="5753100" y="2698750"/>
          <p14:tracePt t="48884" x="5753100" y="2744788"/>
          <p14:tracePt t="48892" x="5753100" y="2771775"/>
          <p14:tracePt t="48900" x="5734050" y="2817813"/>
          <p14:tracePt t="48908" x="5734050" y="2844800"/>
          <p14:tracePt t="48916" x="5734050" y="2873375"/>
          <p14:tracePt t="48924" x="5734050" y="2900363"/>
          <p14:tracePt t="48932" x="5734050" y="2909888"/>
          <p14:tracePt t="48940" x="5734050" y="2936875"/>
          <p14:tracePt t="48959" x="5734050" y="2946400"/>
          <p14:tracePt t="48964" x="5734050" y="2954338"/>
          <p14:tracePt t="49189" x="5724525" y="2946400"/>
          <p14:tracePt t="49196" x="5697538" y="2909888"/>
          <p14:tracePt t="49204" x="5653088" y="2863850"/>
          <p14:tracePt t="49213" x="5616575" y="2836863"/>
          <p14:tracePt t="49223" x="5588000" y="2800350"/>
          <p14:tracePt t="49228" x="5534025" y="2754313"/>
          <p14:tracePt t="49238" x="5524500" y="2735263"/>
          <p14:tracePt t="49244" x="5507038" y="2698750"/>
          <p14:tracePt t="49252" x="5487988" y="2654300"/>
          <p14:tracePt t="49260" x="5478463" y="2635250"/>
          <p14:tracePt t="49268" x="5451475" y="2608263"/>
          <p14:tracePt t="49276" x="5441950" y="2562225"/>
          <p14:tracePt t="49284" x="5424488" y="2535238"/>
          <p14:tracePt t="49293" x="5414963" y="2517775"/>
          <p14:tracePt t="49300" x="5405438" y="2489200"/>
          <p14:tracePt t="49308" x="5397500" y="2452688"/>
          <p14:tracePt t="49316" x="5378450" y="2444750"/>
          <p14:tracePt t="49326" x="5368925" y="2425700"/>
          <p14:tracePt t="49476" x="5360988" y="2416175"/>
          <p14:tracePt t="49484" x="5334000" y="2416175"/>
          <p14:tracePt t="49492" x="5305425" y="2416175"/>
          <p14:tracePt t="49500" x="5260975" y="2416175"/>
          <p14:tracePt t="49508" x="5232400" y="2416175"/>
          <p14:tracePt t="49516" x="5187950" y="2416175"/>
          <p14:tracePt t="49524" x="5178425" y="2416175"/>
          <p14:tracePt t="49532" x="5141913" y="2416175"/>
          <p14:tracePt t="49540" x="5105400" y="2408238"/>
          <p14:tracePt t="49548" x="5068888" y="2379663"/>
          <p14:tracePt t="49565" x="5049838" y="2379663"/>
          <p14:tracePt t="49572" x="5049838" y="2371725"/>
          <p14:tracePt t="49636" x="5032375" y="2371725"/>
          <p14:tracePt t="49652" x="5005388" y="2371725"/>
          <p14:tracePt t="49661" x="4978400" y="2389188"/>
          <p14:tracePt t="49676" x="4949825" y="2408238"/>
          <p14:tracePt t="49684" x="4932363" y="2425700"/>
          <p14:tracePt t="49692" x="4905375" y="2435225"/>
          <p14:tracePt t="49699" x="4905375" y="2444750"/>
          <p14:tracePt t="49716" x="4895850" y="2444750"/>
          <p14:tracePt t="49724" x="4895850" y="2452688"/>
          <p14:tracePt t="49732" x="4886325" y="2462213"/>
          <p14:tracePt t="49740" x="4886325" y="2471738"/>
          <p14:tracePt t="49748" x="4876800" y="2489200"/>
          <p14:tracePt t="49755" x="4868863" y="2498725"/>
          <p14:tracePt t="49765" x="4868863" y="2525713"/>
          <p14:tracePt t="49772" x="4859338" y="2544763"/>
          <p14:tracePt t="49780" x="4859338" y="2562225"/>
          <p14:tracePt t="49789" x="4859338" y="2589213"/>
          <p14:tracePt t="49796" x="4859338" y="2617788"/>
          <p14:tracePt t="49806" x="4859338" y="2644775"/>
          <p14:tracePt t="49812" x="4859338" y="2654300"/>
          <p14:tracePt t="49822" x="4859338" y="2681288"/>
          <p14:tracePt t="49828" x="4859338" y="2708275"/>
          <p14:tracePt t="49838" x="4859338" y="2754313"/>
          <p14:tracePt t="49853" x="4859338" y="2771775"/>
          <p14:tracePt t="49860" x="4859338" y="2781300"/>
          <p14:tracePt t="49876" x="4859338" y="2790825"/>
          <p14:tracePt t="50052" x="4859338" y="2781300"/>
          <p14:tracePt t="50060" x="4859338" y="2744788"/>
          <p14:tracePt t="50068" x="4822825" y="2727325"/>
          <p14:tracePt t="50076" x="4740275" y="2690813"/>
          <p14:tracePt t="50084" x="4659313" y="2662238"/>
          <p14:tracePt t="50092" x="4557713" y="2598738"/>
          <p14:tracePt t="50100" x="4430713" y="2544763"/>
          <p14:tracePt t="50109" x="4311650" y="2517775"/>
          <p14:tracePt t="50116" x="4184650" y="2452688"/>
          <p14:tracePt t="50125" x="4084638" y="2398713"/>
          <p14:tracePt t="50132" x="4021138" y="2371725"/>
          <p14:tracePt t="50141" x="3956050" y="2352675"/>
          <p14:tracePt t="50148" x="3911600" y="2325688"/>
          <p14:tracePt t="50158" x="3902075" y="2325688"/>
          <p14:tracePt t="50164" x="3902075" y="2316163"/>
          <p14:tracePt t="50172" x="3892550" y="2316163"/>
          <p14:tracePt t="50356" x="3883025" y="2316163"/>
          <p14:tracePt t="50364" x="3875088" y="2316163"/>
          <p14:tracePt t="50372" x="3865563" y="2316163"/>
          <p14:tracePt t="50380" x="3846513" y="2316163"/>
          <p14:tracePt t="50389" x="3829050" y="2316163"/>
          <p14:tracePt t="50396" x="3810000" y="2325688"/>
          <p14:tracePt t="50406" x="3783013" y="2352675"/>
          <p14:tracePt t="50412" x="3775075" y="2362200"/>
          <p14:tracePt t="50422" x="3738563" y="2389188"/>
          <p14:tracePt t="50428" x="3729038" y="2398713"/>
          <p14:tracePt t="50438" x="3709988" y="2408238"/>
          <p14:tracePt t="50444" x="3692525" y="2435225"/>
          <p14:tracePt t="50453" x="3683000" y="2444750"/>
          <p14:tracePt t="50459" x="3673475" y="2489200"/>
          <p14:tracePt t="50469" x="3636963" y="2525713"/>
          <p14:tracePt t="50476" x="3619500" y="2571750"/>
          <p14:tracePt t="50484" x="3563938" y="2635250"/>
          <p14:tracePt t="50492" x="3556000" y="2662238"/>
          <p14:tracePt t="50500" x="3519488" y="2727325"/>
          <p14:tracePt t="50508" x="3490913" y="2781300"/>
          <p14:tracePt t="50516" x="3473450" y="2844800"/>
          <p14:tracePt t="50526" x="3455988" y="2909888"/>
          <p14:tracePt t="50532" x="3455988" y="2946400"/>
          <p14:tracePt t="50541" x="3455988" y="2973388"/>
          <p14:tracePt t="50548" x="3455988" y="2990850"/>
          <p14:tracePt t="50564" x="3455988" y="3000375"/>
          <p14:tracePt t="50756" x="3455988" y="3009900"/>
          <p14:tracePt t="50764" x="3419475" y="2982913"/>
          <p14:tracePt t="50772" x="3400425" y="2963863"/>
          <p14:tracePt t="50780" x="3346450" y="2909888"/>
          <p14:tracePt t="50788" x="3227388" y="2854325"/>
          <p14:tracePt t="50796" x="3127375" y="2800350"/>
          <p14:tracePt t="50804" x="3008313" y="2754313"/>
          <p14:tracePt t="50812" x="2881313" y="2681288"/>
          <p14:tracePt t="50821" x="2762250" y="2617788"/>
          <p14:tracePt t="50828" x="2643188" y="2562225"/>
          <p14:tracePt t="50838" x="2562225" y="2535238"/>
          <p14:tracePt t="50844" x="2479675" y="2462213"/>
          <p14:tracePt t="50852" x="2452688" y="2435225"/>
          <p14:tracePt t="50860" x="2433638" y="2416175"/>
          <p14:tracePt t="50868" x="2425700" y="2398713"/>
          <p14:tracePt t="51045" x="2416175" y="2389188"/>
          <p14:tracePt t="51053" x="2397125" y="2389188"/>
          <p14:tracePt t="51069" x="2389188" y="2389188"/>
          <p14:tracePt t="51076" x="2379663" y="2398713"/>
          <p14:tracePt t="51084" x="2379663" y="2408238"/>
          <p14:tracePt t="51092" x="2379663" y="2425700"/>
          <p14:tracePt t="51100" x="2379663" y="2444750"/>
          <p14:tracePt t="51109" x="2379663" y="2481263"/>
          <p14:tracePt t="51116" x="2379663" y="2489200"/>
          <p14:tracePt t="51124" x="2379663" y="2525713"/>
          <p14:tracePt t="51132" x="2379663" y="2562225"/>
          <p14:tracePt t="51140" x="2379663" y="2581275"/>
          <p14:tracePt t="51148" x="2379663" y="2635250"/>
          <p14:tracePt t="51157" x="2379663" y="2681288"/>
          <p14:tracePt t="51164" x="2379663" y="2735263"/>
          <p14:tracePt t="51173" x="2397125" y="2808288"/>
          <p14:tracePt t="51180" x="2416175" y="2854325"/>
          <p14:tracePt t="51190" x="2443163" y="2917825"/>
          <p14:tracePt t="51196" x="2470150" y="2982913"/>
          <p14:tracePt t="51206" x="2506663" y="3054350"/>
          <p14:tracePt t="51212" x="2533650" y="3119438"/>
          <p14:tracePt t="51223" x="2543175" y="3155950"/>
          <p14:tracePt t="51228" x="2552700" y="3173413"/>
          <p14:tracePt t="51239" x="2562225" y="3209925"/>
          <p14:tracePt t="51244" x="2562225" y="3219450"/>
          <p14:tracePt t="51252" x="2579688" y="3255963"/>
          <p14:tracePt t="51270" x="2579688" y="3265488"/>
          <p14:tracePt t="51372" x="2589213" y="3273425"/>
          <p14:tracePt t="51396" x="2598738" y="3265488"/>
          <p14:tracePt t="51404" x="2598738" y="3255963"/>
          <p14:tracePt t="51412" x="2598738" y="3246438"/>
          <p14:tracePt t="51422" x="2598738" y="3219450"/>
          <p14:tracePt t="51438" x="2598738" y="3209925"/>
          <p14:tracePt t="51444" x="2598738" y="3192463"/>
          <p14:tracePt t="51453" x="2598738" y="3182938"/>
          <p14:tracePt t="51461" x="2589213" y="3173413"/>
          <p14:tracePt t="51477" x="2589213" y="3163888"/>
          <p14:tracePt t="51489" x="2552700" y="3155950"/>
          <p14:tracePt t="51492" x="2506663" y="3155950"/>
          <p14:tracePt t="51500" x="2479675" y="3155950"/>
          <p14:tracePt t="51508" x="2425700" y="3155950"/>
          <p14:tracePt t="51521" x="2370138" y="3155950"/>
          <p14:tracePt t="51533" x="2251075" y="3155950"/>
          <p14:tracePt t="51542" x="2197100" y="3155950"/>
          <p14:tracePt t="51549" x="2143125" y="3155950"/>
          <p14:tracePt t="51557" x="2097088" y="3155950"/>
          <p14:tracePt t="51564" x="2041525" y="3155950"/>
          <p14:tracePt t="51572" x="2014538" y="3155950"/>
          <p14:tracePt t="51580" x="1987550" y="3155950"/>
          <p14:tracePt t="51589" x="1968500" y="3155950"/>
          <p14:tracePt t="51596" x="1960563" y="3155950"/>
          <p14:tracePt t="51606" x="1951038" y="3155950"/>
          <p14:tracePt t="51724" x="1951038" y="3136900"/>
          <p14:tracePt t="51732" x="1968500" y="3127375"/>
          <p14:tracePt t="51740" x="2041525" y="3109913"/>
          <p14:tracePt t="51748" x="2097088" y="3090863"/>
          <p14:tracePt t="51758" x="2214563" y="3073400"/>
          <p14:tracePt t="51764" x="2306638" y="3063875"/>
          <p14:tracePt t="51772" x="2397125" y="3063875"/>
          <p14:tracePt t="51780" x="2489200" y="3063875"/>
          <p14:tracePt t="51792" x="2616200" y="3063875"/>
          <p14:tracePt t="51796" x="2708275" y="3063875"/>
          <p14:tracePt t="51805" x="2835275" y="3063875"/>
          <p14:tracePt t="51812" x="2962275" y="3063875"/>
          <p14:tracePt t="51823" x="3054350" y="3063875"/>
          <p14:tracePt t="51828" x="3190875" y="3082925"/>
          <p14:tracePt t="51838" x="3300413" y="3090863"/>
          <p14:tracePt t="51844" x="3409950" y="3109913"/>
          <p14:tracePt t="51853" x="3556000" y="3119438"/>
          <p14:tracePt t="51860" x="3719513" y="3155950"/>
          <p14:tracePt t="51868" x="3902075" y="3163888"/>
          <p14:tracePt t="51876" x="4084638" y="3200400"/>
          <p14:tracePt t="51885" x="4321175" y="3246438"/>
          <p14:tracePt t="51892" x="4503738" y="3265488"/>
          <p14:tracePt t="51900" x="4703763" y="3282950"/>
          <p14:tracePt t="51909" x="4876800" y="3309938"/>
          <p14:tracePt t="51916" x="5022850" y="3328988"/>
          <p14:tracePt t="51926" x="5132388" y="3338513"/>
          <p14:tracePt t="51932" x="5205413" y="3355975"/>
          <p14:tracePt t="51942" x="5278438" y="3355975"/>
          <p14:tracePt t="51959" x="5434013" y="3355975"/>
          <p14:tracePt t="51966" x="5461000" y="3355975"/>
          <p14:tracePt t="51972" x="5514975" y="3375025"/>
          <p14:tracePt t="51980" x="5543550" y="3375025"/>
          <p14:tracePt t="51990" x="5588000" y="3375025"/>
          <p14:tracePt t="51996" x="5643563" y="3375025"/>
          <p14:tracePt t="52005" x="5716588" y="3375025"/>
          <p14:tracePt t="52013" x="5789613" y="3375025"/>
          <p14:tracePt t="52022" x="5899150" y="3392488"/>
          <p14:tracePt t="52028" x="5999163" y="3392488"/>
          <p14:tracePt t="52038" x="6089650" y="3402013"/>
          <p14:tracePt t="52045" x="6181725" y="3402013"/>
          <p14:tracePt t="52053" x="6235700" y="3402013"/>
          <p14:tracePt t="52062" x="6281738" y="3402013"/>
          <p14:tracePt t="52076" x="6291263" y="3402013"/>
          <p14:tracePt t="52324" x="6299200" y="3402013"/>
          <p14:tracePt t="52332" x="6299200" y="3392488"/>
          <p14:tracePt t="52349" x="6299200" y="3365500"/>
          <p14:tracePt t="52357" x="6308725" y="3355975"/>
          <p14:tracePt t="52364" x="6326188" y="3328988"/>
          <p14:tracePt t="52372" x="6335713" y="3319463"/>
          <p14:tracePt t="52381" x="6354763" y="3302000"/>
          <p14:tracePt t="52390" x="6372225" y="3292475"/>
          <p14:tracePt t="52397" x="6381750" y="3282950"/>
          <p14:tracePt t="52405" x="6399213" y="3265488"/>
          <p14:tracePt t="52412" x="6427788" y="3265488"/>
          <p14:tracePt t="52422" x="6435725" y="3255963"/>
          <p14:tracePt t="52428" x="6445250" y="3255963"/>
          <p14:tracePt t="52439" x="6454775" y="3255963"/>
          <p14:tracePt t="52444" x="6464300" y="3255963"/>
          <p14:tracePt t="52460" x="6472238" y="3255963"/>
          <p14:tracePt t="52470" x="6491288" y="3255963"/>
          <p14:tracePt t="52484" x="6500813" y="3255963"/>
          <p14:tracePt t="52492" x="6508750" y="3246438"/>
          <p14:tracePt t="52588" x="6472238" y="3246438"/>
          <p14:tracePt t="52596" x="6445250" y="3246438"/>
          <p14:tracePt t="52604" x="6399213" y="3246438"/>
          <p14:tracePt t="52612" x="6362700" y="3246438"/>
          <p14:tracePt t="52622" x="6308725" y="3246438"/>
          <p14:tracePt t="52628" x="6262688" y="3246438"/>
          <p14:tracePt t="52639" x="6189663" y="3246438"/>
          <p14:tracePt t="52644" x="6145213" y="3265488"/>
          <p14:tracePt t="52653" x="6072188" y="3265488"/>
          <p14:tracePt t="52660" x="5999163" y="3265488"/>
          <p14:tracePt t="52670" x="5916613" y="3265488"/>
          <p14:tracePt t="52676" x="5807075" y="3265488"/>
          <p14:tracePt t="52684" x="5734050" y="3265488"/>
          <p14:tracePt t="52693" x="5661025" y="3265488"/>
          <p14:tracePt t="52700" x="5607050" y="3265488"/>
          <p14:tracePt t="52708" x="5551488" y="3265488"/>
          <p14:tracePt t="52716" x="5487988" y="3282950"/>
          <p14:tracePt t="52724" x="5434013" y="3282950"/>
          <p14:tracePt t="52732" x="5378450" y="3282950"/>
          <p14:tracePt t="52740" x="5334000" y="3282950"/>
          <p14:tracePt t="52748" x="5278438" y="3282950"/>
          <p14:tracePt t="52755" x="5251450" y="3282950"/>
          <p14:tracePt t="52764" x="5224463" y="3282950"/>
          <p14:tracePt t="52772" x="5205413" y="3282950"/>
          <p14:tracePt t="52780" x="5187950" y="3282950"/>
          <p14:tracePt t="52790" x="5141913" y="3265488"/>
          <p14:tracePt t="52796" x="5132388" y="3265488"/>
          <p14:tracePt t="52806" x="5095875" y="3255963"/>
          <p14:tracePt t="52812" x="5059363" y="3246438"/>
          <p14:tracePt t="52822" x="5022850" y="3246438"/>
          <p14:tracePt t="52828" x="4986338" y="3228975"/>
          <p14:tracePt t="52838" x="4922838" y="3228975"/>
          <p14:tracePt t="52844" x="4868863" y="3200400"/>
          <p14:tracePt t="52853" x="4795838" y="3200400"/>
          <p14:tracePt t="52860" x="4695825" y="3200400"/>
          <p14:tracePt t="52869" x="4603750" y="3200400"/>
          <p14:tracePt t="52876" x="4530725" y="3200400"/>
          <p14:tracePt t="52884" x="4457700" y="3200400"/>
          <p14:tracePt t="52892" x="4384675" y="3200400"/>
          <p14:tracePt t="52900" x="4311650" y="3200400"/>
          <p14:tracePt t="52908" x="4238625" y="3200400"/>
          <p14:tracePt t="52916" x="4175125" y="3200400"/>
          <p14:tracePt t="52924" x="4138613" y="3200400"/>
          <p14:tracePt t="52932" x="4084638" y="3200400"/>
          <p14:tracePt t="52940" x="4048125" y="3200400"/>
          <p14:tracePt t="52948" x="4002088" y="3200400"/>
          <p14:tracePt t="52955" x="3965575" y="3200400"/>
          <p14:tracePt t="52975" x="3810000" y="3200400"/>
          <p14:tracePt t="52980" x="3775075" y="3200400"/>
          <p14:tracePt t="52990" x="3702050" y="3200400"/>
          <p14:tracePt t="52996" x="3629025" y="3200400"/>
          <p14:tracePt t="53006" x="3573463" y="3200400"/>
          <p14:tracePt t="53012" x="3500438" y="3200400"/>
          <p14:tracePt t="53023" x="3390900" y="3200400"/>
          <p14:tracePt t="53028" x="3300413" y="3192463"/>
          <p14:tracePt t="53039" x="3200400" y="3163888"/>
          <p14:tracePt t="53045" x="3108325" y="3163888"/>
          <p14:tracePt t="53055" x="3017838" y="3146425"/>
          <p14:tracePt t="53060" x="2954338" y="3136900"/>
          <p14:tracePt t="53069" x="2917825" y="3136900"/>
          <p14:tracePt t="53076" x="2881313" y="3127375"/>
          <p14:tracePt t="53084" x="2862263" y="3127375"/>
          <p14:tracePt t="53116" x="2844800" y="3109913"/>
          <p14:tracePt t="53124" x="2835275" y="3100388"/>
          <p14:tracePt t="53132" x="2817813" y="3090863"/>
          <p14:tracePt t="53141" x="2798763" y="3082925"/>
          <p14:tracePt t="53148" x="2762250" y="3054350"/>
          <p14:tracePt t="53158" x="2735263" y="3036888"/>
          <p14:tracePt t="53164" x="2716213" y="3027363"/>
          <p14:tracePt t="53172" x="2698750" y="3027363"/>
          <p14:tracePt t="53180" x="2689225" y="3027363"/>
          <p14:tracePt t="53300" x="2679700" y="3027363"/>
          <p14:tracePt t="53308" x="2679700" y="3036888"/>
          <p14:tracePt t="53316" x="2679700" y="3046413"/>
          <p14:tracePt t="53390" x="2679700" y="3054350"/>
          <p14:tracePt t="53437" x="2679700" y="3063875"/>
          <p14:tracePt t="53468" x="2679700" y="3082925"/>
          <p14:tracePt t="53573" x="2671763" y="3073400"/>
          <p14:tracePt t="53580" x="2671763" y="3046413"/>
          <p14:tracePt t="53588" x="2643188" y="2990850"/>
          <p14:tracePt t="53596" x="2643188" y="2982913"/>
          <p14:tracePt t="53606" x="2616200" y="2927350"/>
          <p14:tracePt t="53612" x="2589213" y="2900363"/>
          <p14:tracePt t="53622" x="2589213" y="2890838"/>
          <p14:tracePt t="53628" x="2589213" y="2873375"/>
          <p14:tracePt t="53638" x="2589213" y="2854325"/>
          <p14:tracePt t="53700" x="2579688" y="2854325"/>
          <p14:tracePt t="53716" x="2570163" y="2854325"/>
          <p14:tracePt t="53724" x="2543175" y="2873375"/>
          <p14:tracePt t="53732" x="2533650" y="2890838"/>
          <p14:tracePt t="53748" x="2533650" y="2900363"/>
          <p14:tracePt t="53764" x="2525713" y="2900363"/>
          <p14:tracePt t="53788" x="2516188" y="2927350"/>
          <p14:tracePt t="53901" x="2506663" y="2927350"/>
          <p14:tracePt t="54068" x="2516188" y="2927350"/>
          <p14:tracePt t="54077" x="2525713" y="2946400"/>
          <p14:tracePt t="54092" x="2525713" y="2982913"/>
          <p14:tracePt t="54100" x="2543175" y="3009900"/>
          <p14:tracePt t="54116" x="2543175" y="3017838"/>
          <p14:tracePt t="54124" x="2543175" y="3027363"/>
          <p14:tracePt t="54132" x="2543175" y="3036888"/>
          <p14:tracePt t="54140" x="2552700" y="3046413"/>
          <p14:tracePt t="54148" x="2552700" y="3054350"/>
          <p14:tracePt t="54156" x="2562225" y="3063875"/>
          <p14:tracePt t="54171" x="2562225" y="3073400"/>
          <p14:tracePt t="54180" x="2562225" y="3082925"/>
          <p14:tracePt t="54212" x="2570163" y="3090863"/>
          <p14:tracePt t="55429" x="2579688" y="3100388"/>
          <p14:tracePt t="55437" x="2579688" y="3109913"/>
          <p14:tracePt t="55452" x="2579688" y="3119438"/>
          <p14:tracePt t="55460" x="2579688" y="3136900"/>
          <p14:tracePt t="55476" x="2579688" y="3146425"/>
          <p14:tracePt t="56411" x="2579688" y="3136900"/>
          <p14:tracePt t="56588" x="2579688" y="3146425"/>
          <p14:tracePt t="58605" x="2579688" y="3155950"/>
          <p14:tracePt t="58621" x="2589213" y="3155950"/>
          <p14:tracePt t="58637" x="2598738" y="3146425"/>
          <p14:tracePt t="58797" x="2598738" y="3155950"/>
          <p14:tracePt t="59596" x="2606675" y="3163888"/>
          <p14:tracePt t="59636" x="2606675" y="3173413"/>
          <p14:tracePt t="60212" x="2616200" y="3173413"/>
          <p14:tracePt t="60316" x="2635250" y="3182938"/>
          <p14:tracePt t="60324" x="2643188" y="3192463"/>
          <p14:tracePt t="60332" x="2643188" y="3219450"/>
          <p14:tracePt t="60340" x="2662238" y="3236913"/>
          <p14:tracePt t="60348" x="2671763" y="3246438"/>
          <p14:tracePt t="60357" x="2679700" y="3255963"/>
          <p14:tracePt t="60364" x="2689225" y="3265488"/>
          <p14:tracePt t="60396" x="2698750" y="3273425"/>
          <p14:tracePt t="60403" x="2708275" y="3273425"/>
          <p14:tracePt t="60412" x="2716213" y="3273425"/>
          <p14:tracePt t="60421" x="2752725" y="3273425"/>
          <p14:tracePt t="60428" x="2789238" y="3273425"/>
          <p14:tracePt t="60438" x="2817813" y="3246438"/>
          <p14:tracePt t="60444" x="2889250" y="3228975"/>
          <p14:tracePt t="60453" x="2971800" y="3200400"/>
          <p14:tracePt t="60460" x="3071813" y="3146425"/>
          <p14:tracePt t="60468" x="3154363" y="3119438"/>
          <p14:tracePt t="60476" x="3281363" y="3090863"/>
          <p14:tracePt t="60485" x="3409950" y="3073400"/>
          <p14:tracePt t="60492" x="3500438" y="3073400"/>
          <p14:tracePt t="60500" x="3609975" y="3054350"/>
          <p14:tracePt t="60508" x="3738563" y="3054350"/>
          <p14:tracePt t="60527" x="3956050" y="3054350"/>
          <p14:tracePt t="60534" x="4084638" y="3054350"/>
          <p14:tracePt t="60540" x="4202113" y="3054350"/>
          <p14:tracePt t="60548" x="4330700" y="3082925"/>
          <p14:tracePt t="60556" x="4440238" y="3109913"/>
          <p14:tracePt t="60564" x="4576763" y="3136900"/>
          <p14:tracePt t="60572" x="4703763" y="3182938"/>
          <p14:tracePt t="60580" x="4859338" y="3228975"/>
          <p14:tracePt t="60588" x="5041900" y="3273425"/>
          <p14:tracePt t="60596" x="5224463" y="3319463"/>
          <p14:tracePt t="60605" x="5441950" y="3382963"/>
          <p14:tracePt t="60613" x="5624513" y="3429000"/>
          <p14:tracePt t="60621" x="5789613" y="3492500"/>
          <p14:tracePt t="60628" x="5989638" y="3502025"/>
          <p14:tracePt t="60638" x="6172200" y="3538538"/>
          <p14:tracePt t="60644" x="6381750" y="3565525"/>
          <p14:tracePt t="60654" x="6545263" y="3584575"/>
          <p14:tracePt t="60660" x="6691313" y="3611563"/>
          <p14:tracePt t="60669" x="6837363" y="3629025"/>
          <p14:tracePt t="60676" x="6946900" y="3629025"/>
          <p14:tracePt t="60684" x="7092950" y="3629025"/>
          <p14:tracePt t="60692" x="7219950" y="3629025"/>
          <p14:tracePt t="60700" x="7329488" y="3629025"/>
          <p14:tracePt t="60708" x="7402513" y="3629025"/>
          <p14:tracePt t="60716" x="7512050" y="3629025"/>
          <p14:tracePt t="60724" x="7575550" y="3629025"/>
          <p14:tracePt t="60732" x="7648575" y="3629025"/>
          <p14:tracePt t="60740" x="7721600" y="3621088"/>
          <p14:tracePt t="60748" x="7813675" y="3611563"/>
          <p14:tracePt t="60756" x="7894638" y="3611563"/>
          <p14:tracePt t="60764" x="7967663" y="3602038"/>
          <p14:tracePt t="60773" x="8023225" y="3602038"/>
          <p14:tracePt t="60780" x="8113713" y="3602038"/>
          <p14:tracePt t="60789" x="8204200" y="3602038"/>
          <p14:tracePt t="60796" x="8296275" y="3602038"/>
          <p14:tracePt t="60805" x="8396288" y="3602038"/>
          <p14:tracePt t="60812" x="8505825" y="3602038"/>
          <p14:tracePt t="60822" x="8632825" y="3602038"/>
          <p14:tracePt t="60828" x="8742363" y="3602038"/>
          <p14:tracePt t="60838" x="8851900" y="3602038"/>
          <p14:tracePt t="60844" x="8997950" y="3602038"/>
          <p14:tracePt t="60854" x="9126538" y="36020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idx="4294967295"/>
          </p:nvPr>
        </p:nvSpPr>
        <p:spPr>
          <a:xfrm>
            <a:off x="457200" y="71438"/>
            <a:ext cx="8229600" cy="1143000"/>
          </a:xfrm>
        </p:spPr>
        <p:txBody>
          <a:bodyPr/>
          <a:lstStyle/>
          <a:p>
            <a:pPr eaLnBrk="1" hangingPunct="1"/>
            <a:r>
              <a:rPr lang="en-US" altLang="ja-JP"/>
              <a:t>Multi-Core (Intel’s Nehalem-EX) </a:t>
            </a:r>
            <a:endParaRPr lang="en-US" altLang="ja-JP" sz="3500"/>
          </a:p>
        </p:txBody>
      </p:sp>
      <p:sp>
        <p:nvSpPr>
          <p:cNvPr id="27651" name="テキスト ボックス 6"/>
          <p:cNvSpPr txBox="1">
            <a:spLocks noChangeArrowheads="1"/>
          </p:cNvSpPr>
          <p:nvPr/>
        </p:nvSpPr>
        <p:spPr bwMode="auto">
          <a:xfrm>
            <a:off x="4716463" y="4868863"/>
            <a:ext cx="411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2000">
              <a:latin typeface="Calibri" panose="020F0502020204030204" pitchFamily="34" charset="0"/>
            </a:endParaRPr>
          </a:p>
          <a:p>
            <a:pPr eaLnBrk="1" hangingPunct="1">
              <a:spcBef>
                <a:spcPct val="0"/>
              </a:spcBef>
              <a:buFontTx/>
              <a:buNone/>
            </a:pPr>
            <a:r>
              <a:rPr lang="en-US" altLang="ja-JP" sz="2000" b="1">
                <a:solidFill>
                  <a:srgbClr val="0000FF"/>
                </a:solidFill>
                <a:latin typeface="Calibri" panose="020F0502020204030204" pitchFamily="34" charset="0"/>
              </a:rPr>
              <a:t>8 CPU cores</a:t>
            </a:r>
          </a:p>
          <a:p>
            <a:pPr eaLnBrk="1" hangingPunct="1">
              <a:spcBef>
                <a:spcPct val="0"/>
              </a:spcBef>
              <a:buFontTx/>
              <a:buNone/>
            </a:pPr>
            <a:r>
              <a:rPr lang="en-US" altLang="ja-JP" sz="2000" b="1">
                <a:solidFill>
                  <a:srgbClr val="0000FF"/>
                </a:solidFill>
                <a:latin typeface="Calibri" panose="020F0502020204030204" pitchFamily="34" charset="0"/>
              </a:rPr>
              <a:t>24MB L3 cache</a:t>
            </a:r>
          </a:p>
          <a:p>
            <a:pPr eaLnBrk="1" hangingPunct="1">
              <a:spcBef>
                <a:spcPct val="0"/>
              </a:spcBef>
              <a:buFontTx/>
              <a:buNone/>
            </a:pPr>
            <a:r>
              <a:rPr lang="en-US" altLang="ja-JP" sz="2000">
                <a:latin typeface="Calibri" panose="020F0502020204030204" pitchFamily="34" charset="0"/>
              </a:rPr>
              <a:t>45nm CMOS 600 mm^2</a:t>
            </a:r>
          </a:p>
        </p:txBody>
      </p:sp>
      <p:grpSp>
        <p:nvGrpSpPr>
          <p:cNvPr id="27652" name="Group 4"/>
          <p:cNvGrpSpPr>
            <a:grpSpLocks/>
          </p:cNvGrpSpPr>
          <p:nvPr/>
        </p:nvGrpSpPr>
        <p:grpSpPr bwMode="auto">
          <a:xfrm>
            <a:off x="71438" y="1065213"/>
            <a:ext cx="6372225" cy="4092575"/>
            <a:chOff x="45" y="671"/>
            <a:chExt cx="2995" cy="2135"/>
          </a:xfrm>
        </p:grpSpPr>
        <p:pic>
          <p:nvPicPr>
            <p:cNvPr id="27653" name="図 3" descr="chip.jpeg"/>
            <p:cNvPicPr>
              <a:picLocks noChangeAspect="1"/>
            </p:cNvPicPr>
            <p:nvPr/>
          </p:nvPicPr>
          <p:blipFill>
            <a:blip r:embed="rId4">
              <a:extLst>
                <a:ext uri="{28A0092B-C50C-407E-A947-70E740481C1C}">
                  <a14:useLocalDpi xmlns:a14="http://schemas.microsoft.com/office/drawing/2010/main" val="0"/>
                </a:ext>
              </a:extLst>
            </a:blip>
            <a:srcRect t="2423" r="20378" b="71480"/>
            <a:stretch>
              <a:fillRect/>
            </a:stretch>
          </p:blipFill>
          <p:spPr bwMode="auto">
            <a:xfrm>
              <a:off x="45" y="671"/>
              <a:ext cx="2995" cy="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4" name="Group 6"/>
            <p:cNvGrpSpPr>
              <a:grpSpLocks/>
            </p:cNvGrpSpPr>
            <p:nvPr/>
          </p:nvGrpSpPr>
          <p:grpSpPr bwMode="auto">
            <a:xfrm>
              <a:off x="252" y="968"/>
              <a:ext cx="2748" cy="1632"/>
              <a:chOff x="252" y="968"/>
              <a:chExt cx="2748" cy="1632"/>
            </a:xfrm>
          </p:grpSpPr>
          <p:sp>
            <p:nvSpPr>
              <p:cNvPr id="12" name="正方形/長方形 11"/>
              <p:cNvSpPr/>
              <p:nvPr/>
            </p:nvSpPr>
            <p:spPr>
              <a:xfrm>
                <a:off x="252" y="1916"/>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3" name="正方形/長方形 12"/>
              <p:cNvSpPr/>
              <p:nvPr/>
            </p:nvSpPr>
            <p:spPr>
              <a:xfrm>
                <a:off x="252" y="2260"/>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4" name="正方形/長方形 13"/>
              <p:cNvSpPr/>
              <p:nvPr/>
            </p:nvSpPr>
            <p:spPr>
              <a:xfrm>
                <a:off x="252" y="972"/>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5" name="正方形/長方形 14"/>
              <p:cNvSpPr/>
              <p:nvPr/>
            </p:nvSpPr>
            <p:spPr>
              <a:xfrm>
                <a:off x="252" y="1316"/>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6" name="正方形/長方形 15"/>
              <p:cNvSpPr/>
              <p:nvPr/>
            </p:nvSpPr>
            <p:spPr>
              <a:xfrm>
                <a:off x="2352" y="1912"/>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7" name="正方形/長方形 16"/>
              <p:cNvSpPr/>
              <p:nvPr/>
            </p:nvSpPr>
            <p:spPr>
              <a:xfrm>
                <a:off x="2344" y="2256"/>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8" name="正方形/長方形 17"/>
              <p:cNvSpPr/>
              <p:nvPr/>
            </p:nvSpPr>
            <p:spPr>
              <a:xfrm>
                <a:off x="2352" y="968"/>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19" name="正方形/長方形 18"/>
              <p:cNvSpPr/>
              <p:nvPr/>
            </p:nvSpPr>
            <p:spPr>
              <a:xfrm>
                <a:off x="2344" y="1312"/>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a:solidFill>
                      <a:srgbClr val="FFFFFF"/>
                    </a:solidFill>
                    <a:latin typeface="Calibri" panose="020F0502020204030204" pitchFamily="34" charset="0"/>
                  </a:rPr>
                  <a:t>CPU</a:t>
                </a:r>
              </a:p>
            </p:txBody>
          </p:sp>
          <p:sp>
            <p:nvSpPr>
              <p:cNvPr id="20" name="正方形/長方形 19"/>
              <p:cNvSpPr/>
              <p:nvPr/>
            </p:nvSpPr>
            <p:spPr>
              <a:xfrm>
                <a:off x="899" y="968"/>
                <a:ext cx="1445" cy="680"/>
              </a:xfrm>
              <a:prstGeom prst="rect">
                <a:avLst/>
              </a:prstGeom>
              <a:solidFill>
                <a:schemeClr val="accent2">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sz="2800">
                    <a:solidFill>
                      <a:srgbClr val="FFFFFF"/>
                    </a:solidFill>
                    <a:latin typeface="Calibri" panose="020F0502020204030204" pitchFamily="34" charset="0"/>
                  </a:rPr>
                  <a:t>L3 Cache</a:t>
                </a:r>
              </a:p>
            </p:txBody>
          </p:sp>
          <p:sp>
            <p:nvSpPr>
              <p:cNvPr id="21" name="正方形/長方形 20"/>
              <p:cNvSpPr/>
              <p:nvPr/>
            </p:nvSpPr>
            <p:spPr>
              <a:xfrm>
                <a:off x="904" y="1920"/>
                <a:ext cx="1444" cy="680"/>
              </a:xfrm>
              <a:prstGeom prst="rect">
                <a:avLst/>
              </a:prstGeom>
              <a:solidFill>
                <a:schemeClr val="accent2">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sz="2800">
                    <a:solidFill>
                      <a:srgbClr val="FFFFFF"/>
                    </a:solidFill>
                    <a:latin typeface="Calibri" panose="020F0502020204030204" pitchFamily="34" charset="0"/>
                  </a:rPr>
                  <a:t>L3 Cache</a:t>
                </a:r>
              </a:p>
            </p:txBody>
          </p:sp>
        </p:grpSp>
      </p:grpSp>
      <p:pic>
        <p:nvPicPr>
          <p:cNvPr id="2" name="オーディオ 1">
            <a:hlinkClick r:id="" action="ppaction://media"/>
            <a:extLst>
              <a:ext uri="{FF2B5EF4-FFF2-40B4-BE49-F238E27FC236}">
                <a16:creationId xmlns:a16="http://schemas.microsoft.com/office/drawing/2014/main" id="{EF9C4083-4DCD-4DBF-9AB8-1CF25DD37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09646080"/>
      </p:ext>
    </p:extLst>
  </p:cSld>
  <p:clrMapOvr>
    <a:masterClrMapping/>
  </p:clrMapOvr>
  <mc:AlternateContent xmlns:mc="http://schemas.openxmlformats.org/markup-compatibility/2006" xmlns:p14="http://schemas.microsoft.com/office/powerpoint/2010/main">
    <mc:Choice Requires="p14">
      <p:transition spd="slow" p14:dur="2000" advTm="39426"/>
    </mc:Choice>
    <mc:Fallback xmlns="">
      <p:transition spd="slow" advTm="3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7" x="8897938" y="3219450"/>
          <p14:tracePt t="825" x="8615363" y="3163888"/>
          <p14:tracePt t="833" x="8359775" y="3109913"/>
          <p14:tracePt t="841" x="8150225" y="3082925"/>
          <p14:tracePt t="849" x="7867650" y="3046413"/>
          <p14:tracePt t="857" x="7667625" y="3027363"/>
          <p14:tracePt t="867" x="7458075" y="2982913"/>
          <p14:tracePt t="873" x="7165975" y="2900363"/>
          <p14:tracePt t="884" x="6946900" y="2844800"/>
          <p14:tracePt t="889" x="6727825" y="2800350"/>
          <p14:tracePt t="900" x="6500813" y="2727325"/>
          <p14:tracePt t="905" x="6308725" y="2681288"/>
          <p14:tracePt t="915" x="6181725" y="2635250"/>
          <p14:tracePt t="921" x="6099175" y="2625725"/>
          <p14:tracePt t="929" x="6035675" y="2589213"/>
          <p14:tracePt t="938" x="6016625" y="2581275"/>
          <p14:tracePt t="967" x="5999163" y="2562225"/>
          <p14:tracePt t="977" x="5989638" y="2554288"/>
          <p14:tracePt t="994" x="5972175" y="2535238"/>
          <p14:tracePt t="1105" x="5972175" y="2525713"/>
          <p14:tracePt t="1114" x="5972175" y="2508250"/>
          <p14:tracePt t="1129" x="5972175" y="2498725"/>
          <p14:tracePt t="1137" x="5972175" y="2471738"/>
          <p14:tracePt t="1145" x="5980113" y="2435225"/>
          <p14:tracePt t="1153" x="5989638" y="2435225"/>
          <p14:tracePt t="1161" x="6007100" y="2408238"/>
          <p14:tracePt t="1169" x="6043613" y="2371725"/>
          <p14:tracePt t="1177" x="6062663" y="2352675"/>
          <p14:tracePt t="1186" x="6089650" y="2306638"/>
          <p14:tracePt t="1193" x="6126163" y="2279650"/>
          <p14:tracePt t="1201" x="6145213" y="2243138"/>
          <p14:tracePt t="1209" x="6181725" y="2225675"/>
          <p14:tracePt t="1216" x="6199188" y="2197100"/>
          <p14:tracePt t="1225" x="6218238" y="2179638"/>
          <p14:tracePt t="1233" x="6235700" y="2152650"/>
          <p14:tracePt t="1241" x="6254750" y="2133600"/>
          <p14:tracePt t="1249" x="6281738" y="2125663"/>
          <p14:tracePt t="1257" x="6291263" y="2116138"/>
          <p14:tracePt t="1266" x="6308725" y="2097088"/>
          <p14:tracePt t="1273" x="6326188" y="2089150"/>
          <p14:tracePt t="1284" x="6345238" y="2079625"/>
          <p14:tracePt t="1288" x="6362700" y="2060575"/>
          <p14:tracePt t="1299" x="6399213" y="2043113"/>
          <p14:tracePt t="1305" x="6408738" y="2033588"/>
          <p14:tracePt t="1315" x="6427788" y="2024063"/>
          <p14:tracePt t="1320" x="6427788" y="2016125"/>
          <p14:tracePt t="1329" x="6445250" y="2016125"/>
          <p14:tracePt t="1337" x="6454775" y="2006600"/>
          <p14:tracePt t="1344" x="6464300" y="2006600"/>
          <p14:tracePt t="1352" x="6472238" y="2006600"/>
          <p14:tracePt t="1368" x="6481763" y="2006600"/>
          <p14:tracePt t="1377" x="6491288" y="2006600"/>
          <p14:tracePt t="1392" x="6500813" y="1997075"/>
          <p14:tracePt t="1401" x="6527800" y="1997075"/>
          <p14:tracePt t="1408" x="6554788" y="1979613"/>
          <p14:tracePt t="1417" x="6591300" y="1979613"/>
          <p14:tracePt t="1424" x="6618288" y="1960563"/>
          <p14:tracePt t="1432" x="6645275" y="1951038"/>
          <p14:tracePt t="1440" x="6673850" y="1951038"/>
          <p14:tracePt t="1449" x="6718300" y="1943100"/>
          <p14:tracePt t="1456" x="6746875" y="1924050"/>
          <p14:tracePt t="1467" x="6764338" y="1924050"/>
          <p14:tracePt t="1472" x="6783388" y="1914525"/>
          <p14:tracePt t="1482" x="6819900" y="1914525"/>
          <p14:tracePt t="1488" x="6819900" y="1906588"/>
          <p14:tracePt t="1499" x="6827838" y="1897063"/>
          <p14:tracePt t="1515" x="6846888" y="1878013"/>
          <p14:tracePt t="1520" x="6864350" y="1870075"/>
          <p14:tracePt t="1529" x="6883400" y="1860550"/>
          <p14:tracePt t="1545" x="6900863" y="1851025"/>
          <p14:tracePt t="1560" x="6929438" y="1833563"/>
          <p14:tracePt t="1571" x="6929438" y="1824038"/>
          <p14:tracePt t="1584" x="6956425" y="1824038"/>
          <p14:tracePt t="1592" x="6964363" y="1814513"/>
          <p14:tracePt t="3537" x="6973888" y="1804988"/>
          <p14:tracePt t="10881" x="6983413" y="1804988"/>
          <p14:tracePt t="10897" x="6983413" y="1814513"/>
          <p14:tracePt t="11209" x="6983413" y="1824038"/>
          <p14:tracePt t="11225" x="6983413" y="1833563"/>
          <p14:tracePt t="12265" x="6983413" y="1841500"/>
          <p14:tracePt t="12273" x="6956425" y="1841500"/>
          <p14:tracePt t="12280" x="6929438" y="1841500"/>
          <p14:tracePt t="12289" x="6910388" y="1851025"/>
          <p14:tracePt t="12299" x="6864350" y="1870075"/>
          <p14:tracePt t="12304" x="6827838" y="1870075"/>
          <p14:tracePt t="12315" x="6810375" y="1878013"/>
          <p14:tracePt t="12320" x="6773863" y="1878013"/>
          <p14:tracePt t="12331" x="6754813" y="1878013"/>
          <p14:tracePt t="12345" x="6737350" y="1878013"/>
          <p14:tracePt t="12352" x="6727825" y="1878013"/>
          <p14:tracePt t="12361" x="6718300" y="1878013"/>
          <p14:tracePt t="12416" x="6710363" y="1878013"/>
          <p14:tracePt t="12425" x="6681788" y="1878013"/>
          <p14:tracePt t="12433" x="6654800" y="1878013"/>
          <p14:tracePt t="12440" x="6581775" y="1878013"/>
          <p14:tracePt t="12448" x="6527800" y="1878013"/>
          <p14:tracePt t="12457" x="6454775" y="1878013"/>
          <p14:tracePt t="12466" x="6381750" y="1878013"/>
          <p14:tracePt t="12473" x="6326188" y="1878013"/>
          <p14:tracePt t="12482" x="6281738" y="1878013"/>
          <p14:tracePt t="12489" x="6254750" y="1870075"/>
          <p14:tracePt t="12498" x="6245225" y="1870075"/>
          <p14:tracePt t="12505" x="6235700" y="1870075"/>
          <p14:tracePt t="12561" x="6226175" y="1870075"/>
          <p14:tracePt t="12585" x="6218238" y="1870075"/>
          <p14:tracePt t="12601" x="6199188" y="1870075"/>
          <p14:tracePt t="12625" x="6181725" y="1870075"/>
          <p14:tracePt t="12641" x="6172200" y="1878013"/>
          <p14:tracePt t="12657" x="6162675" y="1878013"/>
          <p14:tracePt t="13001" x="6153150" y="1897063"/>
          <p14:tracePt t="13009" x="6153150" y="1906588"/>
          <p14:tracePt t="13016" x="6153150" y="1924050"/>
          <p14:tracePt t="13025" x="6153150" y="1951038"/>
          <p14:tracePt t="13033" x="6153150" y="1970088"/>
          <p14:tracePt t="13041" x="6153150" y="1987550"/>
          <p14:tracePt t="13048" x="6153150" y="2006600"/>
          <p14:tracePt t="13057" x="6153150" y="2033588"/>
          <p14:tracePt t="13066" x="6162675" y="2052638"/>
          <p14:tracePt t="13073" x="6162675" y="2089150"/>
          <p14:tracePt t="13083" x="6162675" y="2097088"/>
          <p14:tracePt t="13091" x="6162675" y="2133600"/>
          <p14:tracePt t="13098" x="6162675" y="2152650"/>
          <p14:tracePt t="13105" x="6162675" y="2179638"/>
          <p14:tracePt t="13116" x="6162675" y="2197100"/>
          <p14:tracePt t="13121" x="6162675" y="2206625"/>
          <p14:tracePt t="13132" x="6162675" y="2225675"/>
          <p14:tracePt t="13137" x="6162675" y="2233613"/>
          <p14:tracePt t="13147" x="6162675" y="2262188"/>
          <p14:tracePt t="13153" x="6162675" y="2279650"/>
          <p14:tracePt t="13161" x="6162675" y="2306638"/>
          <p14:tracePt t="13169" x="6162675" y="2325688"/>
          <p14:tracePt t="13177" x="6153150" y="2371725"/>
          <p14:tracePt t="13187" x="6145213" y="2389188"/>
          <p14:tracePt t="13193" x="6135688" y="2416175"/>
          <p14:tracePt t="13203" x="6126163" y="2435225"/>
          <p14:tracePt t="13209" x="6126163" y="2471738"/>
          <p14:tracePt t="13218" x="6089650" y="2498725"/>
          <p14:tracePt t="13225" x="6089650" y="2517775"/>
          <p14:tracePt t="13234" x="6089650" y="2525713"/>
          <p14:tracePt t="13241" x="6080125" y="2535238"/>
          <p14:tracePt t="13248" x="6072188" y="2562225"/>
          <p14:tracePt t="13257" x="6062663" y="2581275"/>
          <p14:tracePt t="13273" x="6053138" y="2589213"/>
          <p14:tracePt t="13289" x="6043613" y="2598738"/>
          <p14:tracePt t="13305" x="6035675" y="2617788"/>
          <p14:tracePt t="13321" x="6026150" y="2625725"/>
          <p14:tracePt t="13331" x="6007100" y="2654300"/>
          <p14:tracePt t="13337" x="5999163" y="2662238"/>
          <p14:tracePt t="13348" x="5989638" y="2681288"/>
          <p14:tracePt t="13353" x="5972175" y="2698750"/>
          <p14:tracePt t="13361" x="5972175" y="2708275"/>
          <p14:tracePt t="13369" x="5953125" y="2735263"/>
          <p14:tracePt t="13377" x="5943600" y="2735263"/>
          <p14:tracePt t="13385" x="5926138" y="2744788"/>
          <p14:tracePt t="13393" x="5907088" y="2754313"/>
          <p14:tracePt t="13401" x="5889625" y="2790825"/>
          <p14:tracePt t="13418" x="5880100" y="2800350"/>
          <p14:tracePt t="13617" x="5870575" y="2800350"/>
          <p14:tracePt t="13624" x="5870575" y="2827338"/>
          <p14:tracePt t="13633" x="5870575" y="2881313"/>
          <p14:tracePt t="13641" x="5870575" y="2946400"/>
          <p14:tracePt t="13648" x="5870575" y="3017838"/>
          <p14:tracePt t="13657" x="5870575" y="3127375"/>
          <p14:tracePt t="13665" x="5862638" y="3200400"/>
          <p14:tracePt t="13673" x="5853113" y="3282950"/>
          <p14:tracePt t="13682" x="5853113" y="3338513"/>
          <p14:tracePt t="13689" x="5826125" y="3429000"/>
          <p14:tracePt t="13698" x="5807075" y="3492500"/>
          <p14:tracePt t="13705" x="5797550" y="3519488"/>
          <p14:tracePt t="13716" x="5797550" y="3565525"/>
          <p14:tracePt t="13721" x="5789613" y="3602038"/>
          <p14:tracePt t="13732" x="5789613" y="3621088"/>
          <p14:tracePt t="13736" x="5789613" y="3638550"/>
          <p14:tracePt t="13745" x="5789613" y="3648075"/>
          <p14:tracePt t="13752" x="5780088" y="3665538"/>
          <p14:tracePt t="13761" x="5770563" y="3675063"/>
          <p14:tracePt t="13785" x="5770563" y="3684588"/>
          <p14:tracePt t="13794" x="5761038" y="3694113"/>
          <p14:tracePt t="13961" x="5743575" y="3748088"/>
          <p14:tracePt t="13968" x="5697538" y="3794125"/>
          <p14:tracePt t="13977" x="5624513" y="3875088"/>
          <p14:tracePt t="13984" x="5570538" y="3957638"/>
          <p14:tracePt t="13993" x="5534025" y="4040188"/>
          <p14:tracePt t="14002" x="5487988" y="4122738"/>
          <p14:tracePt t="14009" x="5434013" y="4203700"/>
          <p14:tracePt t="14018" x="5405438" y="4268788"/>
          <p14:tracePt t="14025" x="5360988" y="4313238"/>
          <p14:tracePt t="14032" x="5324475" y="4376738"/>
          <p14:tracePt t="14041" x="5297488" y="4422775"/>
          <p14:tracePt t="14048" x="5287963" y="4449763"/>
          <p14:tracePt t="14057" x="5260975" y="4495800"/>
          <p14:tracePt t="14065" x="5251450" y="4505325"/>
          <p14:tracePt t="14073" x="5251450" y="4532313"/>
          <p14:tracePt t="14081" x="5241925" y="4541838"/>
          <p14:tracePt t="14089" x="5232400" y="4551363"/>
          <p14:tracePt t="14105" x="5224463" y="4559300"/>
          <p14:tracePt t="14137" x="5214938" y="4559300"/>
          <p14:tracePt t="14146" x="5205413" y="4559300"/>
          <p14:tracePt t="14153" x="5168900" y="4559300"/>
          <p14:tracePt t="14164" x="5105400" y="4559300"/>
          <p14:tracePt t="14168" x="4959350" y="4559300"/>
          <p14:tracePt t="14177" x="4776788" y="4559300"/>
          <p14:tracePt t="14185" x="4576763" y="4559300"/>
          <p14:tracePt t="14194" x="4267200" y="4514850"/>
          <p14:tracePt t="14200" x="3892550" y="4405313"/>
          <p14:tracePt t="14209" x="3409950" y="4259263"/>
          <p14:tracePt t="14217" x="2962275" y="4140200"/>
          <p14:tracePt t="14225" x="2698750" y="4040188"/>
          <p14:tracePt t="14234" x="2397125" y="3967163"/>
          <p14:tracePt t="14241" x="2170113" y="3894138"/>
          <p14:tracePt t="14248" x="2041525" y="3867150"/>
          <p14:tracePt t="14257" x="1941513" y="3821113"/>
          <p14:tracePt t="14265" x="1831975" y="3794125"/>
          <p14:tracePt t="14273" x="1768475" y="3784600"/>
          <p14:tracePt t="14282" x="1658938" y="3757613"/>
          <p14:tracePt t="14289" x="1558925" y="3738563"/>
          <p14:tracePt t="14298" x="1449388" y="3730625"/>
          <p14:tracePt t="14306" x="1339850" y="3711575"/>
          <p14:tracePt t="14314" x="1212850" y="3711575"/>
          <p14:tracePt t="14321" x="1084263" y="3684588"/>
          <p14:tracePt t="14331" x="920750" y="3665538"/>
          <p14:tracePt t="14337" x="747713" y="3638550"/>
          <p14:tracePt t="14347" x="565150" y="3611563"/>
          <p14:tracePt t="14353" x="382588" y="3592513"/>
          <p14:tracePt t="14361" x="219075" y="3575050"/>
          <p14:tracePt t="14369" x="73025" y="3575050"/>
          <p14:tracePt t="14698" x="136525" y="3346450"/>
          <p14:tracePt t="14706" x="255588" y="3255963"/>
          <p14:tracePt t="14715" x="392113" y="3163888"/>
          <p14:tracePt t="14721" x="528638" y="3090863"/>
          <p14:tracePt t="14731" x="647700" y="3017838"/>
          <p14:tracePt t="14736" x="747713" y="2927350"/>
          <p14:tracePt t="14747" x="830263" y="2844800"/>
          <p14:tracePt t="14753" x="893763" y="2790825"/>
          <p14:tracePt t="14764" x="947738" y="2744788"/>
          <p14:tracePt t="14768" x="1011238" y="2671763"/>
          <p14:tracePt t="14778" x="1066800" y="2608263"/>
          <p14:tracePt t="14785" x="1093788" y="2571750"/>
          <p14:tracePt t="14794" x="1139825" y="2508250"/>
          <p14:tracePt t="14802" x="1149350" y="2481263"/>
          <p14:tracePt t="14809" x="1157288" y="2452688"/>
          <p14:tracePt t="14817" x="1176338" y="2435225"/>
          <p14:tracePt t="14825" x="1185863" y="2416175"/>
          <p14:tracePt t="14832" x="1193800" y="2408238"/>
          <p14:tracePt t="14905" x="1193800" y="2389188"/>
          <p14:tracePt t="14913" x="1193800" y="2379663"/>
          <p14:tracePt t="14921" x="1203325" y="2362200"/>
          <p14:tracePt t="14930" x="1203325" y="2343150"/>
          <p14:tracePt t="14936" x="1203325" y="2325688"/>
          <p14:tracePt t="14947" x="1212850" y="2306638"/>
          <p14:tracePt t="14953" x="1222375" y="2289175"/>
          <p14:tracePt t="14961" x="1230313" y="2270125"/>
          <p14:tracePt t="14968" x="1230313" y="2252663"/>
          <p14:tracePt t="14977" x="1239838" y="2233613"/>
          <p14:tracePt t="14986" x="1249363" y="2197100"/>
          <p14:tracePt t="14993" x="1249363" y="2189163"/>
          <p14:tracePt t="15009" x="1249363" y="2179638"/>
          <p14:tracePt t="15154" x="1258888" y="2170113"/>
          <p14:tracePt t="15161" x="1266825" y="2170113"/>
          <p14:tracePt t="15168" x="1285875" y="2152650"/>
          <p14:tracePt t="15177" x="1293813" y="2133600"/>
          <p14:tracePt t="15184" x="1312863" y="2089150"/>
          <p14:tracePt t="15202" x="1322388" y="2060575"/>
          <p14:tracePt t="15208" x="1330325" y="2043113"/>
          <p14:tracePt t="15217" x="1339850" y="2016125"/>
          <p14:tracePt t="15224" x="1366838" y="1979613"/>
          <p14:tracePt t="15232" x="1376363" y="1960563"/>
          <p14:tracePt t="15240" x="1376363" y="1943100"/>
          <p14:tracePt t="15251" x="1385888" y="1914525"/>
          <p14:tracePt t="15256" x="1395413" y="1906588"/>
          <p14:tracePt t="15264" x="1395413" y="1897063"/>
          <p14:tracePt t="15400" x="1395413" y="1906588"/>
          <p14:tracePt t="15409" x="1395413" y="1914525"/>
          <p14:tracePt t="15417" x="1395413" y="1933575"/>
          <p14:tracePt t="15433" x="1395413" y="1943100"/>
          <p14:tracePt t="15585" x="1395413" y="1979613"/>
          <p14:tracePt t="15592" x="1412875" y="2033588"/>
          <p14:tracePt t="15600" x="1422400" y="2106613"/>
          <p14:tracePt t="15608" x="1485900" y="2206625"/>
          <p14:tracePt t="15616" x="1495425" y="2289175"/>
          <p14:tracePt t="15624" x="1522413" y="2379663"/>
          <p14:tracePt t="15634" x="1568450" y="2481263"/>
          <p14:tracePt t="15641" x="1576388" y="2554288"/>
          <p14:tracePt t="15648" x="1585913" y="2598738"/>
          <p14:tracePt t="15656" x="1612900" y="2644775"/>
          <p14:tracePt t="15664" x="1612900" y="2671763"/>
          <p14:tracePt t="15673" x="1612900" y="2690813"/>
          <p14:tracePt t="15681" x="1612900" y="2698750"/>
          <p14:tracePt t="16353" x="1612900" y="2735263"/>
          <p14:tracePt t="16361" x="1612900" y="2790825"/>
          <p14:tracePt t="16368" x="1612900" y="2844800"/>
          <p14:tracePt t="16377" x="1612900" y="2917825"/>
          <p14:tracePt t="16385" x="1612900" y="3027363"/>
          <p14:tracePt t="16392" x="1612900" y="3082925"/>
          <p14:tracePt t="16401" x="1612900" y="3163888"/>
          <p14:tracePt t="16409" x="1604963" y="3219450"/>
          <p14:tracePt t="16417" x="1595438" y="3282950"/>
          <p14:tracePt t="16425" x="1595438" y="3319463"/>
          <p14:tracePt t="16433" x="1585913" y="3338513"/>
          <p14:tracePt t="16440" x="1568450" y="3382963"/>
          <p14:tracePt t="16449" x="1541463" y="3429000"/>
          <p14:tracePt t="16456" x="1531938" y="3438525"/>
          <p14:tracePt t="16464" x="1522413" y="3455988"/>
          <p14:tracePt t="16473" x="1512888" y="3475038"/>
          <p14:tracePt t="16488" x="1504950" y="3482975"/>
          <p14:tracePt t="16498" x="1495425" y="3492500"/>
          <p14:tracePt t="16515" x="1485900" y="3492500"/>
          <p14:tracePt t="16521" x="1476375" y="3502025"/>
          <p14:tracePt t="16537" x="1468438" y="3511550"/>
          <p14:tracePt t="16561" x="1458913" y="3519488"/>
          <p14:tracePt t="16583" x="1458913" y="3529013"/>
          <p14:tracePt t="16587" x="1449388" y="3529013"/>
          <p14:tracePt t="16593" x="1439863" y="3529013"/>
          <p14:tracePt t="16609" x="1422400" y="3538538"/>
          <p14:tracePt t="16641" x="1412875" y="3556000"/>
          <p14:tracePt t="16665" x="1403350" y="3565525"/>
          <p14:tracePt t="16680" x="1395413" y="3575050"/>
          <p14:tracePt t="16698" x="1385888" y="3584575"/>
          <p14:tracePt t="16721" x="1385888" y="3592513"/>
          <p14:tracePt t="16865" x="1385888" y="3602038"/>
          <p14:tracePt t="16872" x="1385888" y="3611563"/>
          <p14:tracePt t="16883" x="1385888" y="3621088"/>
          <p14:tracePt t="16888" x="1385888" y="3629025"/>
          <p14:tracePt t="16898" x="1412875" y="3665538"/>
          <p14:tracePt t="16904" x="1422400" y="3694113"/>
          <p14:tracePt t="16914" x="1439863" y="3730625"/>
          <p14:tracePt t="16920" x="1449388" y="3748088"/>
          <p14:tracePt t="16931" x="1449388" y="3784600"/>
          <p14:tracePt t="16936" x="1449388" y="3794125"/>
          <p14:tracePt t="16946" x="1449388" y="3811588"/>
          <p14:tracePt t="16952" x="1449388" y="3830638"/>
          <p14:tracePt t="16960" x="1449388" y="3840163"/>
          <p14:tracePt t="16968" x="1449388" y="3857625"/>
          <p14:tracePt t="16976" x="1449388" y="3867150"/>
          <p14:tracePt t="16993" x="1449388" y="3875088"/>
          <p14:tracePt t="17056" x="1449388" y="3884613"/>
          <p14:tracePt t="17064" x="1449388" y="3894138"/>
          <p14:tracePt t="17073" x="1439863" y="3930650"/>
          <p14:tracePt t="17081" x="1422400" y="3957638"/>
          <p14:tracePt t="17088" x="1395413" y="3976688"/>
          <p14:tracePt t="17097" x="1358900" y="4013200"/>
          <p14:tracePt t="17104" x="1330325" y="4030663"/>
          <p14:tracePt t="17114" x="1330325" y="4040188"/>
          <p14:tracePt t="17120" x="1303338" y="4067175"/>
          <p14:tracePt t="17130" x="1293813" y="4076700"/>
          <p14:tracePt t="17136" x="1285875" y="4086225"/>
          <p14:tracePt t="17147" x="1276350" y="4103688"/>
          <p14:tracePt t="17153" x="1266825" y="4122738"/>
          <p14:tracePt t="17162" x="1258888" y="4149725"/>
          <p14:tracePt t="17170" x="1239838" y="4167188"/>
          <p14:tracePt t="17184" x="1239838" y="4195763"/>
          <p14:tracePt t="17192" x="1239838" y="4203700"/>
          <p14:tracePt t="17201" x="1230313" y="4232275"/>
          <p14:tracePt t="17208" x="1203325" y="4249738"/>
          <p14:tracePt t="17216" x="1203325" y="4259263"/>
          <p14:tracePt t="17233" x="1203325" y="4286250"/>
          <p14:tracePt t="17249" x="1203325" y="4295775"/>
          <p14:tracePt t="17361" x="1266825" y="4303713"/>
          <p14:tracePt t="17369" x="1431925" y="4286250"/>
          <p14:tracePt t="17376" x="1631950" y="4268788"/>
          <p14:tracePt t="17384" x="1814513" y="4240213"/>
          <p14:tracePt t="17392" x="2041525" y="4203700"/>
          <p14:tracePt t="17400" x="2324100" y="4167188"/>
          <p14:tracePt t="17410" x="2543175" y="4113213"/>
          <p14:tracePt t="17418" x="2708275" y="4103688"/>
          <p14:tracePt t="17425" x="2852738" y="4086225"/>
          <p14:tracePt t="17433" x="2981325" y="4086225"/>
          <p14:tracePt t="17440" x="3063875" y="4076700"/>
          <p14:tracePt t="17450" x="3117850" y="4076700"/>
          <p14:tracePt t="17456" x="3208338" y="4049713"/>
          <p14:tracePt t="17464" x="3309938" y="4049713"/>
          <p14:tracePt t="17472" x="3382963" y="4049713"/>
          <p14:tracePt t="17480" x="3455988" y="4049713"/>
          <p14:tracePt t="17488" x="3563938" y="4049713"/>
          <p14:tracePt t="17497" x="3692525" y="4049713"/>
          <p14:tracePt t="17504" x="3856038" y="4067175"/>
          <p14:tracePt t="17514" x="4038600" y="4113213"/>
          <p14:tracePt t="17520" x="4275138" y="4149725"/>
          <p14:tracePt t="17531" x="4494213" y="4195763"/>
          <p14:tracePt t="17536" x="4713288" y="4249738"/>
          <p14:tracePt t="17547" x="4959350" y="4286250"/>
          <p14:tracePt t="17552" x="5122863" y="4332288"/>
          <p14:tracePt t="17561" x="5287963" y="4386263"/>
          <p14:tracePt t="17570" x="5414963" y="4405313"/>
          <p14:tracePt t="17577" x="5497513" y="4432300"/>
          <p14:tracePt t="17586" x="5561013" y="4441825"/>
          <p14:tracePt t="17593" x="5588000" y="4449763"/>
          <p14:tracePt t="17602" x="5597525" y="4449763"/>
          <p14:tracePt t="17648" x="5607050" y="4449763"/>
          <p14:tracePt t="17673" x="5616575" y="4449763"/>
          <p14:tracePt t="17688" x="5624513" y="4449763"/>
          <p14:tracePt t="17696" x="5634038" y="4449763"/>
          <p14:tracePt t="17705" x="5661025" y="4449763"/>
          <p14:tracePt t="17713" x="5680075" y="4449763"/>
          <p14:tracePt t="17721" x="5688013" y="4459288"/>
          <p14:tracePt t="17730" x="5734050" y="4459288"/>
          <p14:tracePt t="17736" x="5761038" y="4459288"/>
          <p14:tracePt t="17747" x="5807075" y="4478338"/>
          <p14:tracePt t="17753" x="5834063" y="4486275"/>
          <p14:tracePt t="17761" x="5889625" y="4486275"/>
          <p14:tracePt t="17768" x="5935663" y="4486275"/>
          <p14:tracePt t="17776" x="5972175" y="4486275"/>
          <p14:tracePt t="17785" x="6016625" y="4486275"/>
          <p14:tracePt t="17792" x="6043613" y="4486275"/>
          <p14:tracePt t="17800" x="6072188" y="4486275"/>
          <p14:tracePt t="17809" x="6080125" y="4486275"/>
          <p14:tracePt t="18065" x="6072188" y="4495800"/>
          <p14:tracePt t="18073" x="6062663" y="4495800"/>
          <p14:tracePt t="18080" x="6035675" y="4495800"/>
          <p14:tracePt t="18088" x="6016625" y="4495800"/>
          <p14:tracePt t="18097" x="5999163" y="4505325"/>
          <p14:tracePt t="18257" x="5999163" y="4495800"/>
          <p14:tracePt t="18264" x="6035675" y="4468813"/>
          <p14:tracePt t="18273" x="6072188" y="4422775"/>
          <p14:tracePt t="18280" x="6108700" y="4368800"/>
          <p14:tracePt t="18288" x="6126163" y="4340225"/>
          <p14:tracePt t="18298" x="6145213" y="4295775"/>
          <p14:tracePt t="18305" x="6153150" y="4268788"/>
          <p14:tracePt t="18315" x="6153150" y="4249738"/>
          <p14:tracePt t="18320" x="6172200" y="4213225"/>
          <p14:tracePt t="18331" x="6181725" y="4167188"/>
          <p14:tracePt t="18336" x="6181725" y="4122738"/>
          <p14:tracePt t="18346" x="6199188" y="4094163"/>
          <p14:tracePt t="18353" x="6208713" y="4049713"/>
          <p14:tracePt t="18361" x="6208713" y="4021138"/>
          <p14:tracePt t="18368" x="6208713" y="3994150"/>
          <p14:tracePt t="18377" x="6208713" y="3976688"/>
          <p14:tracePt t="18385" x="6208713" y="3967163"/>
          <p14:tracePt t="18392" x="6208713" y="3940175"/>
          <p14:tracePt t="18402" x="6208713" y="3921125"/>
          <p14:tracePt t="18408" x="6208713" y="3911600"/>
          <p14:tracePt t="18417" x="6208713" y="3875088"/>
          <p14:tracePt t="18424" x="6208713" y="3857625"/>
          <p14:tracePt t="18432" x="6208713" y="3840163"/>
          <p14:tracePt t="18449" x="6208713" y="3830638"/>
          <p14:tracePt t="18737" x="6208713" y="3821113"/>
          <p14:tracePt t="18745" x="6208713" y="3784600"/>
          <p14:tracePt t="18752" x="6245225" y="3767138"/>
          <p14:tracePt t="18761" x="6262688" y="3757613"/>
          <p14:tracePt t="18768" x="6291263" y="3721100"/>
          <p14:tracePt t="18776" x="6308725" y="3702050"/>
          <p14:tracePt t="18784" x="6318250" y="3694113"/>
          <p14:tracePt t="18792" x="6326188" y="3675063"/>
          <p14:tracePt t="18800" x="6326188" y="3648075"/>
          <p14:tracePt t="18809" x="6345238" y="3629025"/>
          <p14:tracePt t="18816" x="6345238" y="3611563"/>
          <p14:tracePt t="18824" x="6354763" y="3602038"/>
          <p14:tracePt t="18833" x="6354763" y="3584575"/>
          <p14:tracePt t="18841" x="6354763" y="3556000"/>
          <p14:tracePt t="18849" x="6354763" y="3538538"/>
          <p14:tracePt t="18857" x="6354763" y="3519488"/>
          <p14:tracePt t="18864" x="6354763" y="3492500"/>
          <p14:tracePt t="18872" x="6354763" y="3455988"/>
          <p14:tracePt t="18884" x="6354763" y="3419475"/>
          <p14:tracePt t="18898" x="6354763" y="3402013"/>
          <p14:tracePt t="18906" x="6354763" y="3375025"/>
          <p14:tracePt t="18915" x="6354763" y="3355975"/>
          <p14:tracePt t="18920" x="6354763" y="3319463"/>
          <p14:tracePt t="18931" x="6345238" y="3292475"/>
          <p14:tracePt t="18936" x="6345238" y="3282950"/>
          <p14:tracePt t="18947" x="6345238" y="3265488"/>
          <p14:tracePt t="18952" x="6335713" y="3265488"/>
          <p14:tracePt t="18961" x="6335713" y="3246438"/>
          <p14:tracePt t="18968" x="6335713" y="3228975"/>
          <p14:tracePt t="18976" x="6335713" y="3219450"/>
          <p14:tracePt t="18984" x="6326188" y="3192463"/>
          <p14:tracePt t="18992" x="6308725" y="3163888"/>
          <p14:tracePt t="19000" x="6299200" y="3127375"/>
          <p14:tracePt t="19008" x="6291263" y="3090863"/>
          <p14:tracePt t="19016" x="6291263" y="3073400"/>
          <p14:tracePt t="19024" x="6272213" y="3027363"/>
          <p14:tracePt t="19032" x="6254750" y="3000375"/>
          <p14:tracePt t="19040" x="6245225" y="2973388"/>
          <p14:tracePt t="19049" x="6235700" y="2936875"/>
          <p14:tracePt t="19057" x="6226175" y="2917825"/>
          <p14:tracePt t="19064" x="6208713" y="2890838"/>
          <p14:tracePt t="19073" x="6208713" y="2881313"/>
          <p14:tracePt t="19080" x="6199188" y="2844800"/>
          <p14:tracePt t="19097" x="6189663" y="2827338"/>
          <p14:tracePt t="19169" x="6181725" y="2817813"/>
          <p14:tracePt t="19272" x="6181725" y="2808288"/>
          <p14:tracePt t="19280" x="6181725" y="2800350"/>
          <p14:tracePt t="19425" x="6181725" y="2790825"/>
          <p14:tracePt t="19432" x="6189663" y="2781300"/>
          <p14:tracePt t="19440" x="6208713" y="2763838"/>
          <p14:tracePt t="19450" x="6208713" y="2754313"/>
          <p14:tracePt t="19456" x="6245225" y="2744788"/>
          <p14:tracePt t="19464" x="6254750" y="2735263"/>
          <p14:tracePt t="19473" x="6308725" y="2717800"/>
          <p14:tracePt t="19482" x="6335713" y="2708275"/>
          <p14:tracePt t="19488" x="6345238" y="2698750"/>
          <p14:tracePt t="19497" x="6362700" y="2690813"/>
          <p14:tracePt t="19504" x="6381750" y="2681288"/>
          <p14:tracePt t="19514" x="6391275" y="2671763"/>
          <p14:tracePt t="19520" x="6408738" y="2654300"/>
          <p14:tracePt t="19532" x="6408738" y="2644775"/>
          <p14:tracePt t="19537" x="6418263" y="2635250"/>
          <p14:tracePt t="19548" x="6427788" y="2625725"/>
          <p14:tracePt t="19553" x="6427788" y="2617788"/>
          <p14:tracePt t="19561" x="6435725" y="2608263"/>
          <p14:tracePt t="19569" x="6435725" y="2589213"/>
          <p14:tracePt t="19579" x="6435725" y="2581275"/>
          <p14:tracePt t="19592" x="6445250" y="2562225"/>
          <p14:tracePt t="19600" x="6445250" y="2554288"/>
          <p14:tracePt t="19608" x="6464300" y="2525713"/>
          <p14:tracePt t="19618" x="6464300" y="2508250"/>
          <p14:tracePt t="19625" x="6472238" y="2489200"/>
          <p14:tracePt t="19641" x="6472238" y="2471738"/>
          <p14:tracePt t="19650" x="6472238" y="2462213"/>
          <p14:tracePt t="19657" x="6472238" y="2444750"/>
          <p14:tracePt t="19664" x="6472238" y="2425700"/>
          <p14:tracePt t="19682" x="6472238" y="2416175"/>
          <p14:tracePt t="19689" x="6472238" y="2408238"/>
          <p14:tracePt t="19700" x="6472238" y="2379663"/>
          <p14:tracePt t="19709" x="6472238" y="2371725"/>
          <p14:tracePt t="19717" x="6472238" y="2362200"/>
          <p14:tracePt t="19722" x="6472238" y="2335213"/>
          <p14:tracePt t="19731" x="6472238" y="2325688"/>
          <p14:tracePt t="19747" x="6472238" y="2298700"/>
          <p14:tracePt t="19753" x="6472238" y="2279650"/>
          <p14:tracePt t="19763" x="6472238" y="2252663"/>
          <p14:tracePt t="19769" x="6472238" y="2233613"/>
          <p14:tracePt t="19777" x="6472238" y="2189163"/>
          <p14:tracePt t="19784" x="6464300" y="2179638"/>
          <p14:tracePt t="19793" x="6464300" y="2152650"/>
          <p14:tracePt t="19810" x="6454775" y="2125663"/>
          <p14:tracePt t="19825" x="6454775" y="2116138"/>
          <p14:tracePt t="19848" x="6445250" y="2097088"/>
          <p14:tracePt t="19864" x="6445250" y="2089150"/>
          <p14:tracePt t="19873" x="6427788" y="2052638"/>
          <p14:tracePt t="19889" x="6418263" y="2043113"/>
          <p14:tracePt t="19905" x="6408738" y="2024063"/>
          <p14:tracePt t="19929" x="6408738" y="2016125"/>
          <p14:tracePt t="20209" x="6399213" y="2006600"/>
          <p14:tracePt t="20313" x="6372225" y="1987550"/>
          <p14:tracePt t="20321" x="6362700" y="1979613"/>
          <p14:tracePt t="20330" x="6345238" y="1970088"/>
          <p14:tracePt t="20336" x="6335713" y="1970088"/>
          <p14:tracePt t="20347" x="6326188" y="1960563"/>
          <p14:tracePt t="20353" x="6308725" y="1960563"/>
          <p14:tracePt t="20361" x="6299200" y="1960563"/>
          <p14:tracePt t="20368" x="6291263" y="1960563"/>
          <p14:tracePt t="20482" x="6281738" y="1960563"/>
          <p14:tracePt t="20496" x="6272213" y="1960563"/>
          <p14:tracePt t="20505" x="6245225" y="1951038"/>
          <p14:tracePt t="20521" x="6226175" y="1951038"/>
          <p14:tracePt t="20529" x="6218238" y="1951038"/>
          <p14:tracePt t="20536" x="6208713" y="1951038"/>
          <p14:tracePt t="21304" x="6199188" y="1951038"/>
          <p14:tracePt t="22457" x="6162675" y="1951038"/>
          <p14:tracePt t="22464" x="6135688" y="1951038"/>
          <p14:tracePt t="22473" x="6080125" y="1951038"/>
          <p14:tracePt t="22482" x="5999163" y="1979613"/>
          <p14:tracePt t="22489" x="5853113" y="1997075"/>
          <p14:tracePt t="22497" x="5688013" y="2016125"/>
          <p14:tracePt t="22504" x="5507038" y="2016125"/>
          <p14:tracePt t="22514" x="5305425" y="2016125"/>
          <p14:tracePt t="22521" x="5132388" y="2016125"/>
          <p14:tracePt t="22531" x="4905375" y="2016125"/>
          <p14:tracePt t="22536" x="4686300" y="2016125"/>
          <p14:tracePt t="22547" x="4521200" y="2016125"/>
          <p14:tracePt t="22553" x="4376738" y="2016125"/>
          <p14:tracePt t="22563" x="4267200" y="2016125"/>
          <p14:tracePt t="22569" x="4248150" y="2016125"/>
          <p14:tracePt t="22580" x="4230688" y="2016125"/>
          <p14:tracePt t="22689" x="4221163" y="2016125"/>
          <p14:tracePt t="22705" x="4221163" y="2006600"/>
          <p14:tracePt t="22729" x="4221163" y="1997075"/>
          <p14:tracePt t="24273" x="4148138" y="1987550"/>
          <p14:tracePt t="24281" x="3965575" y="1987550"/>
          <p14:tracePt t="24288" x="3802063" y="1987550"/>
          <p14:tracePt t="24296" x="3619500" y="1987550"/>
          <p14:tracePt t="24304" x="3427413" y="1987550"/>
          <p14:tracePt t="24314" x="3244850" y="1987550"/>
          <p14:tracePt t="24320" x="3063875" y="1987550"/>
          <p14:tracePt t="24330" x="2844800" y="1987550"/>
          <p14:tracePt t="24336" x="2662238" y="1987550"/>
          <p14:tracePt t="24346" x="2479675" y="1987550"/>
          <p14:tracePt t="24353" x="2297113" y="1987550"/>
          <p14:tracePt t="24363" x="2187575" y="1970088"/>
          <p14:tracePt t="24368" x="2124075" y="1951038"/>
          <p14:tracePt t="24377" x="2070100" y="1951038"/>
          <p14:tracePt t="24385" x="2051050" y="1951038"/>
          <p14:tracePt t="24392" x="2041525" y="1943100"/>
          <p14:tracePt t="24665" x="2005013" y="1943100"/>
          <p14:tracePt t="24672" x="1997075" y="1951038"/>
          <p14:tracePt t="24681" x="1978025" y="1979613"/>
          <p14:tracePt t="24688" x="1968500" y="2006600"/>
          <p14:tracePt t="24698" x="1951038" y="2043113"/>
          <p14:tracePt t="24704" x="1924050" y="2070100"/>
          <p14:tracePt t="24713" x="1914525" y="2097088"/>
          <p14:tracePt t="24720" x="1895475" y="2143125"/>
          <p14:tracePt t="24730" x="1887538" y="2179638"/>
          <p14:tracePt t="24736" x="1878013" y="2206625"/>
          <p14:tracePt t="24746" x="1841500" y="2262188"/>
          <p14:tracePt t="24753" x="1831975" y="2298700"/>
          <p14:tracePt t="24763" x="1804988" y="2335213"/>
          <p14:tracePt t="24768" x="1804988" y="2371725"/>
          <p14:tracePt t="24776" x="1787525" y="2398713"/>
          <p14:tracePt t="24784" x="1778000" y="2416175"/>
          <p14:tracePt t="24792" x="1768475" y="2444750"/>
          <p14:tracePt t="24800" x="1758950" y="2462213"/>
          <p14:tracePt t="24808" x="1741488" y="2508250"/>
          <p14:tracePt t="24818" x="1741488" y="2525713"/>
          <p14:tracePt t="24825" x="1741488" y="2554288"/>
          <p14:tracePt t="24832" x="1731963" y="2562225"/>
          <p14:tracePt t="24840" x="1731963" y="2571750"/>
          <p14:tracePt t="24848" x="1731963" y="2589213"/>
          <p14:tracePt t="24857" x="1731963" y="2598738"/>
          <p14:tracePt t="24872" x="1722438" y="2608263"/>
          <p14:tracePt t="24889" x="1722438" y="2625725"/>
          <p14:tracePt t="24912" x="1722438" y="2635250"/>
          <p14:tracePt t="24928" x="1714500" y="2654300"/>
          <p14:tracePt t="24945" x="1714500" y="2681288"/>
          <p14:tracePt t="24952" x="1704975" y="2690813"/>
          <p14:tracePt t="24962" x="1695450" y="2698750"/>
          <p14:tracePt t="24968" x="1695450" y="2717800"/>
          <p14:tracePt t="24977" x="1685925" y="2735263"/>
          <p14:tracePt t="24984" x="1685925" y="2763838"/>
          <p14:tracePt t="24993" x="1677988" y="2781300"/>
          <p14:tracePt t="25000" x="1677988" y="2790825"/>
          <p14:tracePt t="25008" x="1677988" y="2817813"/>
          <p14:tracePt t="25024" x="1677988" y="2844800"/>
          <p14:tracePt t="25032" x="1677988" y="2854325"/>
          <p14:tracePt t="25041" x="1677988" y="2863850"/>
          <p14:tracePt t="25048" x="1677988" y="2873375"/>
          <p14:tracePt t="25056" x="1677988" y="2890838"/>
          <p14:tracePt t="25064" x="1677988" y="2900363"/>
          <p14:tracePt t="25105" x="1677988" y="2909888"/>
          <p14:tracePt t="25120" x="1677988" y="2936875"/>
          <p14:tracePt t="25129" x="1695450" y="2946400"/>
          <p14:tracePt t="25137" x="1704975" y="2954338"/>
          <p14:tracePt t="25153" x="1704975" y="2973388"/>
          <p14:tracePt t="25163" x="1704975" y="3000375"/>
          <p14:tracePt t="25171" x="1704975" y="3046413"/>
          <p14:tracePt t="25182" x="1685925" y="3127375"/>
          <p14:tracePt t="25185" x="1568450" y="3219450"/>
          <p14:tracePt t="25192" x="1449388" y="3309938"/>
          <p14:tracePt t="25200" x="1349375" y="3375025"/>
          <p14:tracePt t="25208" x="1230313" y="3455988"/>
          <p14:tracePt t="25220" x="1166813" y="3519488"/>
          <p14:tracePt t="25225" x="1130300" y="3602038"/>
          <p14:tracePt t="25233" x="1112838" y="3638550"/>
          <p14:tracePt t="25240" x="1103313" y="3721100"/>
          <p14:tracePt t="25250" x="1112838" y="3811588"/>
          <p14:tracePt t="25256" x="1130300" y="3857625"/>
          <p14:tracePt t="25265" x="1166813" y="3921125"/>
          <p14:tracePt t="25272" x="1222375" y="3984625"/>
          <p14:tracePt t="25280" x="1249363" y="4021138"/>
          <p14:tracePt t="25288" x="1293813" y="4040188"/>
          <p14:tracePt t="25296" x="1339850" y="4049713"/>
          <p14:tracePt t="25303" x="1349375" y="4049713"/>
          <p14:tracePt t="25311" x="1395413" y="4049713"/>
          <p14:tracePt t="25319" x="1422400" y="4049713"/>
          <p14:tracePt t="25328" x="1431925" y="4049713"/>
          <p14:tracePt t="25335" x="1449388" y="4049713"/>
          <p14:tracePt t="25345" x="1468438" y="4049713"/>
          <p14:tracePt t="25351" x="1485900" y="4076700"/>
          <p14:tracePt t="25367" x="1504950" y="4094163"/>
          <p14:tracePt t="25376" x="1522413" y="4113213"/>
          <p14:tracePt t="25384" x="1558925" y="4140200"/>
          <p14:tracePt t="25393" x="1585913" y="4159250"/>
          <p14:tracePt t="25401" x="1622425" y="4195763"/>
          <p14:tracePt t="25409" x="1668463" y="4232275"/>
          <p14:tracePt t="25420" x="1714500" y="4268788"/>
          <p14:tracePt t="25425" x="1758950" y="4303713"/>
          <p14:tracePt t="25434" x="1824038" y="4322763"/>
          <p14:tracePt t="25440" x="1868488" y="4359275"/>
          <p14:tracePt t="25449" x="1931988" y="4376738"/>
          <p14:tracePt t="25457" x="1951038" y="4376738"/>
          <p14:tracePt t="25464" x="1987550" y="4386263"/>
          <p14:tracePt t="25473" x="2024063" y="4405313"/>
          <p14:tracePt t="25480" x="2051050" y="4422775"/>
          <p14:tracePt t="25489" x="2078038" y="4422775"/>
          <p14:tracePt t="25497" x="2087563" y="4422775"/>
          <p14:tracePt t="25505" x="2106613" y="4432300"/>
          <p14:tracePt t="25705" x="2106613" y="4449763"/>
          <p14:tracePt t="25712" x="2106613" y="4459288"/>
          <p14:tracePt t="25720" x="2106613" y="4468813"/>
          <p14:tracePt t="25731" x="2087563" y="4486275"/>
          <p14:tracePt t="25746" x="2087563" y="4495800"/>
          <p14:tracePt t="25753" x="2078038" y="4495800"/>
          <p14:tracePt t="25763" x="2070100" y="4514850"/>
          <p14:tracePt t="25769" x="2060575" y="4551363"/>
          <p14:tracePt t="25784" x="2041525" y="4568825"/>
          <p14:tracePt t="25801" x="2033588" y="4587875"/>
          <p14:tracePt t="25809" x="2024063" y="4595813"/>
          <p14:tracePt t="25977" x="2033588" y="4568825"/>
          <p14:tracePt t="25985" x="2060575" y="4522788"/>
          <p14:tracePt t="25993" x="2078038" y="4468813"/>
          <p14:tracePt t="26000" x="2114550" y="4413250"/>
          <p14:tracePt t="26009" x="2133600" y="4359275"/>
          <p14:tracePt t="26018" x="2179638" y="4303713"/>
          <p14:tracePt t="26025" x="2187575" y="4276725"/>
          <p14:tracePt t="26033" x="2197100" y="4240213"/>
          <p14:tracePt t="26041" x="2206625" y="4203700"/>
          <p14:tracePt t="26050" x="2214563" y="4186238"/>
          <p14:tracePt t="26057" x="2214563" y="4159250"/>
          <p14:tracePt t="26064" x="2224088" y="4149725"/>
          <p14:tracePt t="26073" x="2224088" y="4130675"/>
          <p14:tracePt t="26080" x="2233613" y="4103688"/>
          <p14:tracePt t="26088" x="2260600" y="4076700"/>
          <p14:tracePt t="26097" x="2260600" y="4057650"/>
          <p14:tracePt t="26104" x="2270125" y="4040188"/>
          <p14:tracePt t="26113" x="2270125" y="4021138"/>
          <p14:tracePt t="26121" x="2279650" y="3984625"/>
          <p14:tracePt t="26129" x="2279650" y="3976688"/>
          <p14:tracePt t="26136" x="2287588" y="3948113"/>
          <p14:tracePt t="26146" x="2287588" y="3921125"/>
          <p14:tracePt t="26153" x="2306638" y="3894138"/>
          <p14:tracePt t="26162" x="2316163" y="3848100"/>
          <p14:tracePt t="26168" x="2324100" y="3830638"/>
          <p14:tracePt t="26177" x="2333625" y="3811588"/>
          <p14:tracePt t="26184" x="2343150" y="3784600"/>
          <p14:tracePt t="26193" x="2360613" y="3767138"/>
          <p14:tracePt t="26200" x="2370138" y="3757613"/>
          <p14:tracePt t="26216" x="2379663" y="3748088"/>
          <p14:tracePt t="26224" x="2389188" y="3738563"/>
          <p14:tracePt t="26248" x="2406650" y="3738563"/>
          <p14:tracePt t="26256" x="2433638" y="3738563"/>
          <p14:tracePt t="26264" x="2462213" y="3738563"/>
          <p14:tracePt t="26272" x="2516188" y="3738563"/>
          <p14:tracePt t="26280" x="2579688" y="3748088"/>
          <p14:tracePt t="26288" x="2652713" y="3748088"/>
          <p14:tracePt t="26296" x="2716213" y="3784600"/>
          <p14:tracePt t="26304" x="2762250" y="3803650"/>
          <p14:tracePt t="26313" x="2825750" y="3830638"/>
          <p14:tracePt t="26320" x="2881313" y="3840163"/>
          <p14:tracePt t="26331" x="2944813" y="3857625"/>
          <p14:tracePt t="26336" x="2998788" y="3867150"/>
          <p14:tracePt t="26346" x="3117850" y="3911600"/>
          <p14:tracePt t="26352" x="3190875" y="3911600"/>
          <p14:tracePt t="26363" x="3263900" y="3921125"/>
          <p14:tracePt t="26369" x="3382963" y="3930650"/>
          <p14:tracePt t="26377" x="3455988" y="3930650"/>
          <p14:tracePt t="26385" x="3527425" y="3930650"/>
          <p14:tracePt t="26393" x="3582988" y="3930650"/>
          <p14:tracePt t="26401" x="3656013" y="3930650"/>
          <p14:tracePt t="26409" x="3746500" y="3930650"/>
          <p14:tracePt t="26417" x="3838575" y="3930650"/>
          <p14:tracePt t="26425" x="3948113" y="3930650"/>
          <p14:tracePt t="26433" x="4038600" y="3930650"/>
          <p14:tracePt t="26441" x="4138613" y="3930650"/>
          <p14:tracePt t="26448" x="4230688" y="3930650"/>
          <p14:tracePt t="26457" x="4284663" y="3930650"/>
          <p14:tracePt t="26464" x="4357688" y="3930650"/>
          <p14:tracePt t="26473" x="4394200" y="3930650"/>
          <p14:tracePt t="26480" x="4448175" y="3930650"/>
          <p14:tracePt t="26489" x="4513263" y="3930650"/>
          <p14:tracePt t="26497" x="4540250" y="3930650"/>
          <p14:tracePt t="26505" x="4557713" y="3930650"/>
          <p14:tracePt t="26514" x="4567238" y="3930650"/>
          <p14:tracePt t="26521" x="4586288" y="3930650"/>
          <p14:tracePt t="26537" x="4594225" y="3930650"/>
          <p14:tracePt t="26697" x="4603750" y="3948113"/>
          <p14:tracePt t="26705" x="4603750" y="3957638"/>
          <p14:tracePt t="26712" x="4603750" y="3994150"/>
          <p14:tracePt t="26720" x="4603750" y="4021138"/>
          <p14:tracePt t="26730" x="4586288" y="4057650"/>
          <p14:tracePt t="26737" x="4557713" y="4113213"/>
          <p14:tracePt t="26747" x="4540250" y="4149725"/>
          <p14:tracePt t="26753" x="4530725" y="4176713"/>
          <p14:tracePt t="26763" x="4521200" y="4203700"/>
          <p14:tracePt t="26769" x="4521200" y="4222750"/>
          <p14:tracePt t="26777" x="4513263" y="4249738"/>
          <p14:tracePt t="26785" x="4494213" y="4286250"/>
          <p14:tracePt t="26794" x="4494213" y="4303713"/>
          <p14:tracePt t="26800" x="4494213" y="4322763"/>
          <p14:tracePt t="26809" x="4484688" y="4349750"/>
          <p14:tracePt t="26816" x="4467225" y="4368800"/>
          <p14:tracePt t="26825" x="4467225" y="4386263"/>
          <p14:tracePt t="26832" x="4467225" y="4405313"/>
          <p14:tracePt t="26841" x="4467225" y="4413250"/>
          <p14:tracePt t="26849" x="4467225" y="4422775"/>
          <p14:tracePt t="26857" x="4467225" y="4432300"/>
          <p14:tracePt t="26865" x="4467225" y="4441825"/>
          <p14:tracePt t="26873" x="4467225" y="4468813"/>
          <p14:tracePt t="26880" x="4440238" y="4495800"/>
          <p14:tracePt t="26897" x="4440238" y="4514850"/>
          <p14:tracePt t="26916" x="4440238" y="4532313"/>
          <p14:tracePt t="26921" x="4440238" y="4541838"/>
          <p14:tracePt t="26945" x="4430713" y="4559300"/>
          <p14:tracePt t="26969" x="4430713" y="4568825"/>
          <p14:tracePt t="26985" x="4421188" y="4587875"/>
          <p14:tracePt t="27009" x="4413250" y="4614863"/>
          <p14:tracePt t="27033" x="4403725" y="4632325"/>
          <p14:tracePt t="27041" x="4394200" y="4641850"/>
          <p14:tracePt t="27048" x="4384675" y="4660900"/>
          <p14:tracePt t="27145" x="4376738" y="4668838"/>
          <p14:tracePt t="27289" x="4357688" y="4668838"/>
          <p14:tracePt t="27296" x="4303713" y="4668838"/>
          <p14:tracePt t="27305" x="4194175" y="4668838"/>
          <p14:tracePt t="27314" x="4084638" y="4668838"/>
          <p14:tracePt t="27321" x="3938588" y="4668838"/>
          <p14:tracePt t="27331" x="3792538" y="4668838"/>
          <p14:tracePt t="27336" x="3646488" y="4668838"/>
          <p14:tracePt t="27347" x="3500438" y="4668838"/>
          <p14:tracePt t="27352" x="3336925" y="4668838"/>
          <p14:tracePt t="27363" x="3244850" y="4651375"/>
          <p14:tracePt t="27368" x="3144838" y="4641850"/>
          <p14:tracePt t="27377" x="3054350" y="4624388"/>
          <p14:tracePt t="27384" x="2981325" y="4624388"/>
          <p14:tracePt t="27393" x="2917825" y="4614863"/>
          <p14:tracePt t="27400" x="2889250" y="4614863"/>
          <p14:tracePt t="27408" x="2871788" y="4614863"/>
          <p14:tracePt t="27416" x="2852738" y="4605338"/>
          <p14:tracePt t="27424" x="2844800" y="4595813"/>
          <p14:tracePt t="27488" x="2835275" y="4595813"/>
          <p14:tracePt t="27496" x="2817813" y="4595813"/>
          <p14:tracePt t="27504" x="2781300" y="4595813"/>
          <p14:tracePt t="27514" x="2752725" y="4587875"/>
          <p14:tracePt t="27521" x="2698750" y="4587875"/>
          <p14:tracePt t="27532" x="2643188" y="4587875"/>
          <p14:tracePt t="27537" x="2606675" y="4587875"/>
          <p14:tracePt t="27547" x="2562225" y="4587875"/>
          <p14:tracePt t="27553" x="2543175" y="4587875"/>
          <p14:tracePt t="27564" x="2525713" y="4587875"/>
          <p14:tracePt t="27568" x="2516188" y="4587875"/>
          <p14:tracePt t="27857" x="2506663" y="4578350"/>
          <p14:tracePt t="27865" x="2506663" y="4551363"/>
          <p14:tracePt t="27873" x="2516188" y="4532313"/>
          <p14:tracePt t="27881" x="2516188" y="4505325"/>
          <p14:tracePt t="27888" x="2525713" y="4486275"/>
          <p14:tracePt t="27902" x="2533650" y="4441825"/>
          <p14:tracePt t="27904" x="2543175" y="4405313"/>
          <p14:tracePt t="27913" x="2543175" y="4395788"/>
          <p14:tracePt t="27921" x="2552700" y="4376738"/>
          <p14:tracePt t="27930" x="2562225" y="4368800"/>
          <p14:tracePt t="27937" x="2562225" y="4359275"/>
          <p14:tracePt t="27947" x="2570163" y="4349750"/>
          <p14:tracePt t="27952" x="2579688" y="4313238"/>
          <p14:tracePt t="27963" x="2589213" y="4295775"/>
          <p14:tracePt t="27977" x="2606675" y="4268788"/>
          <p14:tracePt t="27985" x="2606675" y="4259263"/>
          <p14:tracePt t="27993" x="2616200" y="4232275"/>
          <p14:tracePt t="28000" x="2616200" y="4213225"/>
          <p14:tracePt t="28009" x="2625725" y="4203700"/>
          <p14:tracePt t="28017" x="2625725" y="4186238"/>
          <p14:tracePt t="28025" x="2635250" y="4159250"/>
          <p14:tracePt t="28033" x="2635250" y="4130675"/>
          <p14:tracePt t="28041" x="2652713" y="4113213"/>
          <p14:tracePt t="28057" x="2652713" y="4086225"/>
          <p14:tracePt t="28073" x="2662238" y="4076700"/>
          <p14:tracePt t="28088" x="2662238" y="4067175"/>
          <p14:tracePt t="28416" x="2671763" y="4049713"/>
          <p14:tracePt t="28434" x="2679700" y="4040188"/>
          <p14:tracePt t="28440" x="2689225" y="4021138"/>
          <p14:tracePt t="28448" x="2689225" y="4013200"/>
          <p14:tracePt t="28456" x="2698750" y="4003675"/>
          <p14:tracePt t="28465" x="2708275" y="3994150"/>
          <p14:tracePt t="28496" x="2716213" y="3984625"/>
          <p14:tracePt t="28721" x="2725738" y="3967163"/>
          <p14:tracePt t="28737" x="2735263" y="3957638"/>
          <p14:tracePt t="29024" x="2744788" y="3948113"/>
          <p14:tracePt t="29048" x="2752725" y="3940175"/>
          <p14:tracePt t="30881" x="2752725" y="3930650"/>
          <p14:tracePt t="30904" x="2752725" y="3921125"/>
          <p14:tracePt t="31833" x="2752725" y="3930650"/>
          <p14:tracePt t="31841" x="2752725" y="3948113"/>
          <p14:tracePt t="31849" x="2781300" y="3967163"/>
          <p14:tracePt t="31857" x="2781300" y="3976688"/>
          <p14:tracePt t="31865" x="2789238" y="4003675"/>
          <p14:tracePt t="31873" x="2789238" y="4013200"/>
          <p14:tracePt t="31899" x="2789238" y="4040188"/>
          <p14:tracePt t="32057" x="2789238" y="4049713"/>
          <p14:tracePt t="32353" x="2789238" y="4057650"/>
          <p14:tracePt t="32721" x="2789238" y="4076700"/>
          <p14:tracePt t="32728" x="2781300" y="4086225"/>
          <p14:tracePt t="32736" x="2771775" y="4094163"/>
          <p14:tracePt t="32744" x="2762250" y="4103688"/>
          <p14:tracePt t="32761" x="2752725" y="4130675"/>
          <p14:tracePt t="32768" x="2735263" y="4149725"/>
          <p14:tracePt t="32784" x="2725738" y="4167188"/>
          <p14:tracePt t="32793" x="2716213" y="4176713"/>
          <p14:tracePt t="32800" x="2698750" y="4176713"/>
          <p14:tracePt t="32809" x="2689225" y="4186238"/>
          <p14:tracePt t="32937" x="2679700" y="4186238"/>
          <p14:tracePt t="32945" x="2679700" y="4176713"/>
          <p14:tracePt t="32953" x="2679700" y="4167188"/>
          <p14:tracePt t="32961" x="2679700" y="4149725"/>
          <p14:tracePt t="32968" x="2679700" y="4130675"/>
          <p14:tracePt t="32979" x="2679700" y="4122738"/>
          <p14:tracePt t="32984" x="2679700" y="4103688"/>
          <p14:tracePt t="33000" x="2679700" y="4086225"/>
          <p14:tracePt t="33008" x="2679700" y="4067175"/>
          <p14:tracePt t="33016" x="2679700" y="4049713"/>
          <p14:tracePt t="33025" x="2679700" y="4040188"/>
          <p14:tracePt t="33033" x="2698750" y="4003675"/>
          <p14:tracePt t="33045" x="2708275" y="3994150"/>
          <p14:tracePt t="33057" x="2716213" y="3967163"/>
          <p14:tracePt t="33080" x="2716213" y="3957638"/>
          <p14:tracePt t="33089" x="2716213" y="3948113"/>
          <p14:tracePt t="33113" x="2716213" y="3940175"/>
          <p14:tracePt t="33137" x="2716213" y="3930650"/>
          <p14:tracePt t="33281" x="2735263" y="3911600"/>
          <p14:tracePt t="33288" x="2735263" y="3894138"/>
          <p14:tracePt t="33296" x="2735263" y="3884613"/>
          <p14:tracePt t="33304" x="2735263" y="3875088"/>
          <p14:tracePt t="33314" x="2735263" y="3848100"/>
          <p14:tracePt t="33321" x="2735263" y="3840163"/>
          <p14:tracePt t="33337" x="2735263" y="3811588"/>
          <p14:tracePt t="33347" x="2735263" y="3803650"/>
          <p14:tracePt t="33353" x="2735263" y="3784600"/>
          <p14:tracePt t="33363" x="2735263" y="3757613"/>
          <p14:tracePt t="33368" x="2735263" y="3748088"/>
          <p14:tracePt t="33379" x="2735263" y="3738563"/>
          <p14:tracePt t="33385" x="2735263" y="3721100"/>
          <p14:tracePt t="33393" x="2735263" y="3711575"/>
          <p14:tracePt t="33417" x="2735263" y="3694113"/>
          <p14:tracePt t="33426" x="2735263" y="3684588"/>
          <p14:tracePt t="33432" x="2735263" y="3675063"/>
          <p14:tracePt t="33449" x="2735263" y="3665538"/>
          <p14:tracePt t="33577" x="2735263" y="3638550"/>
          <p14:tracePt t="33584" x="2735263" y="3621088"/>
          <p14:tracePt t="33600" x="2735263" y="3592513"/>
          <p14:tracePt t="33610" x="2735263" y="3584575"/>
          <p14:tracePt t="33616" x="2735263" y="3556000"/>
          <p14:tracePt t="33624" x="2752725" y="3538538"/>
          <p14:tracePt t="33632" x="2752725" y="3519488"/>
          <p14:tracePt t="33640" x="2762250" y="3492500"/>
          <p14:tracePt t="33648" x="2771775" y="3482975"/>
          <p14:tracePt t="33656" x="2789238" y="3446463"/>
          <p14:tracePt t="33666" x="2789238" y="3438525"/>
          <p14:tracePt t="33672" x="2789238" y="3411538"/>
          <p14:tracePt t="33682" x="2798763" y="3392488"/>
          <p14:tracePt t="33689" x="2817813" y="3346450"/>
          <p14:tracePt t="33698" x="2852738" y="3302000"/>
          <p14:tracePt t="33705" x="2852738" y="3255963"/>
          <p14:tracePt t="33712" x="2862263" y="3236913"/>
          <p14:tracePt t="33720" x="2871788" y="3200400"/>
          <p14:tracePt t="33729" x="2871788" y="3182938"/>
          <p14:tracePt t="33736" x="2871788" y="3155950"/>
          <p14:tracePt t="33746" x="2871788" y="3136900"/>
          <p14:tracePt t="33752" x="2889250" y="3090863"/>
          <p14:tracePt t="33763" x="2889250" y="3082925"/>
          <p14:tracePt t="33768" x="2889250" y="3054350"/>
          <p14:tracePt t="33778" x="2898775" y="3036888"/>
          <p14:tracePt t="33785" x="2898775" y="3009900"/>
          <p14:tracePt t="33795" x="2908300" y="3000375"/>
          <p14:tracePt t="33800" x="2908300" y="2973388"/>
          <p14:tracePt t="33809" x="2908300" y="2963863"/>
          <p14:tracePt t="34009" x="2925763" y="2954338"/>
          <p14:tracePt t="34017" x="2944813" y="2954338"/>
          <p14:tracePt t="34025" x="3008313" y="2954338"/>
          <p14:tracePt t="34033" x="3071813" y="2954338"/>
          <p14:tracePt t="34041" x="3181350" y="2954338"/>
          <p14:tracePt t="34048" x="3254375" y="2954338"/>
          <p14:tracePt t="34057" x="3327400" y="2963863"/>
          <p14:tracePt t="34064" x="3419475" y="2963863"/>
          <p14:tracePt t="34072" x="3490913" y="2963863"/>
          <p14:tracePt t="34081" x="3573463" y="2963863"/>
          <p14:tracePt t="34088" x="3629025" y="2963863"/>
          <p14:tracePt t="34096" x="3683000" y="2963863"/>
          <p14:tracePt t="34105" x="3719513" y="2963863"/>
          <p14:tracePt t="34113" x="3765550" y="2946400"/>
          <p14:tracePt t="34121" x="3810000" y="2927350"/>
          <p14:tracePt t="34129" x="3856038" y="2900363"/>
          <p14:tracePt t="34136" x="3919538" y="2881313"/>
          <p14:tracePt t="34145" x="3965575" y="2854325"/>
          <p14:tracePt t="34153" x="4038600" y="2827338"/>
          <p14:tracePt t="34163" x="4121150" y="2817813"/>
          <p14:tracePt t="34168" x="4202113" y="2790825"/>
          <p14:tracePt t="34178" x="4275138" y="2763838"/>
          <p14:tracePt t="34184" x="4357688" y="2754313"/>
          <p14:tracePt t="34193" x="4403725" y="2727325"/>
          <p14:tracePt t="34203" x="4440238" y="2727325"/>
          <p14:tracePt t="34209" x="4467225" y="2717800"/>
          <p14:tracePt t="34216" x="4476750" y="2717800"/>
          <p14:tracePt t="34224" x="4494213" y="2717800"/>
          <p14:tracePt t="34233" x="4513263" y="2717800"/>
          <p14:tracePt t="34241" x="4530725" y="2717800"/>
          <p14:tracePt t="34256" x="4540250" y="2708275"/>
          <p14:tracePt t="34264" x="4549775" y="2708275"/>
          <p14:tracePt t="34281" x="4594225" y="2681288"/>
          <p14:tracePt t="34288" x="4613275" y="2662238"/>
          <p14:tracePt t="34296" x="4630738" y="2654300"/>
          <p14:tracePt t="34304" x="4659313" y="2635250"/>
          <p14:tracePt t="34312" x="4703763" y="2617788"/>
          <p14:tracePt t="34320" x="4730750" y="2608263"/>
          <p14:tracePt t="34329" x="4749800" y="2581275"/>
          <p14:tracePt t="34336" x="4759325" y="2581275"/>
          <p14:tracePt t="34346" x="4786313" y="2571750"/>
          <p14:tracePt t="34352" x="4795838" y="2571750"/>
          <p14:tracePt t="34362" x="4813300" y="2562225"/>
          <p14:tracePt t="34368" x="4832350" y="2544763"/>
          <p14:tracePt t="34385" x="4840288" y="2535238"/>
          <p14:tracePt t="34409" x="4859338" y="2525713"/>
          <p14:tracePt t="34417" x="4868863" y="2525713"/>
          <p14:tracePt t="34425" x="4868863" y="2517775"/>
          <p14:tracePt t="34441" x="4895850" y="2498725"/>
          <p14:tracePt t="34450" x="4905375" y="2489200"/>
          <p14:tracePt t="34456" x="4913313" y="2481263"/>
          <p14:tracePt t="34466" x="4941888" y="2452688"/>
          <p14:tracePt t="34472" x="4959350" y="2435225"/>
          <p14:tracePt t="34481" x="4978400" y="2408238"/>
          <p14:tracePt t="34488" x="5005388" y="2371725"/>
          <p14:tracePt t="34496" x="5022850" y="2352675"/>
          <p14:tracePt t="34504" x="5032375" y="2335213"/>
          <p14:tracePt t="34512" x="5041900" y="2325688"/>
          <p14:tracePt t="34520" x="5059363" y="2306638"/>
          <p14:tracePt t="34529" x="5068888" y="2289175"/>
          <p14:tracePt t="34536" x="5078413" y="2270125"/>
          <p14:tracePt t="34545" x="5086350" y="2262188"/>
          <p14:tracePt t="34562" x="5095875" y="2252663"/>
          <p14:tracePt t="34664" x="5105400" y="2243138"/>
          <p14:tracePt t="34680" x="5114925" y="2233613"/>
          <p14:tracePt t="34688" x="5122863" y="2225675"/>
          <p14:tracePt t="34696" x="5132388" y="2225675"/>
          <p14:tracePt t="34713" x="5141913" y="2225675"/>
          <p14:tracePt t="34720" x="5159375" y="2225675"/>
          <p14:tracePt t="34729" x="5178425" y="2225675"/>
          <p14:tracePt t="34736" x="5214938" y="2225675"/>
          <p14:tracePt t="34752" x="5232400" y="2225675"/>
          <p14:tracePt t="34763" x="5251450" y="2225675"/>
          <p14:tracePt t="34779" x="5268913" y="2225675"/>
          <p14:tracePt t="34784" x="5278438" y="2233613"/>
          <p14:tracePt t="34795" x="5305425" y="2252663"/>
          <p14:tracePt t="34800" x="5314950" y="2262188"/>
          <p14:tracePt t="34808" x="5324475" y="2279650"/>
          <p14:tracePt t="34816" x="5334000" y="2306638"/>
          <p14:tracePt t="34824" x="5351463" y="2335213"/>
          <p14:tracePt t="34833" x="5368925" y="2371725"/>
          <p14:tracePt t="34840" x="5378450" y="2408238"/>
          <p14:tracePt t="34850" x="5405438" y="2435225"/>
          <p14:tracePt t="34856" x="5424488" y="2489200"/>
          <p14:tracePt t="34866" x="5434013" y="2525713"/>
          <p14:tracePt t="34872" x="5478463" y="2589213"/>
          <p14:tracePt t="34880" x="5487988" y="2635250"/>
          <p14:tracePt t="34888" x="5487988" y="2681288"/>
          <p14:tracePt t="34896" x="5497513" y="2708275"/>
          <p14:tracePt t="34904" x="5514975" y="2754313"/>
          <p14:tracePt t="34913" x="5524500" y="2808288"/>
          <p14:tracePt t="34933" x="5524500" y="2873375"/>
          <p14:tracePt t="34937" x="5543550" y="2900363"/>
          <p14:tracePt t="34945" x="5543550" y="2917825"/>
          <p14:tracePt t="34952" x="5543550" y="2946400"/>
          <p14:tracePt t="34963" x="5543550" y="2954338"/>
          <p14:tracePt t="34968" x="5543550" y="2963863"/>
          <p14:tracePt t="34979" x="5543550" y="2990850"/>
          <p14:tracePt t="35009" x="5543550" y="3000375"/>
          <p14:tracePt t="35224" x="5551488" y="3036888"/>
          <p14:tracePt t="35232" x="5570538" y="3082925"/>
          <p14:tracePt t="35240" x="5597525" y="3146425"/>
          <p14:tracePt t="35249" x="5634038" y="3209925"/>
          <p14:tracePt t="35256" x="5661025" y="3273425"/>
          <p14:tracePt t="35265" x="5670550" y="3328988"/>
          <p14:tracePt t="35272" x="5707063" y="3392488"/>
          <p14:tracePt t="35280" x="5734050" y="3455988"/>
          <p14:tracePt t="35288" x="5753100" y="3502025"/>
          <p14:tracePt t="35296" x="5780088" y="3565525"/>
          <p14:tracePt t="35304" x="5789613" y="3592513"/>
          <p14:tracePt t="35312" x="5816600" y="3638550"/>
          <p14:tracePt t="35320" x="5816600" y="3648075"/>
          <p14:tracePt t="35330" x="5816600" y="3675063"/>
          <p14:tracePt t="35336" x="5816600" y="3684588"/>
          <p14:tracePt t="35505" x="5816600" y="3702050"/>
          <p14:tracePt t="35512" x="5816600" y="3711575"/>
          <p14:tracePt t="35520" x="5816600" y="3721100"/>
          <p14:tracePt t="35530" x="5816600" y="3730625"/>
          <p14:tracePt t="35536" x="5816600" y="3748088"/>
          <p14:tracePt t="35561" x="5816600" y="3757613"/>
          <p14:tracePt t="35568" x="5816600" y="3775075"/>
          <p14:tracePt t="35584" x="5816600" y="3784600"/>
          <p14:tracePt t="35736" x="5816600" y="3803650"/>
          <p14:tracePt t="35744" x="5816600" y="3830638"/>
          <p14:tracePt t="35753" x="5816600" y="3848100"/>
          <p14:tracePt t="35761" x="5826125" y="3875088"/>
          <p14:tracePt t="35768" x="5834063" y="3911600"/>
          <p14:tracePt t="35778" x="5843588" y="3948113"/>
          <p14:tracePt t="35784" x="5870575" y="4013200"/>
          <p14:tracePt t="35795" x="5870575" y="4030663"/>
          <p14:tracePt t="35800" x="5880100" y="4057650"/>
          <p14:tracePt t="35808" x="5880100" y="4067175"/>
          <p14:tracePt t="35816" x="5880100" y="4086225"/>
          <p14:tracePt t="35825" x="5880100" y="4094163"/>
          <p14:tracePt t="35832" x="5880100" y="4113213"/>
          <p14:tracePt t="35841" x="5880100" y="4122738"/>
          <p14:tracePt t="35848" x="5880100" y="4130675"/>
          <p14:tracePt t="35857" x="5880100" y="4149725"/>
          <p14:tracePt t="35864" x="5870575" y="4167188"/>
          <p14:tracePt t="35873" x="5870575" y="4176713"/>
          <p14:tracePt t="35880" x="5853113" y="4203700"/>
          <p14:tracePt t="35901" x="5826125" y="4240213"/>
          <p14:tracePt t="35905" x="5807075" y="4276725"/>
          <p14:tracePt t="35912" x="5789613" y="4303713"/>
          <p14:tracePt t="35923" x="5761038" y="4332288"/>
          <p14:tracePt t="35934" x="5761038" y="4340225"/>
          <p14:tracePt t="35938" x="5734050" y="4368800"/>
          <p14:tracePt t="35945" x="5724525" y="4386263"/>
          <p14:tracePt t="35953" x="5716588" y="4395788"/>
          <p14:tracePt t="35963" x="5707063" y="4413250"/>
          <p14:tracePt t="35968" x="5697538" y="4413250"/>
          <p14:tracePt t="35978" x="5688013" y="4422775"/>
          <p14:tracePt t="35984" x="5680075" y="4432300"/>
          <p14:tracePt t="36272" x="5688013" y="4422775"/>
          <p14:tracePt t="36280" x="5697538" y="4405313"/>
          <p14:tracePt t="36288" x="5707063" y="4395788"/>
          <p14:tracePt t="36299" x="5716588" y="4395788"/>
          <p14:tracePt t="36304" x="5724525" y="4376738"/>
          <p14:tracePt t="36313" x="5734050" y="4368800"/>
          <p14:tracePt t="36320" x="5734050" y="4359275"/>
          <p14:tracePt t="36329" x="5743575" y="4349750"/>
          <p14:tracePt t="36337" x="5753100" y="4340225"/>
          <p14:tracePt t="36345" x="5770563" y="4322763"/>
          <p14:tracePt t="36363" x="5780088" y="4303713"/>
          <p14:tracePt t="36368" x="5789613" y="4276725"/>
          <p14:tracePt t="36378" x="5789613" y="4268788"/>
          <p14:tracePt t="36384" x="5797550" y="4249738"/>
          <p14:tracePt t="36395" x="5797550" y="4222750"/>
          <p14:tracePt t="36400" x="5826125" y="4176713"/>
          <p14:tracePt t="36425" x="5826125" y="4167188"/>
          <p14:tracePt t="36713" x="5834063" y="4140200"/>
          <p14:tracePt t="36720" x="5870575" y="4130675"/>
          <p14:tracePt t="36728" x="5943600" y="4130675"/>
          <p14:tracePt t="36736" x="6072188" y="4130675"/>
          <p14:tracePt t="36745" x="6199188" y="4130675"/>
          <p14:tracePt t="36752" x="6308725" y="4130675"/>
          <p14:tracePt t="36763" x="6435725" y="4130675"/>
          <p14:tracePt t="36768" x="6545263" y="4130675"/>
          <p14:tracePt t="36780" x="6637338" y="4130675"/>
          <p14:tracePt t="36784" x="6700838" y="4130675"/>
          <p14:tracePt t="36795" x="6737350" y="4130675"/>
          <p14:tracePt t="36800" x="6754813" y="4130675"/>
          <p14:tracePt t="36809" x="6783388" y="4130675"/>
          <p14:tracePt t="36817" x="6791325" y="4130675"/>
          <p14:tracePt t="36825" x="6800850" y="4130675"/>
          <p14:tracePt t="36833" x="6819900" y="4130675"/>
          <p14:tracePt t="36857" x="6827838" y="4130675"/>
          <p14:tracePt t="36880" x="6837363" y="4122738"/>
          <p14:tracePt t="36889" x="6856413" y="4122738"/>
          <p14:tracePt t="36904" x="6864350" y="4122738"/>
          <p14:tracePt t="36932" x="6873875" y="4122738"/>
          <p14:tracePt t="36962" x="6883400" y="4122738"/>
          <p14:tracePt t="36984" x="6900863" y="4122738"/>
          <p14:tracePt t="37008" x="6919913" y="4103688"/>
          <p14:tracePt t="37032" x="6937375" y="4103688"/>
          <p14:tracePt t="37040" x="6946900" y="4103688"/>
          <p14:tracePt t="37048" x="6956425" y="4103688"/>
          <p14:tracePt t="37056" x="6964363" y="4103688"/>
          <p14:tracePt t="37064" x="6983413" y="4103688"/>
          <p14:tracePt t="37080" x="6992938" y="4103688"/>
          <p14:tracePt t="37088" x="7000875" y="4103688"/>
          <p14:tracePt t="37097" x="7019925" y="4103688"/>
          <p14:tracePt t="37104" x="7037388" y="4103688"/>
          <p14:tracePt t="37112" x="7046913" y="4103688"/>
          <p14:tracePt t="37120" x="7073900" y="4103688"/>
          <p14:tracePt t="37130" x="7092950" y="4103688"/>
          <p14:tracePt t="37136" x="7119938" y="4103688"/>
          <p14:tracePt t="37147" x="7129463" y="4103688"/>
          <p14:tracePt t="37489" x="7138988" y="4103688"/>
          <p14:tracePt t="38177" x="7156450" y="4086225"/>
          <p14:tracePt t="38200" x="7156450" y="4067175"/>
          <p14:tracePt t="38208" x="7165975" y="4057650"/>
          <p14:tracePt t="38297" x="7183438" y="4049713"/>
          <p14:tracePt t="38304" x="7219950" y="4049713"/>
          <p14:tracePt t="38312" x="7275513" y="4049713"/>
          <p14:tracePt t="38320" x="7356475" y="4049713"/>
          <p14:tracePt t="38328" x="7448550" y="4049713"/>
          <p14:tracePt t="38336" x="7521575" y="4049713"/>
          <p14:tracePt t="38346" x="7648575" y="4049713"/>
          <p14:tracePt t="38353" x="7777163" y="4021138"/>
          <p14:tracePt t="38361" x="7885113" y="4003675"/>
          <p14:tracePt t="38369" x="8023225" y="3976688"/>
          <p14:tracePt t="38378" x="8096250" y="3967163"/>
          <p14:tracePt t="38384" x="8223250" y="3948113"/>
          <p14:tracePt t="38395" x="8342313" y="3921125"/>
          <p14:tracePt t="38401" x="8469313" y="3903663"/>
          <p14:tracePt t="38409" x="8596313" y="3875088"/>
          <p14:tracePt t="38416" x="8705850" y="3875088"/>
          <p14:tracePt t="38424" x="8851900" y="3875088"/>
          <p14:tracePt t="38432" x="8988425" y="3848100"/>
          <p14:tracePt t="38440" x="9080500" y="38401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ja-JP" dirty="0"/>
              <a:t>NUMA</a:t>
            </a:r>
            <a:r>
              <a:rPr lang="ja-JP" altLang="en-US" dirty="0"/>
              <a:t>：分散メモリ型</a:t>
            </a:r>
            <a:endParaRPr lang="en-US" altLang="ja-JP" dirty="0"/>
          </a:p>
        </p:txBody>
      </p:sp>
      <p:sp>
        <p:nvSpPr>
          <p:cNvPr id="28675" name="Rectangle 3"/>
          <p:cNvSpPr>
            <a:spLocks noGrp="1" noChangeArrowheads="1"/>
          </p:cNvSpPr>
          <p:nvPr>
            <p:ph type="body" idx="1"/>
          </p:nvPr>
        </p:nvSpPr>
        <p:spPr>
          <a:xfrm>
            <a:off x="611560" y="1052736"/>
            <a:ext cx="7772400" cy="4114800"/>
          </a:xfrm>
        </p:spPr>
        <p:txBody>
          <a:bodyPr/>
          <a:lstStyle/>
          <a:p>
            <a:pPr eaLnBrk="1" hangingPunct="1"/>
            <a:r>
              <a:rPr lang="ja-JP" altLang="en-US" dirty="0"/>
              <a:t>マルチコア＋メモリでノードを形成</a:t>
            </a:r>
            <a:endParaRPr lang="en-US" altLang="ja-JP" dirty="0"/>
          </a:p>
          <a:p>
            <a:pPr eaLnBrk="1" hangingPunct="1"/>
            <a:r>
              <a:rPr lang="ja-JP" altLang="en-US" dirty="0"/>
              <a:t>他のノードのメモリをネットワーク経由でアクセスする</a:t>
            </a:r>
          </a:p>
          <a:p>
            <a:pPr eaLnBrk="1" hangingPunct="1"/>
            <a:r>
              <a:rPr lang="ja-JP" altLang="en-US" dirty="0"/>
              <a:t>アドレス変換、キャッシュ制御が必要でハードウェア制御が複雑</a:t>
            </a:r>
          </a:p>
          <a:p>
            <a:pPr eaLnBrk="1" hangingPunct="1"/>
            <a:r>
              <a:rPr lang="ja-JP" altLang="en-US" dirty="0"/>
              <a:t>スケーラブル：</a:t>
            </a:r>
          </a:p>
          <a:p>
            <a:pPr lvl="1" eaLnBrk="1" hangingPunct="1"/>
            <a:r>
              <a:rPr lang="en-US" altLang="ja-JP" dirty="0"/>
              <a:t>UMA</a:t>
            </a:r>
            <a:r>
              <a:rPr lang="ja-JP" altLang="en-US" dirty="0"/>
              <a:t>のプログラムがそのまま移植可能</a:t>
            </a:r>
          </a:p>
          <a:p>
            <a:pPr lvl="1" eaLnBrk="1" hangingPunct="1"/>
            <a:r>
              <a:rPr lang="ja-JP" altLang="en-US" dirty="0"/>
              <a:t>プロセッサ数を大きくした分の性能向上が得られる</a:t>
            </a:r>
            <a:endParaRPr lang="en-US" altLang="ja-JP" dirty="0"/>
          </a:p>
          <a:p>
            <a:pPr eaLnBrk="1" hangingPunct="1"/>
            <a:r>
              <a:rPr lang="ja-JP" altLang="en-US" dirty="0"/>
              <a:t>最近のサーバーはこの構成を取る</a:t>
            </a:r>
            <a:endParaRPr lang="en-US" altLang="ja-JP" dirty="0"/>
          </a:p>
          <a:p>
            <a:pPr eaLnBrk="1" hangingPunct="1"/>
            <a:endParaRPr lang="ja-JP" altLang="en-US" dirty="0"/>
          </a:p>
        </p:txBody>
      </p:sp>
      <p:pic>
        <p:nvPicPr>
          <p:cNvPr id="2" name="オーディオ 1">
            <a:hlinkClick r:id="" action="ppaction://media"/>
            <a:extLst>
              <a:ext uri="{FF2B5EF4-FFF2-40B4-BE49-F238E27FC236}">
                <a16:creationId xmlns:a16="http://schemas.microsoft.com/office/drawing/2014/main" id="{296DE54F-0BEA-4087-9CAE-64297369D2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26856750"/>
      </p:ext>
    </p:extLst>
  </p:cSld>
  <p:clrMapOvr>
    <a:masterClrMapping/>
  </p:clrMapOvr>
  <mc:AlternateContent xmlns:mc="http://schemas.openxmlformats.org/markup-compatibility/2006" xmlns:p14="http://schemas.microsoft.com/office/powerpoint/2010/main">
    <mc:Choice Requires="p14">
      <p:transition spd="slow" p14:dur="2000" advTm="65265"/>
    </mc:Choice>
    <mc:Fallback xmlns="">
      <p:transition spd="slow" advTm="6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0" x="8697913" y="3309938"/>
          <p14:tracePt t="488" x="8342313" y="3273425"/>
          <p14:tracePt t="498" x="7986713" y="3209925"/>
          <p14:tracePt t="505" x="7712075" y="3192463"/>
          <p14:tracePt t="514" x="7402513" y="3173413"/>
          <p14:tracePt t="520" x="7083425" y="3109913"/>
          <p14:tracePt t="530" x="6800850" y="3073400"/>
          <p14:tracePt t="536" x="6654800" y="3046413"/>
          <p14:tracePt t="545" x="6518275" y="3027363"/>
          <p14:tracePt t="552" x="6408738" y="3027363"/>
          <p14:tracePt t="560" x="6381750" y="3027363"/>
          <p14:tracePt t="568" x="6345238" y="3027363"/>
          <p14:tracePt t="576" x="6318250" y="3027363"/>
          <p14:tracePt t="1272" x="6308725" y="3017838"/>
          <p14:tracePt t="1280" x="6308725" y="2982913"/>
          <p14:tracePt t="1288" x="6308725" y="2946400"/>
          <p14:tracePt t="1296" x="6308725" y="2917825"/>
          <p14:tracePt t="1305" x="6308725" y="2873375"/>
          <p14:tracePt t="1314" x="6308725" y="2844800"/>
          <p14:tracePt t="1321" x="6318250" y="2827338"/>
          <p14:tracePt t="1331" x="6318250" y="2800350"/>
          <p14:tracePt t="1345" x="6318250" y="2790825"/>
          <p14:tracePt t="1352" x="6318250" y="2781300"/>
          <p14:tracePt t="8761" x="6318250" y="2771775"/>
          <p14:tracePt t="8793" x="6291263" y="2781300"/>
          <p14:tracePt t="8800" x="6272213" y="2800350"/>
          <p14:tracePt t="8808" x="6262688" y="2800350"/>
          <p14:tracePt t="8816" x="6254750" y="2808288"/>
          <p14:tracePt t="8824" x="6245225" y="2808288"/>
          <p14:tracePt t="9416" x="6235700" y="2827338"/>
          <p14:tracePt t="9424" x="6172200" y="2836863"/>
          <p14:tracePt t="9432" x="6080125" y="2836863"/>
          <p14:tracePt t="9440" x="5980113" y="2836863"/>
          <p14:tracePt t="9448" x="5889625" y="2808288"/>
          <p14:tracePt t="9456" x="5843588" y="2781300"/>
          <p14:tracePt t="9465" x="5780088" y="2771775"/>
          <p14:tracePt t="9472" x="5716588" y="2744788"/>
          <p14:tracePt t="9480" x="5688013" y="2727325"/>
          <p14:tracePt t="9488" x="5661025" y="2717800"/>
          <p14:tracePt t="9495" x="5643563" y="2708275"/>
          <p14:tracePt t="9504" x="5597525" y="2690813"/>
          <p14:tracePt t="9513" x="5588000" y="2681288"/>
          <p14:tracePt t="9520" x="5561013" y="2662238"/>
          <p14:tracePt t="9529" x="5543550" y="2662238"/>
          <p14:tracePt t="9536" x="5524500" y="2654300"/>
          <p14:tracePt t="9547" x="5507038" y="2635250"/>
          <p14:tracePt t="9552" x="5497513" y="2625725"/>
          <p14:tracePt t="9561" x="5470525" y="2608263"/>
          <p14:tracePt t="9568" x="5451475" y="2589213"/>
          <p14:tracePt t="9576" x="5434013" y="2571750"/>
          <p14:tracePt t="9584" x="5414963" y="2554288"/>
          <p14:tracePt t="9593" x="5378450" y="2525713"/>
          <p14:tracePt t="9600" x="5360988" y="2517775"/>
          <p14:tracePt t="9617" x="5341938" y="2508250"/>
          <p14:tracePt t="9632" x="5334000" y="2508250"/>
          <p14:tracePt t="9648" x="5314950" y="2498725"/>
          <p14:tracePt t="9665" x="5305425" y="2489200"/>
          <p14:tracePt t="9672" x="5287963" y="2481263"/>
          <p14:tracePt t="9679" x="5268913" y="2481263"/>
          <p14:tracePt t="9688" x="5241925" y="2471738"/>
          <p14:tracePt t="9695" x="5187950" y="2462213"/>
          <p14:tracePt t="9704" x="5168900" y="2444750"/>
          <p14:tracePt t="9713" x="5114925" y="2435225"/>
          <p14:tracePt t="9720" x="5068888" y="2416175"/>
          <p14:tracePt t="9730" x="5005388" y="2408238"/>
          <p14:tracePt t="9736" x="4949825" y="2379663"/>
          <p14:tracePt t="9746" x="4913313" y="2371725"/>
          <p14:tracePt t="9752" x="4859338" y="2362200"/>
          <p14:tracePt t="9760" x="4832350" y="2352675"/>
          <p14:tracePt t="9768" x="4767263" y="2316163"/>
          <p14:tracePt t="9776" x="4713288" y="2306638"/>
          <p14:tracePt t="9784" x="4649788" y="2270125"/>
          <p14:tracePt t="9792" x="4603750" y="2252663"/>
          <p14:tracePt t="9800" x="4557713" y="2233613"/>
          <p14:tracePt t="9808" x="4494213" y="2206625"/>
          <p14:tracePt t="9816" x="4457700" y="2189163"/>
          <p14:tracePt t="9824" x="4421188" y="2179638"/>
          <p14:tracePt t="9834" x="4376738" y="2152650"/>
          <p14:tracePt t="9841" x="4348163" y="2143125"/>
          <p14:tracePt t="9849" x="4303713" y="2125663"/>
          <p14:tracePt t="9856" x="4267200" y="2116138"/>
          <p14:tracePt t="9864" x="4230688" y="2089150"/>
          <p14:tracePt t="9872" x="4211638" y="2079625"/>
          <p14:tracePt t="9879" x="4184650" y="2070100"/>
          <p14:tracePt t="9899" x="4121150" y="2043113"/>
          <p14:tracePt t="9905" x="4111625" y="2033588"/>
          <p14:tracePt t="9913" x="4084638" y="2024063"/>
          <p14:tracePt t="9921" x="4038600" y="1987550"/>
          <p14:tracePt t="9930" x="4021138" y="1979613"/>
          <p14:tracePt t="9936" x="3965575" y="1943100"/>
          <p14:tracePt t="9946" x="3956050" y="1943100"/>
          <p14:tracePt t="9953" x="3938588" y="1933575"/>
          <p14:tracePt t="9960" x="3919538" y="1924050"/>
          <p14:tracePt t="9977" x="3911600" y="1914525"/>
          <p14:tracePt t="9984" x="3902075" y="1906588"/>
          <p14:tracePt t="9992" x="3902075" y="1897063"/>
          <p14:tracePt t="10000" x="3883025" y="1887538"/>
          <p14:tracePt t="10104" x="3875088" y="1887538"/>
          <p14:tracePt t="10116" x="3856038" y="1878013"/>
          <p14:tracePt t="10120" x="3846513" y="1878013"/>
          <p14:tracePt t="10130" x="3819525" y="1851025"/>
          <p14:tracePt t="10136" x="3802063" y="1851025"/>
          <p14:tracePt t="10146" x="3783013" y="1841500"/>
          <p14:tracePt t="10152" x="3756025" y="1833563"/>
          <p14:tracePt t="10162" x="3729038" y="1814513"/>
          <p14:tracePt t="10168" x="3719513" y="1814513"/>
          <p14:tracePt t="10176" x="3709988" y="1804988"/>
          <p14:tracePt t="10184" x="3702050" y="1804988"/>
          <p14:tracePt t="10192" x="3692525" y="1804988"/>
          <p14:tracePt t="10200" x="3683000" y="1797050"/>
          <p14:tracePt t="10208" x="3673475" y="1797050"/>
          <p14:tracePt t="10216" x="3673475" y="1787525"/>
          <p14:tracePt t="10224" x="3665538" y="1787525"/>
          <p14:tracePt t="10232" x="3646488" y="1778000"/>
          <p14:tracePt t="10240" x="3636963" y="1768475"/>
          <p14:tracePt t="10248" x="3629025" y="1768475"/>
          <p14:tracePt t="10256" x="3609975" y="1760538"/>
          <p14:tracePt t="10266" x="3582988" y="1751013"/>
          <p14:tracePt t="10272" x="3556000" y="1724025"/>
          <p14:tracePt t="10279" x="3546475" y="1714500"/>
          <p14:tracePt t="10288" x="3536950" y="1714500"/>
          <p14:tracePt t="10296" x="3509963" y="1704975"/>
          <p14:tracePt t="10304" x="3500438" y="1704975"/>
          <p14:tracePt t="10313" x="3473450" y="1687513"/>
          <p14:tracePt t="10345" x="3463925" y="1677988"/>
          <p14:tracePt t="10368" x="3455988" y="1677988"/>
          <p14:tracePt t="10520" x="3446463" y="1677988"/>
          <p14:tracePt t="10528" x="3436938" y="1677988"/>
          <p14:tracePt t="10536" x="3419475" y="1677988"/>
          <p14:tracePt t="10545" x="3409950" y="1677988"/>
          <p14:tracePt t="10552" x="3390900" y="1668463"/>
          <p14:tracePt t="10560" x="3354388" y="1668463"/>
          <p14:tracePt t="10568" x="3300413" y="1660525"/>
          <p14:tracePt t="10577" x="3236913" y="1660525"/>
          <p14:tracePt t="10584" x="3181350" y="1660525"/>
          <p14:tracePt t="10592" x="3127375" y="1660525"/>
          <p14:tracePt t="10600" x="3063875" y="1631950"/>
          <p14:tracePt t="10609" x="3027363" y="1631950"/>
          <p14:tracePt t="10616" x="2981325" y="1631950"/>
          <p14:tracePt t="10624" x="2954338" y="1631950"/>
          <p14:tracePt t="10632" x="2925763" y="1631950"/>
          <p14:tracePt t="10640" x="2898775" y="1631950"/>
          <p14:tracePt t="10648" x="2881313" y="1631950"/>
          <p14:tracePt t="10656" x="2871788" y="1631950"/>
          <p14:tracePt t="10664" x="2862263" y="1631950"/>
          <p14:tracePt t="10673" x="2844800" y="1631950"/>
          <p14:tracePt t="10688" x="2825750" y="1624013"/>
          <p14:tracePt t="10928" x="2825750" y="1614488"/>
          <p14:tracePt t="10961" x="2825750" y="1595438"/>
          <p14:tracePt t="12104" x="2817813" y="1587500"/>
          <p14:tracePt t="12112" x="2789238" y="1587500"/>
          <p14:tracePt t="12120" x="2771775" y="1577975"/>
          <p14:tracePt t="12128" x="2744788" y="1577975"/>
          <p14:tracePt t="12136" x="2735263" y="1568450"/>
          <p14:tracePt t="12146" x="2725738" y="1568450"/>
          <p14:tracePt t="12152" x="2716213" y="1568450"/>
          <p14:tracePt t="12520" x="2744788" y="1568450"/>
          <p14:tracePt t="12528" x="2817813" y="1568450"/>
          <p14:tracePt t="12536" x="2871788" y="1568450"/>
          <p14:tracePt t="12545" x="2925763" y="1568450"/>
          <p14:tracePt t="12552" x="2990850" y="1568450"/>
          <p14:tracePt t="12562" x="3027363" y="1568450"/>
          <p14:tracePt t="12568" x="3071813" y="1568450"/>
          <p14:tracePt t="12584" x="3081338" y="1568450"/>
          <p14:tracePt t="12704" x="3100388" y="1568450"/>
          <p14:tracePt t="12712" x="3108325" y="1568450"/>
          <p14:tracePt t="12720" x="3127375" y="1568450"/>
          <p14:tracePt t="12728" x="3144838" y="1568450"/>
          <p14:tracePt t="12736" x="3154363" y="1568450"/>
          <p14:tracePt t="12746" x="3190875" y="1568450"/>
          <p14:tracePt t="12751" x="3200400" y="1568450"/>
          <p14:tracePt t="12762" x="3244850" y="1568450"/>
          <p14:tracePt t="12768" x="3281363" y="1568450"/>
          <p14:tracePt t="12776" x="3300413" y="1568450"/>
          <p14:tracePt t="12784" x="3309938" y="1568450"/>
          <p14:tracePt t="12792" x="3327400" y="1568450"/>
          <p14:tracePt t="12800" x="3336925" y="1568450"/>
          <p14:tracePt t="12808" x="3354388" y="1568450"/>
          <p14:tracePt t="12856" x="3363913" y="1577975"/>
          <p14:tracePt t="12920" x="3373438" y="1577975"/>
          <p14:tracePt t="13161" x="3382963" y="1568450"/>
          <p14:tracePt t="13184" x="3409950" y="1558925"/>
          <p14:tracePt t="13192" x="3482975" y="1558925"/>
          <p14:tracePt t="13200" x="3536950" y="1558925"/>
          <p14:tracePt t="13208" x="3573463" y="1558925"/>
          <p14:tracePt t="13216" x="3609975" y="1558925"/>
          <p14:tracePt t="13224" x="3646488" y="1558925"/>
          <p14:tracePt t="13232" x="3673475" y="1558925"/>
          <p14:tracePt t="13240" x="3692525" y="1558925"/>
          <p14:tracePt t="13249" x="3729038" y="1541463"/>
          <p14:tracePt t="13257" x="3738563" y="1541463"/>
          <p14:tracePt t="13265" x="3765550" y="1531938"/>
          <p14:tracePt t="13272" x="3775075" y="1531938"/>
          <p14:tracePt t="13288" x="3783013" y="1531938"/>
          <p14:tracePt t="13304" x="3792538" y="1522413"/>
          <p14:tracePt t="16200" x="3792538" y="1531938"/>
          <p14:tracePt t="16216" x="3792538" y="1541463"/>
          <p14:tracePt t="16224" x="3792538" y="1550988"/>
          <p14:tracePt t="16504" x="3792538" y="1568450"/>
          <p14:tracePt t="16544" x="3792538" y="1577975"/>
          <p14:tracePt t="16745" x="3792538" y="1604963"/>
          <p14:tracePt t="16752" x="3802063" y="1631950"/>
          <p14:tracePt t="16761" x="3838575" y="1668463"/>
          <p14:tracePt t="16768" x="3856038" y="1714500"/>
          <p14:tracePt t="16777" x="3892550" y="1768475"/>
          <p14:tracePt t="16784" x="3911600" y="1787525"/>
          <p14:tracePt t="16792" x="3919538" y="1814513"/>
          <p14:tracePt t="16800" x="3948113" y="1841500"/>
          <p14:tracePt t="16808" x="3956050" y="1887538"/>
          <p14:tracePt t="16816" x="3965575" y="1906588"/>
          <p14:tracePt t="16823" x="3992563" y="1979613"/>
          <p14:tracePt t="16831" x="4002088" y="1997075"/>
          <p14:tracePt t="16838" x="4002088" y="2016125"/>
          <p14:tracePt t="16847" x="4021138" y="2043113"/>
          <p14:tracePt t="16855" x="4021138" y="2052638"/>
          <p14:tracePt t="16863" x="4021138" y="2060575"/>
          <p14:tracePt t="22192" x="4021138" y="2070100"/>
          <p14:tracePt t="22200" x="4011613" y="2070100"/>
          <p14:tracePt t="22208" x="4002088" y="2070100"/>
          <p14:tracePt t="22216" x="3992563" y="2079625"/>
          <p14:tracePt t="22256" x="3992563" y="2089150"/>
          <p14:tracePt t="22712" x="3984625" y="2089150"/>
          <p14:tracePt t="22720" x="3984625" y="2097088"/>
          <p14:tracePt t="22736" x="3965575" y="2116138"/>
          <p14:tracePt t="23000" x="3965575" y="2125663"/>
          <p14:tracePt t="23016" x="3965575" y="2133600"/>
          <p14:tracePt t="23024" x="3965575" y="2143125"/>
          <p14:tracePt t="23032" x="3965575" y="2160588"/>
          <p14:tracePt t="23049" x="3965575" y="2170113"/>
          <p14:tracePt t="23064" x="3965575" y="2179638"/>
          <p14:tracePt t="23072" x="3965575" y="2197100"/>
          <p14:tracePt t="23081" x="3965575" y="2216150"/>
          <p14:tracePt t="23095" x="3975100" y="2225675"/>
          <p14:tracePt t="23104" x="3984625" y="2252663"/>
          <p14:tracePt t="23128" x="3984625" y="2262188"/>
          <p14:tracePt t="23136" x="3992563" y="2262188"/>
          <p14:tracePt t="23224" x="4011613" y="2279650"/>
          <p14:tracePt t="23232" x="4048125" y="2306638"/>
          <p14:tracePt t="23240" x="4065588" y="2316163"/>
          <p14:tracePt t="23248" x="4102100" y="2325688"/>
          <p14:tracePt t="23257" x="4165600" y="2352675"/>
          <p14:tracePt t="23266" x="4230688" y="2362200"/>
          <p14:tracePt t="23272" x="4284663" y="2371725"/>
          <p14:tracePt t="23283" x="4367213" y="2416175"/>
          <p14:tracePt t="23288" x="4413250" y="2425700"/>
          <p14:tracePt t="23298" x="4467225" y="2444750"/>
          <p14:tracePt t="23304" x="4549775" y="2489200"/>
          <p14:tracePt t="23312" x="4576763" y="2498725"/>
          <p14:tracePt t="23320" x="4649788" y="2508250"/>
          <p14:tracePt t="23329" x="4713288" y="2535238"/>
          <p14:tracePt t="23336" x="4759325" y="2544763"/>
          <p14:tracePt t="23344" x="4813300" y="2554288"/>
          <p14:tracePt t="23352" x="4859338" y="2571750"/>
          <p14:tracePt t="23361" x="4886325" y="2589213"/>
          <p14:tracePt t="23368" x="4932363" y="2598738"/>
          <p14:tracePt t="23378" x="4941888" y="2598738"/>
          <p14:tracePt t="23544" x="4941888" y="2608263"/>
          <p14:tracePt t="23624" x="4949825" y="2617788"/>
          <p14:tracePt t="23632" x="4959350" y="2625725"/>
          <p14:tracePt t="23656" x="4959350" y="2635250"/>
          <p14:tracePt t="23673" x="4959350" y="2644775"/>
          <p14:tracePt t="23704" x="4959350" y="2662238"/>
          <p14:tracePt t="23728" x="4959350" y="2671763"/>
          <p14:tracePt t="23736" x="4959350" y="2681288"/>
          <p14:tracePt t="23761" x="4959350" y="2698750"/>
          <p14:tracePt t="23768" x="4959350" y="2708275"/>
          <p14:tracePt t="23777" x="4968875" y="2727325"/>
          <p14:tracePt t="23793" x="4968875" y="2744788"/>
          <p14:tracePt t="23800" x="4978400" y="2754313"/>
          <p14:tracePt t="23808" x="4978400" y="2763838"/>
          <p14:tracePt t="23816" x="4978400" y="2771775"/>
          <p14:tracePt t="23824" x="4978400" y="2781300"/>
          <p14:tracePt t="23832" x="4986338" y="2790825"/>
          <p14:tracePt t="24104" x="4986338" y="2800350"/>
          <p14:tracePt t="24112" x="4986338" y="2808288"/>
          <p14:tracePt t="24120" x="4986338" y="2817813"/>
          <p14:tracePt t="24128" x="4995863" y="2836863"/>
          <p14:tracePt t="24145" x="5005388" y="2836863"/>
          <p14:tracePt t="24560" x="5005388" y="2844800"/>
          <p14:tracePt t="24568" x="5005388" y="2863850"/>
          <p14:tracePt t="24586" x="5005388" y="2873375"/>
          <p14:tracePt t="24593" x="4995863" y="2881313"/>
          <p14:tracePt t="24616" x="4995863" y="2890838"/>
          <p14:tracePt t="24816" x="4995863" y="2909888"/>
          <p14:tracePt t="24833" x="4995863" y="2917825"/>
          <p14:tracePt t="24856" x="4995863" y="2927350"/>
          <p14:tracePt t="24864" x="4995863" y="2936875"/>
          <p14:tracePt t="24872" x="4995863" y="2946400"/>
          <p14:tracePt t="24898" x="4995863" y="2954338"/>
          <p14:tracePt t="24920" x="4995863" y="2963863"/>
          <p14:tracePt t="25272" x="4995863" y="2982913"/>
          <p14:tracePt t="25304" x="4995863" y="2990850"/>
          <p14:tracePt t="25416" x="4995863" y="3000375"/>
          <p14:tracePt t="28672" x="5005388" y="2990850"/>
          <p14:tracePt t="28880" x="5014913" y="2982913"/>
          <p14:tracePt t="28904" x="5014913" y="2973388"/>
          <p14:tracePt t="28928" x="5014913" y="2963863"/>
          <p14:tracePt t="29041" x="5014913" y="2982913"/>
          <p14:tracePt t="29048" x="5014913" y="3000375"/>
          <p14:tracePt t="29056" x="5014913" y="3017838"/>
          <p14:tracePt t="29064" x="5005388" y="3046413"/>
          <p14:tracePt t="29168" x="5005388" y="3036888"/>
          <p14:tracePt t="29193" x="5005388" y="3017838"/>
          <p14:tracePt t="29345" x="5005388" y="3036888"/>
          <p14:tracePt t="29352" x="4995863" y="3036888"/>
          <p14:tracePt t="29768" x="4986338" y="3046413"/>
          <p14:tracePt t="29800" x="4968875" y="3046413"/>
          <p14:tracePt t="29808" x="4959350" y="3046413"/>
          <p14:tracePt t="29816" x="4959350" y="3054350"/>
          <p14:tracePt t="29824" x="4949825" y="3054350"/>
          <p14:tracePt t="29832" x="4932363" y="3063875"/>
          <p14:tracePt t="29840" x="4922838" y="3063875"/>
          <p14:tracePt t="29848" x="4886325" y="3082925"/>
          <p14:tracePt t="29857" x="4840288" y="3109913"/>
          <p14:tracePt t="29864" x="4795838" y="3119438"/>
          <p14:tracePt t="29873" x="4730750" y="3136900"/>
          <p14:tracePt t="29881" x="4659313" y="3163888"/>
          <p14:tracePt t="29889" x="4613275" y="3163888"/>
          <p14:tracePt t="29899" x="4530725" y="3182938"/>
          <p14:tracePt t="29906" x="4457700" y="3182938"/>
          <p14:tracePt t="29914" x="4413250" y="3182938"/>
          <p14:tracePt t="29921" x="4384675" y="3200400"/>
          <p14:tracePt t="29927" x="4340225" y="3209925"/>
          <p14:tracePt t="29936" x="4303713" y="3209925"/>
          <p14:tracePt t="29944" x="4284663" y="3209925"/>
          <p14:tracePt t="29952" x="4267200" y="3209925"/>
          <p14:tracePt t="29961" x="4238625" y="3219450"/>
          <p14:tracePt t="30000" x="4221163" y="3219450"/>
          <p14:tracePt t="30016" x="4211638" y="3219450"/>
          <p14:tracePt t="30033" x="4202113" y="3219450"/>
          <p14:tracePt t="30040" x="4194175" y="3228975"/>
          <p14:tracePt t="30056" x="4175125" y="3228975"/>
          <p14:tracePt t="30072" x="4157663" y="3228975"/>
          <p14:tracePt t="30080" x="4129088" y="3228975"/>
          <p14:tracePt t="30088" x="4121150" y="3228975"/>
          <p14:tracePt t="30097" x="4094163" y="3228975"/>
          <p14:tracePt t="30104" x="4084638" y="3228975"/>
          <p14:tracePt t="30120" x="4075113" y="3228975"/>
          <p14:tracePt t="30128" x="4048125" y="3228975"/>
          <p14:tracePt t="30136" x="4038600" y="3228975"/>
          <p14:tracePt t="30145" x="4029075" y="3228975"/>
          <p14:tracePt t="30151" x="4011613" y="3228975"/>
          <p14:tracePt t="30161" x="3992563" y="3228975"/>
          <p14:tracePt t="30168" x="3948113" y="3228975"/>
          <p14:tracePt t="30177" x="3929063" y="3228975"/>
          <p14:tracePt t="30184" x="3892550" y="3228975"/>
          <p14:tracePt t="30194" x="3829050" y="3192463"/>
          <p14:tracePt t="30200" x="3792538" y="3182938"/>
          <p14:tracePt t="30208" x="3756025" y="3173413"/>
          <p14:tracePt t="30216" x="3719513" y="3163888"/>
          <p14:tracePt t="30227" x="3683000" y="3136900"/>
          <p14:tracePt t="30232" x="3665538" y="3127375"/>
          <p14:tracePt t="30240" x="3636963" y="3119438"/>
          <p14:tracePt t="30256" x="3619500" y="3109913"/>
          <p14:tracePt t="30264" x="3609975" y="3100388"/>
          <p14:tracePt t="30280" x="3600450" y="3100388"/>
          <p14:tracePt t="30288" x="3582988" y="3100388"/>
          <p14:tracePt t="30304" x="3582988" y="3090863"/>
          <p14:tracePt t="30312" x="3573463" y="3073400"/>
          <p14:tracePt t="30320" x="3546475" y="3036888"/>
          <p14:tracePt t="30344" x="3536950" y="3017838"/>
          <p14:tracePt t="30408" x="3536950" y="3009900"/>
          <p14:tracePt t="30416" x="3536950" y="3000375"/>
          <p14:tracePt t="30425" x="3536950" y="2973388"/>
          <p14:tracePt t="30432" x="3536950" y="2963863"/>
          <p14:tracePt t="30440" x="3546475" y="2946400"/>
          <p14:tracePt t="30448" x="3563938" y="2927350"/>
          <p14:tracePt t="30456" x="3582988" y="2909888"/>
          <p14:tracePt t="30464" x="3609975" y="2900363"/>
          <p14:tracePt t="30472" x="3636963" y="2890838"/>
          <p14:tracePt t="30481" x="3665538" y="2873375"/>
          <p14:tracePt t="30489" x="3702050" y="2863850"/>
          <p14:tracePt t="30498" x="3765550" y="2844800"/>
          <p14:tracePt t="30505" x="3838575" y="2817813"/>
          <p14:tracePt t="30513" x="3883025" y="2817813"/>
          <p14:tracePt t="30520" x="3938588" y="2808288"/>
          <p14:tracePt t="30527" x="4011613" y="2808288"/>
          <p14:tracePt t="30536" x="4065588" y="2808288"/>
          <p14:tracePt t="30544" x="4121150" y="2808288"/>
          <p14:tracePt t="30552" x="4165600" y="2808288"/>
          <p14:tracePt t="30562" x="4221163" y="2808288"/>
          <p14:tracePt t="30568" x="4248150" y="2808288"/>
          <p14:tracePt t="30578" x="4267200" y="2808288"/>
          <p14:tracePt t="30584" x="4294188" y="2808288"/>
          <p14:tracePt t="30595" x="4303713" y="2808288"/>
          <p14:tracePt t="30600" x="4321175" y="2808288"/>
          <p14:tracePt t="30608" x="4340225" y="2808288"/>
          <p14:tracePt t="30616" x="4348163" y="2808288"/>
          <p14:tracePt t="30624" x="4357688" y="2808288"/>
          <p14:tracePt t="30648" x="4384675" y="2817813"/>
          <p14:tracePt t="30656" x="4403725" y="2827338"/>
          <p14:tracePt t="30672" x="4440238" y="2836863"/>
          <p14:tracePt t="30680" x="4448175" y="2844800"/>
          <p14:tracePt t="30689" x="4448175" y="2854325"/>
          <p14:tracePt t="30696" x="4457700" y="2863850"/>
          <p14:tracePt t="30705" x="4467225" y="2873375"/>
          <p14:tracePt t="30713" x="4476750" y="2873375"/>
          <p14:tracePt t="30720" x="4484688" y="2881313"/>
          <p14:tracePt t="30727" x="4484688" y="2890838"/>
          <p14:tracePt t="30736" x="4494213" y="2900363"/>
          <p14:tracePt t="30743" x="4494213" y="2909888"/>
          <p14:tracePt t="30752" x="4503738" y="2927350"/>
          <p14:tracePt t="30761" x="4503738" y="2936875"/>
          <p14:tracePt t="30768" x="4513263" y="2946400"/>
          <p14:tracePt t="30784" x="4530725" y="2982913"/>
          <p14:tracePt t="30800" x="4530725" y="2990850"/>
          <p14:tracePt t="30808" x="4540250" y="3027363"/>
          <p14:tracePt t="30832" x="4540250" y="3046413"/>
          <p14:tracePt t="30840" x="4540250" y="3063875"/>
          <p14:tracePt t="30848" x="4540250" y="3073400"/>
          <p14:tracePt t="30856" x="4540250" y="3100388"/>
          <p14:tracePt t="30864" x="4540250" y="3109913"/>
          <p14:tracePt t="30872" x="4540250" y="3119438"/>
          <p14:tracePt t="30899" x="4540250" y="3136900"/>
          <p14:tracePt t="30904" x="4540250" y="3146425"/>
          <p14:tracePt t="30922" x="4540250" y="3155950"/>
          <p14:tracePt t="30937" x="4540250" y="3163888"/>
          <p14:tracePt t="30945" x="4540250" y="3192463"/>
          <p14:tracePt t="30952" x="4530725" y="3200400"/>
          <p14:tracePt t="30961" x="4521200" y="3209925"/>
          <p14:tracePt t="30969" x="4503738" y="3209925"/>
          <p14:tracePt t="30978" x="4484688" y="3219450"/>
          <p14:tracePt t="30984" x="4476750" y="3228975"/>
          <p14:tracePt t="30994" x="4457700" y="3246438"/>
          <p14:tracePt t="31001" x="4430713" y="3255963"/>
          <p14:tracePt t="31011" x="4413250" y="3273425"/>
          <p14:tracePt t="31016" x="4376738" y="3292475"/>
          <p14:tracePt t="31024" x="4340225" y="3302000"/>
          <p14:tracePt t="31033" x="4257675" y="3309938"/>
          <p14:tracePt t="31040" x="4221163" y="3338513"/>
          <p14:tracePt t="31048" x="4175125" y="3338513"/>
          <p14:tracePt t="31056" x="4157663" y="3338513"/>
          <p14:tracePt t="31064" x="4129088" y="3346450"/>
          <p14:tracePt t="31072" x="4102100" y="3346450"/>
          <p14:tracePt t="31080" x="4057650" y="3355975"/>
          <p14:tracePt t="31088" x="4021138" y="3355975"/>
          <p14:tracePt t="31097" x="3975100" y="3355975"/>
          <p14:tracePt t="31104" x="3919538" y="3355975"/>
          <p14:tracePt t="31113" x="3892550" y="3355975"/>
          <p14:tracePt t="31120" x="3838575" y="3355975"/>
          <p14:tracePt t="31133" x="3810000" y="3355975"/>
          <p14:tracePt t="31145" x="3775075" y="3355975"/>
          <p14:tracePt t="31152" x="3765550" y="3355975"/>
          <p14:tracePt t="31162" x="3746500" y="3355975"/>
          <p14:tracePt t="31168" x="3729038" y="3355975"/>
          <p14:tracePt t="31178" x="3719513" y="3355975"/>
          <p14:tracePt t="31200" x="3709988" y="3355975"/>
          <p14:tracePt t="31211" x="3692525" y="3346450"/>
          <p14:tracePt t="31216" x="3683000" y="3346450"/>
          <p14:tracePt t="31224" x="3673475" y="3338513"/>
          <p14:tracePt t="31232" x="3665538" y="3328988"/>
          <p14:tracePt t="31240" x="3646488" y="3328988"/>
          <p14:tracePt t="31248" x="3646488" y="3319463"/>
          <p14:tracePt t="31256" x="3636963" y="3309938"/>
          <p14:tracePt t="31272" x="3629025" y="3302000"/>
          <p14:tracePt t="31296" x="3619500" y="3292475"/>
          <p14:tracePt t="31305" x="3609975" y="3282950"/>
          <p14:tracePt t="31314" x="3600450" y="3273425"/>
          <p14:tracePt t="31320" x="3600450" y="3265488"/>
          <p14:tracePt t="31328" x="3600450" y="3255963"/>
          <p14:tracePt t="31336" x="3592513" y="3255963"/>
          <p14:tracePt t="31352" x="3592513" y="3236913"/>
          <p14:tracePt t="31361" x="3582988" y="3228975"/>
          <p14:tracePt t="31379" x="3582988" y="3219450"/>
          <p14:tracePt t="31384" x="3582988" y="3209925"/>
          <p14:tracePt t="31395" x="3582988" y="3192463"/>
          <p14:tracePt t="31400" x="3582988" y="3173413"/>
          <p14:tracePt t="31416" x="3582988" y="3155950"/>
          <p14:tracePt t="31424" x="3582988" y="3146425"/>
          <p14:tracePt t="31441" x="3582988" y="3136900"/>
          <p14:tracePt t="31448" x="3582988" y="3127375"/>
          <p14:tracePt t="31456" x="3592513" y="3109913"/>
          <p14:tracePt t="31464" x="3600450" y="3100388"/>
          <p14:tracePt t="31472" x="3609975" y="3100388"/>
          <p14:tracePt t="31480" x="3629025" y="3054350"/>
          <p14:tracePt t="31488" x="3646488" y="3046413"/>
          <p14:tracePt t="31497" x="3656013" y="3046413"/>
          <p14:tracePt t="31504" x="3673475" y="3036888"/>
          <p14:tracePt t="31512" x="3692525" y="3009900"/>
          <p14:tracePt t="31520" x="3719513" y="3000375"/>
          <p14:tracePt t="31528" x="3738563" y="2990850"/>
          <p14:tracePt t="31536" x="3783013" y="2982913"/>
          <p14:tracePt t="31544" x="3810000" y="2973388"/>
          <p14:tracePt t="31552" x="3846513" y="2963863"/>
          <p14:tracePt t="31561" x="3902075" y="2954338"/>
          <p14:tracePt t="31568" x="3956050" y="2936875"/>
          <p14:tracePt t="31578" x="4021138" y="2936875"/>
          <p14:tracePt t="31584" x="4057650" y="2936875"/>
          <p14:tracePt t="31594" x="4111625" y="2936875"/>
          <p14:tracePt t="31600" x="4165600" y="2936875"/>
          <p14:tracePt t="31612" x="4211638" y="2936875"/>
          <p14:tracePt t="31616" x="4238625" y="2936875"/>
          <p14:tracePt t="31624" x="4267200" y="2936875"/>
          <p14:tracePt t="31632" x="4284663" y="2936875"/>
          <p14:tracePt t="31648" x="4303713" y="2936875"/>
          <p14:tracePt t="31664" x="4311650" y="2936875"/>
          <p14:tracePt t="31688" x="4321175" y="2936875"/>
          <p14:tracePt t="31696" x="4321175" y="2946400"/>
          <p14:tracePt t="31704" x="4340225" y="2954338"/>
          <p14:tracePt t="31713" x="4348163" y="2963863"/>
          <p14:tracePt t="31720" x="4357688" y="2973388"/>
          <p14:tracePt t="31736" x="4376738" y="2990850"/>
          <p14:tracePt t="31744" x="4384675" y="3000375"/>
          <p14:tracePt t="31752" x="4394200" y="3000375"/>
          <p14:tracePt t="31761" x="4403725" y="3009900"/>
          <p14:tracePt t="31769" x="4403725" y="3017838"/>
          <p14:tracePt t="31784" x="4403725" y="3027363"/>
          <p14:tracePt t="31794" x="4403725" y="3036888"/>
          <p14:tracePt t="31800" x="4403725" y="3046413"/>
          <p14:tracePt t="31811" x="4421188" y="3054350"/>
          <p14:tracePt t="31816" x="4430713" y="3054350"/>
          <p14:tracePt t="31840" x="4430713" y="3063875"/>
          <p14:tracePt t="32120" x="4430713" y="3073400"/>
          <p14:tracePt t="32128" x="4430713" y="3090863"/>
          <p14:tracePt t="32136" x="4430713" y="3100388"/>
          <p14:tracePt t="32143" x="4430713" y="3109913"/>
          <p14:tracePt t="32177" x="4430713" y="3119438"/>
          <p14:tracePt t="32600" x="4430713" y="3136900"/>
          <p14:tracePt t="32760" x="4440238" y="3146425"/>
          <p14:tracePt t="32816" x="4448175" y="3146425"/>
          <p14:tracePt t="36576" x="4448175" y="3155950"/>
          <p14:tracePt t="36736" x="4448175" y="3146425"/>
          <p14:tracePt t="44408" x="4448175" y="3136900"/>
          <p14:tracePt t="46048" x="4448175" y="3146425"/>
          <p14:tracePt t="46080" x="4448175" y="3155950"/>
          <p14:tracePt t="46520" x="4448175" y="3182938"/>
          <p14:tracePt t="46528" x="4448175" y="3200400"/>
          <p14:tracePt t="46536" x="4448175" y="3209925"/>
          <p14:tracePt t="46560" x="4448175" y="3219450"/>
          <p14:tracePt t="46568" x="4448175" y="3228975"/>
          <p14:tracePt t="46577" x="4448175" y="3246438"/>
          <p14:tracePt t="46594" x="4448175" y="3265488"/>
          <p14:tracePt t="46744" x="4448175" y="3273425"/>
          <p14:tracePt t="46754" x="4448175" y="3292475"/>
          <p14:tracePt t="46760" x="4448175" y="3319463"/>
          <p14:tracePt t="46768" x="4457700" y="3328988"/>
          <p14:tracePt t="46775" x="4476750" y="3346450"/>
          <p14:tracePt t="46793" x="4484688" y="3365500"/>
          <p14:tracePt t="46810" x="4484688" y="3375025"/>
          <p14:tracePt t="46816" x="4484688" y="3392488"/>
          <p14:tracePt t="46826" x="4484688" y="3402013"/>
          <p14:tracePt t="46841" x="4484688" y="3411538"/>
          <p14:tracePt t="46848" x="4484688" y="3419475"/>
          <p14:tracePt t="46872" x="4484688" y="3429000"/>
          <p14:tracePt t="46880" x="4484688" y="3438525"/>
          <p14:tracePt t="46898" x="4484688" y="3455988"/>
          <p14:tracePt t="46912" x="4484688" y="3475038"/>
          <p14:tracePt t="46928" x="4484688" y="3482975"/>
          <p14:tracePt t="46968" x="4484688" y="3492500"/>
          <p14:tracePt t="46984" x="4484688" y="3511550"/>
          <p14:tracePt t="47184" x="4484688" y="3519488"/>
          <p14:tracePt t="47208" x="4484688" y="3529013"/>
          <p14:tracePt t="47361" x="4494213" y="3538538"/>
          <p14:tracePt t="47688" x="4494213" y="3556000"/>
          <p14:tracePt t="47704" x="4494213" y="3575050"/>
          <p14:tracePt t="47712" x="4484688" y="3575050"/>
          <p14:tracePt t="47720" x="4484688" y="3584575"/>
          <p14:tracePt t="47728" x="4476750" y="3592513"/>
          <p14:tracePt t="47736" x="4467225" y="3602038"/>
          <p14:tracePt t="47746" x="4457700" y="3611563"/>
          <p14:tracePt t="47759" x="4448175" y="3621088"/>
          <p14:tracePt t="47775" x="4440238" y="3629025"/>
          <p14:tracePt t="47793" x="4421188" y="3638550"/>
          <p14:tracePt t="48368" x="4421188" y="3621088"/>
          <p14:tracePt t="48376" x="4440238" y="3584575"/>
          <p14:tracePt t="48384" x="4448175" y="3548063"/>
          <p14:tracePt t="48391" x="4448175" y="3519488"/>
          <p14:tracePt t="48400" x="4448175" y="3482975"/>
          <p14:tracePt t="48409" x="4457700" y="3455988"/>
          <p14:tracePt t="48416" x="4457700" y="3438525"/>
          <p14:tracePt t="48427" x="4467225" y="3382963"/>
          <p14:tracePt t="48432" x="4484688" y="3365500"/>
          <p14:tracePt t="48442" x="4484688" y="3346450"/>
          <p14:tracePt t="48448" x="4484688" y="3338513"/>
          <p14:tracePt t="48456" x="4484688" y="3309938"/>
          <p14:tracePt t="48464" x="4484688" y="3302000"/>
          <p14:tracePt t="48472" x="4494213" y="3292475"/>
          <p14:tracePt t="48480" x="4494213" y="3282950"/>
          <p14:tracePt t="48496" x="4494213" y="3273425"/>
          <p14:tracePt t="49304" x="4484688" y="3282950"/>
          <p14:tracePt t="49312" x="4476750" y="3282950"/>
          <p14:tracePt t="49320" x="4476750" y="3302000"/>
          <p14:tracePt t="49336" x="4467225" y="3309938"/>
          <p14:tracePt t="51120" x="4457700" y="3309938"/>
          <p14:tracePt t="51128" x="4457700" y="3302000"/>
          <p14:tracePt t="51288" x="4457700" y="3309938"/>
          <p14:tracePt t="51297" x="4457700" y="3319463"/>
          <p14:tracePt t="51312" x="4448175" y="3328988"/>
          <p14:tracePt t="54480" x="4457700" y="3328988"/>
          <p14:tracePt t="54504" x="4467225" y="3328988"/>
          <p14:tracePt t="55952" x="4467225" y="3338513"/>
          <p14:tracePt t="56241" x="4467225" y="3346450"/>
          <p14:tracePt t="56505" x="4457700" y="3346450"/>
          <p14:tracePt t="56520" x="4448175" y="3355975"/>
          <p14:tracePt t="56528" x="4440238" y="3365500"/>
          <p14:tracePt t="56536" x="4440238" y="3375025"/>
          <p14:tracePt t="58384" x="4440238" y="3355975"/>
          <p14:tracePt t="58417" x="4440238" y="3346450"/>
          <p14:tracePt t="61149" x="4440238" y="3338513"/>
          <p14:tracePt t="61272" x="4440238" y="3346450"/>
          <p14:tracePt t="61313" x="4440238" y="3355975"/>
          <p14:tracePt t="61728" x="4440238" y="3375025"/>
          <p14:tracePt t="61969" x="4430713" y="3382963"/>
          <p14:tracePt t="61976" x="4413250" y="3382963"/>
          <p14:tracePt t="61984" x="4394200" y="3402013"/>
          <p14:tracePt t="61993" x="4348163" y="3446463"/>
          <p14:tracePt t="62002" x="4340225" y="3455988"/>
          <p14:tracePt t="62008" x="4321175" y="3482975"/>
          <p14:tracePt t="62017" x="4303713" y="3502025"/>
          <p14:tracePt t="62024" x="4275138" y="3529013"/>
          <p14:tracePt t="62032" x="4257675" y="3548063"/>
          <p14:tracePt t="62041" x="4248150" y="3548063"/>
          <p14:tracePt t="62048" x="4238625" y="3565525"/>
          <p14:tracePt t="62057" x="4238625" y="3575050"/>
          <p14:tracePt t="62064" x="4221163" y="3592513"/>
          <p14:tracePt t="62074" x="4211638" y="3611563"/>
          <p14:tracePt t="62080" x="4202113" y="3621088"/>
          <p14:tracePt t="62088" x="4194175" y="3629025"/>
          <p14:tracePt t="62097" x="4175125" y="3657600"/>
          <p14:tracePt t="62104" x="4175125" y="3665538"/>
          <p14:tracePt t="62128" x="4165600" y="3665538"/>
          <p14:tracePt t="62144" x="4157663" y="3675063"/>
          <p14:tracePt t="62160" x="4138613" y="3694113"/>
          <p14:tracePt t="62169" x="4129088" y="3702050"/>
          <p14:tracePt t="62177" x="4121150" y="3711575"/>
          <p14:tracePt t="62184" x="4111625" y="3721100"/>
          <p14:tracePt t="62191" x="4084638" y="3757613"/>
          <p14:tracePt t="62200" x="4075113" y="3767138"/>
          <p14:tracePt t="62208" x="4048125" y="3794125"/>
          <p14:tracePt t="62217" x="4029075" y="3811588"/>
          <p14:tracePt t="62225" x="4011613" y="3857625"/>
          <p14:tracePt t="62232" x="3975100" y="3884613"/>
          <p14:tracePt t="62242" x="3965575" y="3921125"/>
          <p14:tracePt t="62248" x="3938588" y="3948113"/>
          <p14:tracePt t="62258" x="3911600" y="3994150"/>
          <p14:tracePt t="62264" x="3892550" y="4040188"/>
          <p14:tracePt t="62274" x="3883025" y="4057650"/>
          <p14:tracePt t="62280" x="3875088" y="4076700"/>
          <p14:tracePt t="62288" x="3875088" y="4122738"/>
          <p14:tracePt t="62296" x="3865563" y="4149725"/>
          <p14:tracePt t="62305" x="3865563" y="4167188"/>
          <p14:tracePt t="62313" x="3865563" y="4195763"/>
          <p14:tracePt t="62320" x="3865563" y="4203700"/>
          <p14:tracePt t="62328" x="3865563" y="4213225"/>
          <p14:tracePt t="62336" x="3865563" y="4222750"/>
          <p14:tracePt t="62344" x="3865563" y="4232275"/>
          <p14:tracePt t="62352" x="3865563" y="4240213"/>
          <p14:tracePt t="62360" x="3865563" y="4259263"/>
          <p14:tracePt t="62368" x="3865563" y="4276725"/>
          <p14:tracePt t="62376" x="3865563" y="4295775"/>
          <p14:tracePt t="62384" x="3865563" y="4322763"/>
          <p14:tracePt t="62391" x="3865563" y="4368800"/>
          <p14:tracePt t="62400" x="3865563" y="4405313"/>
          <p14:tracePt t="62408" x="3883025" y="4468813"/>
          <p14:tracePt t="62416" x="3911600" y="4514850"/>
          <p14:tracePt t="62425" x="3919538" y="4568825"/>
          <p14:tracePt t="62432" x="3956050" y="4624388"/>
          <p14:tracePt t="62442" x="3984625" y="4678363"/>
          <p14:tracePt t="62448" x="4021138" y="4732338"/>
          <p14:tracePt t="62458" x="4038600" y="4778375"/>
          <p14:tracePt t="62464" x="4038600" y="4787900"/>
          <p14:tracePt t="62474" x="4057650" y="4824413"/>
          <p14:tracePt t="62536" x="4057650" y="4833938"/>
          <p14:tracePt t="62552" x="4057650" y="4841875"/>
          <p14:tracePt t="62561" x="4065588" y="4841875"/>
          <p14:tracePt t="62568" x="4075113" y="4851400"/>
          <p14:tracePt t="62584" x="4084638" y="4878388"/>
          <p14:tracePt t="62591" x="4084638" y="4887913"/>
          <p14:tracePt t="62608" x="4102100" y="4906963"/>
          <p14:tracePt t="62728" x="4102100" y="4914900"/>
          <p14:tracePt t="62752" x="4102100" y="4933950"/>
          <p14:tracePt t="62768" x="4102100" y="4951413"/>
          <p14:tracePt t="62776" x="4102100" y="4960938"/>
          <p14:tracePt t="62784" x="4102100" y="4970463"/>
          <p14:tracePt t="62792" x="4102100" y="4979988"/>
          <p14:tracePt t="62800" x="4102100" y="4997450"/>
          <p14:tracePt t="62816" x="4102100" y="5006975"/>
          <p14:tracePt t="62832" x="4102100" y="5016500"/>
          <p14:tracePt t="62841" x="4102100" y="5033963"/>
          <p14:tracePt t="62848" x="4102100" y="5053013"/>
          <p14:tracePt t="62858" x="4102100" y="5080000"/>
          <p14:tracePt t="62864" x="4102100" y="5097463"/>
          <p14:tracePt t="62875" x="4102100" y="5143500"/>
          <p14:tracePt t="62880" x="4102100" y="5153025"/>
          <p14:tracePt t="62896" x="4102100" y="5233988"/>
          <p14:tracePt t="62904" x="4102100" y="5280025"/>
          <p14:tracePt t="62912" x="4102100" y="5307013"/>
          <p14:tracePt t="62920" x="4102100" y="5353050"/>
          <p14:tracePt t="62928" x="4102100" y="5389563"/>
          <p14:tracePt t="62936" x="4102100" y="5416550"/>
          <p14:tracePt t="62944" x="4102100" y="5435600"/>
          <p14:tracePt t="62952" x="4102100" y="5445125"/>
          <p14:tracePt t="62960" x="4102100" y="5472113"/>
          <p14:tracePt t="62969" x="4094163" y="5489575"/>
          <p14:tracePt t="62984" x="4084638" y="5518150"/>
          <p14:tracePt t="62993" x="4057650" y="5545138"/>
          <p14:tracePt t="63000" x="4048125" y="5545138"/>
          <p14:tracePt t="63008" x="4011613" y="5554663"/>
          <p14:tracePt t="63016" x="3992563" y="5572125"/>
          <p14:tracePt t="63024" x="3956050" y="5581650"/>
          <p14:tracePt t="63032" x="3929063" y="5589588"/>
          <p14:tracePt t="63043" x="3902075" y="5599113"/>
          <p14:tracePt t="63048" x="3856038" y="5599113"/>
          <p14:tracePt t="63058" x="3819525" y="5599113"/>
          <p14:tracePt t="63064" x="3802063" y="5599113"/>
          <p14:tracePt t="63073" x="3756025" y="5599113"/>
          <p14:tracePt t="63080" x="3719513" y="5599113"/>
          <p14:tracePt t="63088" x="3709988" y="5599113"/>
          <p14:tracePt t="63096" x="3702050" y="5599113"/>
          <p14:tracePt t="63112" x="3683000" y="5599113"/>
          <p14:tracePt t="63192" x="3673475" y="5589588"/>
          <p14:tracePt t="63200" x="3673475" y="5572125"/>
          <p14:tracePt t="63208" x="3673475" y="5526088"/>
          <p14:tracePt t="63216" x="3673475" y="5499100"/>
          <p14:tracePt t="63226" x="3683000" y="5462588"/>
          <p14:tracePt t="63232" x="3702050" y="5426075"/>
          <p14:tracePt t="63241" x="3746500" y="5372100"/>
          <p14:tracePt t="63248" x="3810000" y="5299075"/>
          <p14:tracePt t="63258" x="3865563" y="5253038"/>
          <p14:tracePt t="63264" x="3911600" y="5197475"/>
          <p14:tracePt t="63273" x="3956050" y="5180013"/>
          <p14:tracePt t="63280" x="3992563" y="5160963"/>
          <p14:tracePt t="63289" x="4048125" y="5126038"/>
          <p14:tracePt t="63296" x="4075113" y="5116513"/>
          <p14:tracePt t="63307" x="4138613" y="5097463"/>
          <p14:tracePt t="63313" x="4202113" y="5060950"/>
          <p14:tracePt t="63320" x="4257675" y="5043488"/>
          <p14:tracePt t="63328" x="4321175" y="5016500"/>
          <p14:tracePt t="63336" x="4367213" y="5006975"/>
          <p14:tracePt t="63346" x="4421188" y="5006975"/>
          <p14:tracePt t="63352" x="4484688" y="4979988"/>
          <p14:tracePt t="63362" x="4576763" y="4951413"/>
          <p14:tracePt t="63368" x="4640263" y="4943475"/>
          <p14:tracePt t="63378" x="4695825" y="4924425"/>
          <p14:tracePt t="63384" x="4776788" y="4914900"/>
          <p14:tracePt t="63392" x="4832350" y="4914900"/>
          <p14:tracePt t="63400" x="4905375" y="4906963"/>
          <p14:tracePt t="63408" x="4949825" y="4887913"/>
          <p14:tracePt t="63416" x="5005388" y="4878388"/>
          <p14:tracePt t="63425" x="5068888" y="4878388"/>
          <p14:tracePt t="63432" x="5095875" y="4870450"/>
          <p14:tracePt t="63441" x="5105400" y="4870450"/>
          <p14:tracePt t="63448" x="5122863" y="4860925"/>
          <p14:tracePt t="63480" x="5141913" y="4841875"/>
          <p14:tracePt t="63512" x="5151438" y="4833938"/>
          <p14:tracePt t="63520" x="5168900" y="4833938"/>
          <p14:tracePt t="63528" x="5187950" y="4824413"/>
          <p14:tracePt t="63544" x="5214938" y="4824413"/>
          <p14:tracePt t="63552" x="5224463" y="4814888"/>
          <p14:tracePt t="63560" x="5232400" y="4814888"/>
          <p14:tracePt t="63568" x="5241925" y="4814888"/>
          <p14:tracePt t="63576" x="5251450" y="4805363"/>
          <p14:tracePt t="63584" x="5260975" y="4805363"/>
          <p14:tracePt t="63608" x="5268913" y="4797425"/>
          <p14:tracePt t="63632" x="5278438" y="4797425"/>
          <p14:tracePt t="63641" x="5297488" y="4787900"/>
          <p14:tracePt t="63648" x="5305425" y="4778375"/>
          <p14:tracePt t="63673" x="5314950" y="4778375"/>
          <p14:tracePt t="63680" x="5324475" y="4768850"/>
          <p14:tracePt t="63689" x="5324475" y="4760913"/>
          <p14:tracePt t="63704" x="5334000" y="4751388"/>
          <p14:tracePt t="63720" x="5351463" y="4751388"/>
          <p14:tracePt t="63736" x="5360988" y="4741863"/>
          <p14:tracePt t="63753" x="5387975" y="4732338"/>
          <p14:tracePt t="63761" x="5397500" y="4724400"/>
          <p14:tracePt t="63769" x="5405438" y="4714875"/>
          <p14:tracePt t="63777" x="5434013" y="4705350"/>
          <p14:tracePt t="63784" x="5461000" y="4687888"/>
          <p14:tracePt t="63791" x="5514975" y="4651375"/>
          <p14:tracePt t="63800" x="5551488" y="4641850"/>
          <p14:tracePt t="63808" x="5653088" y="4587875"/>
          <p14:tracePt t="63816" x="5753100" y="4532313"/>
          <p14:tracePt t="63825" x="5826125" y="4505325"/>
          <p14:tracePt t="63832" x="5962650" y="4449763"/>
          <p14:tracePt t="63841" x="6062663" y="4405313"/>
          <p14:tracePt t="63848" x="6172200" y="4359275"/>
          <p14:tracePt t="63859" x="6326188" y="4303713"/>
          <p14:tracePt t="63864" x="6454775" y="4259263"/>
          <p14:tracePt t="63874" x="6610350" y="4232275"/>
          <p14:tracePt t="63880" x="6754813" y="4186238"/>
          <p14:tracePt t="63897" x="6946900" y="4159250"/>
          <p14:tracePt t="63908" x="7037388" y="4140200"/>
          <p14:tracePt t="63913" x="7092950" y="4140200"/>
          <p14:tracePt t="63921" x="7146925" y="4140200"/>
          <p14:tracePt t="63928" x="7229475" y="4113213"/>
          <p14:tracePt t="63937" x="7319963" y="4113213"/>
          <p14:tracePt t="63945" x="7429500" y="4113213"/>
          <p14:tracePt t="63952" x="7575550" y="4113213"/>
          <p14:tracePt t="63960" x="7777163" y="4113213"/>
          <p14:tracePt t="63968" x="7958138" y="4113213"/>
          <p14:tracePt t="63976" x="8159750" y="4122738"/>
          <p14:tracePt t="63984" x="8359775" y="4140200"/>
          <p14:tracePt t="63993" x="8542338" y="4149725"/>
          <p14:tracePt t="64000" x="8705850" y="4195763"/>
          <p14:tracePt t="64008" x="8851900" y="4213225"/>
          <p14:tracePt t="64015" x="8997950" y="4232275"/>
          <p14:tracePt t="64023" x="9126538" y="423227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ja-JP" altLang="en-US"/>
              <a:t>典型的な構成</a:t>
            </a:r>
          </a:p>
        </p:txBody>
      </p:sp>
      <p:grpSp>
        <p:nvGrpSpPr>
          <p:cNvPr id="29699" name="Group 3"/>
          <p:cNvGrpSpPr>
            <a:grpSpLocks/>
          </p:cNvGrpSpPr>
          <p:nvPr/>
        </p:nvGrpSpPr>
        <p:grpSpPr bwMode="auto">
          <a:xfrm>
            <a:off x="1295400" y="2133600"/>
            <a:ext cx="457200" cy="1295400"/>
            <a:chOff x="480" y="1248"/>
            <a:chExt cx="288" cy="816"/>
          </a:xfrm>
        </p:grpSpPr>
        <p:sp>
          <p:nvSpPr>
            <p:cNvPr id="29739" name="Oval 4"/>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40" name="Rectangle 5"/>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41" name="Line 6"/>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00" name="Group 7"/>
          <p:cNvGrpSpPr>
            <a:grpSpLocks/>
          </p:cNvGrpSpPr>
          <p:nvPr/>
        </p:nvGrpSpPr>
        <p:grpSpPr bwMode="auto">
          <a:xfrm>
            <a:off x="2743200" y="4648200"/>
            <a:ext cx="457200" cy="1295400"/>
            <a:chOff x="480" y="1248"/>
            <a:chExt cx="288" cy="816"/>
          </a:xfrm>
        </p:grpSpPr>
        <p:sp>
          <p:nvSpPr>
            <p:cNvPr id="29736" name="Oval 8"/>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7" name="Rectangle 9"/>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8" name="Line 10"/>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01" name="Group 11"/>
          <p:cNvGrpSpPr>
            <a:grpSpLocks/>
          </p:cNvGrpSpPr>
          <p:nvPr/>
        </p:nvGrpSpPr>
        <p:grpSpPr bwMode="auto">
          <a:xfrm>
            <a:off x="2590800" y="1676400"/>
            <a:ext cx="457200" cy="1295400"/>
            <a:chOff x="480" y="1248"/>
            <a:chExt cx="288" cy="816"/>
          </a:xfrm>
        </p:grpSpPr>
        <p:sp>
          <p:nvSpPr>
            <p:cNvPr id="29733" name="Oval 12"/>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4" name="Rectangle 13"/>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5" name="Line 14"/>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02" name="Group 15"/>
          <p:cNvGrpSpPr>
            <a:grpSpLocks/>
          </p:cNvGrpSpPr>
          <p:nvPr/>
        </p:nvGrpSpPr>
        <p:grpSpPr bwMode="auto">
          <a:xfrm>
            <a:off x="1295400" y="3733800"/>
            <a:ext cx="457200" cy="1295400"/>
            <a:chOff x="480" y="1248"/>
            <a:chExt cx="288" cy="816"/>
          </a:xfrm>
        </p:grpSpPr>
        <p:sp>
          <p:nvSpPr>
            <p:cNvPr id="29730" name="Oval 16"/>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1" name="Rectangle 17"/>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2" name="Line 18"/>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9703" name="Text Box 19"/>
          <p:cNvSpPr txBox="1">
            <a:spLocks noChangeArrowheads="1"/>
          </p:cNvSpPr>
          <p:nvPr/>
        </p:nvSpPr>
        <p:spPr bwMode="auto">
          <a:xfrm>
            <a:off x="533400" y="2438400"/>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１</a:t>
            </a:r>
          </a:p>
        </p:txBody>
      </p:sp>
      <p:sp>
        <p:nvSpPr>
          <p:cNvPr id="29704" name="Text Box 20"/>
          <p:cNvSpPr txBox="1">
            <a:spLocks noChangeArrowheads="1"/>
          </p:cNvSpPr>
          <p:nvPr/>
        </p:nvSpPr>
        <p:spPr bwMode="auto">
          <a:xfrm>
            <a:off x="609600" y="4038600"/>
            <a:ext cx="6921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a:t>
            </a:r>
            <a:r>
              <a:rPr lang="en-US" altLang="ja-JP" sz="1200">
                <a:latin typeface="Times New Roman" panose="02020603050405020304" pitchFamily="18" charset="0"/>
              </a:rPr>
              <a:t>2</a:t>
            </a:r>
          </a:p>
        </p:txBody>
      </p:sp>
      <p:sp>
        <p:nvSpPr>
          <p:cNvPr id="29705" name="Text Box 21"/>
          <p:cNvSpPr txBox="1">
            <a:spLocks noChangeArrowheads="1"/>
          </p:cNvSpPr>
          <p:nvPr/>
        </p:nvSpPr>
        <p:spPr bwMode="auto">
          <a:xfrm>
            <a:off x="1981200" y="4876800"/>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３</a:t>
            </a:r>
          </a:p>
        </p:txBody>
      </p:sp>
      <p:sp>
        <p:nvSpPr>
          <p:cNvPr id="29706" name="Text Box 22"/>
          <p:cNvSpPr txBox="1">
            <a:spLocks noChangeArrowheads="1"/>
          </p:cNvSpPr>
          <p:nvPr/>
        </p:nvSpPr>
        <p:spPr bwMode="auto">
          <a:xfrm>
            <a:off x="1905000" y="2209800"/>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０</a:t>
            </a:r>
          </a:p>
        </p:txBody>
      </p:sp>
      <p:sp>
        <p:nvSpPr>
          <p:cNvPr id="29707" name="Rectangle 23"/>
          <p:cNvSpPr>
            <a:spLocks noChangeArrowheads="1"/>
          </p:cNvSpPr>
          <p:nvPr/>
        </p:nvSpPr>
        <p:spPr bwMode="auto">
          <a:xfrm>
            <a:off x="4572000" y="1981200"/>
            <a:ext cx="1066800" cy="2819400"/>
          </a:xfrm>
          <a:prstGeom prst="rect">
            <a:avLst/>
          </a:prstGeom>
          <a:solidFill>
            <a:srgbClr val="CCFF33"/>
          </a:solidFill>
          <a:ln w="2857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200">
              <a:latin typeface="Times New Roman" panose="02020603050405020304" pitchFamily="18" charset="0"/>
            </a:endParaRPr>
          </a:p>
        </p:txBody>
      </p:sp>
      <p:sp>
        <p:nvSpPr>
          <p:cNvPr id="29708" name="Line 24"/>
          <p:cNvSpPr>
            <a:spLocks noChangeShapeType="1"/>
          </p:cNvSpPr>
          <p:nvPr/>
        </p:nvSpPr>
        <p:spPr bwMode="auto">
          <a:xfrm>
            <a:off x="4572000" y="34290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9" name="Line 25"/>
          <p:cNvSpPr>
            <a:spLocks noChangeShapeType="1"/>
          </p:cNvSpPr>
          <p:nvPr/>
        </p:nvSpPr>
        <p:spPr bwMode="auto">
          <a:xfrm>
            <a:off x="4572000" y="41148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0" name="Line 26"/>
          <p:cNvSpPr>
            <a:spLocks noChangeShapeType="1"/>
          </p:cNvSpPr>
          <p:nvPr/>
        </p:nvSpPr>
        <p:spPr bwMode="auto">
          <a:xfrm>
            <a:off x="4572000" y="2743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1" name="Line 27"/>
          <p:cNvSpPr>
            <a:spLocks noChangeShapeType="1"/>
          </p:cNvSpPr>
          <p:nvPr/>
        </p:nvSpPr>
        <p:spPr bwMode="auto">
          <a:xfrm flipV="1">
            <a:off x="3048000" y="1981200"/>
            <a:ext cx="1524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2" name="Line 28"/>
          <p:cNvSpPr>
            <a:spLocks noChangeShapeType="1"/>
          </p:cNvSpPr>
          <p:nvPr/>
        </p:nvSpPr>
        <p:spPr bwMode="auto">
          <a:xfrm flipV="1">
            <a:off x="3048000" y="2743200"/>
            <a:ext cx="15240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3" name="Line 29"/>
          <p:cNvSpPr>
            <a:spLocks noChangeShapeType="1"/>
          </p:cNvSpPr>
          <p:nvPr/>
        </p:nvSpPr>
        <p:spPr bwMode="auto">
          <a:xfrm flipV="1">
            <a:off x="1752600" y="2743200"/>
            <a:ext cx="2819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4" name="Line 30"/>
          <p:cNvSpPr>
            <a:spLocks noChangeShapeType="1"/>
          </p:cNvSpPr>
          <p:nvPr/>
        </p:nvSpPr>
        <p:spPr bwMode="auto">
          <a:xfrm>
            <a:off x="1752600" y="3429000"/>
            <a:ext cx="281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5" name="Line 31"/>
          <p:cNvSpPr>
            <a:spLocks noChangeShapeType="1"/>
          </p:cNvSpPr>
          <p:nvPr/>
        </p:nvSpPr>
        <p:spPr bwMode="auto">
          <a:xfrm flipV="1">
            <a:off x="1752600" y="3429000"/>
            <a:ext cx="28194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6" name="Line 32"/>
          <p:cNvSpPr>
            <a:spLocks noChangeShapeType="1"/>
          </p:cNvSpPr>
          <p:nvPr/>
        </p:nvSpPr>
        <p:spPr bwMode="auto">
          <a:xfrm flipV="1">
            <a:off x="1752600" y="4114800"/>
            <a:ext cx="2819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7" name="Line 33"/>
          <p:cNvSpPr>
            <a:spLocks noChangeShapeType="1"/>
          </p:cNvSpPr>
          <p:nvPr/>
        </p:nvSpPr>
        <p:spPr bwMode="auto">
          <a:xfrm flipV="1">
            <a:off x="3200400" y="4114800"/>
            <a:ext cx="13716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8" name="Line 34"/>
          <p:cNvSpPr>
            <a:spLocks noChangeShapeType="1"/>
          </p:cNvSpPr>
          <p:nvPr/>
        </p:nvSpPr>
        <p:spPr bwMode="auto">
          <a:xfrm flipV="1">
            <a:off x="3200400" y="4800600"/>
            <a:ext cx="13716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9" name="Text Box 35"/>
          <p:cNvSpPr txBox="1">
            <a:spLocks noChangeArrowheads="1"/>
          </p:cNvSpPr>
          <p:nvPr/>
        </p:nvSpPr>
        <p:spPr bwMode="auto">
          <a:xfrm>
            <a:off x="4876800" y="2209800"/>
            <a:ext cx="2889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latin typeface="Times New Roman" panose="02020603050405020304" pitchFamily="18" charset="0"/>
              </a:rPr>
              <a:t>０</a:t>
            </a:r>
          </a:p>
        </p:txBody>
      </p:sp>
      <p:sp>
        <p:nvSpPr>
          <p:cNvPr id="29720" name="Text Box 36"/>
          <p:cNvSpPr txBox="1">
            <a:spLocks noChangeArrowheads="1"/>
          </p:cNvSpPr>
          <p:nvPr/>
        </p:nvSpPr>
        <p:spPr bwMode="auto">
          <a:xfrm>
            <a:off x="4876800" y="2895600"/>
            <a:ext cx="3206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latin typeface="Times New Roman" panose="02020603050405020304" pitchFamily="18" charset="0"/>
              </a:rPr>
              <a:t>１</a:t>
            </a:r>
          </a:p>
        </p:txBody>
      </p:sp>
      <p:sp>
        <p:nvSpPr>
          <p:cNvPr id="29721" name="Text Box 37"/>
          <p:cNvSpPr txBox="1">
            <a:spLocks noChangeArrowheads="1"/>
          </p:cNvSpPr>
          <p:nvPr/>
        </p:nvSpPr>
        <p:spPr bwMode="auto">
          <a:xfrm>
            <a:off x="4876800" y="3657600"/>
            <a:ext cx="2889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latin typeface="Times New Roman" panose="02020603050405020304" pitchFamily="18" charset="0"/>
              </a:rPr>
              <a:t>２</a:t>
            </a:r>
          </a:p>
        </p:txBody>
      </p:sp>
      <p:sp>
        <p:nvSpPr>
          <p:cNvPr id="29722" name="Text Box 38"/>
          <p:cNvSpPr txBox="1">
            <a:spLocks noChangeArrowheads="1"/>
          </p:cNvSpPr>
          <p:nvPr/>
        </p:nvSpPr>
        <p:spPr bwMode="auto">
          <a:xfrm>
            <a:off x="4860925" y="4370388"/>
            <a:ext cx="28892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latin typeface="Times New Roman" panose="02020603050405020304" pitchFamily="18" charset="0"/>
              </a:rPr>
              <a:t>３</a:t>
            </a:r>
          </a:p>
        </p:txBody>
      </p:sp>
      <p:sp>
        <p:nvSpPr>
          <p:cNvPr id="29723" name="Oval 39"/>
          <p:cNvSpPr>
            <a:spLocks noChangeArrowheads="1"/>
          </p:cNvSpPr>
          <p:nvPr/>
        </p:nvSpPr>
        <p:spPr bwMode="auto">
          <a:xfrm>
            <a:off x="2590800" y="3200400"/>
            <a:ext cx="685800" cy="1066800"/>
          </a:xfrm>
          <a:prstGeom prst="ellipse">
            <a:avLst/>
          </a:prstGeom>
          <a:solidFill>
            <a:srgbClr val="FF505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24" name="Line 40"/>
          <p:cNvSpPr>
            <a:spLocks noChangeShapeType="1"/>
          </p:cNvSpPr>
          <p:nvPr/>
        </p:nvSpPr>
        <p:spPr bwMode="auto">
          <a:xfrm>
            <a:off x="2819400" y="2971800"/>
            <a:ext cx="76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25" name="Line 41"/>
          <p:cNvSpPr>
            <a:spLocks noChangeShapeType="1"/>
          </p:cNvSpPr>
          <p:nvPr/>
        </p:nvSpPr>
        <p:spPr bwMode="auto">
          <a:xfrm>
            <a:off x="1752600" y="3276600"/>
            <a:ext cx="838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26" name="Line 42"/>
          <p:cNvSpPr>
            <a:spLocks noChangeShapeType="1"/>
          </p:cNvSpPr>
          <p:nvPr/>
        </p:nvSpPr>
        <p:spPr bwMode="auto">
          <a:xfrm flipV="1">
            <a:off x="1752600" y="3886200"/>
            <a:ext cx="838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27" name="Line 43"/>
          <p:cNvSpPr>
            <a:spLocks noChangeShapeType="1"/>
          </p:cNvSpPr>
          <p:nvPr/>
        </p:nvSpPr>
        <p:spPr bwMode="auto">
          <a:xfrm flipH="1" flipV="1">
            <a:off x="2667000" y="4114800"/>
            <a:ext cx="762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28" name="Text Box 44"/>
          <p:cNvSpPr txBox="1">
            <a:spLocks noChangeArrowheads="1"/>
          </p:cNvSpPr>
          <p:nvPr/>
        </p:nvSpPr>
        <p:spPr bwMode="auto">
          <a:xfrm>
            <a:off x="3184525" y="3227388"/>
            <a:ext cx="1292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latin typeface="Times New Roman" panose="02020603050405020304" pitchFamily="18" charset="0"/>
              </a:rPr>
              <a:t>Ｉｎｔｅｒｃｏｎｎｅｃｔｏｎ</a:t>
            </a:r>
          </a:p>
          <a:p>
            <a:pPr eaLnBrk="1" hangingPunct="1">
              <a:spcBef>
                <a:spcPct val="0"/>
              </a:spcBef>
              <a:buFontTx/>
              <a:buNone/>
            </a:pPr>
            <a:r>
              <a:rPr lang="ja-JP" altLang="en-US" sz="1200">
                <a:latin typeface="Times New Roman" panose="02020603050405020304" pitchFamily="18" charset="0"/>
              </a:rPr>
              <a:t>Ｎｅｔｗｏｒｋ</a:t>
            </a:r>
          </a:p>
        </p:txBody>
      </p:sp>
      <p:sp>
        <p:nvSpPr>
          <p:cNvPr id="29729" name="Text Box 45"/>
          <p:cNvSpPr txBox="1">
            <a:spLocks noChangeArrowheads="1"/>
          </p:cNvSpPr>
          <p:nvPr/>
        </p:nvSpPr>
        <p:spPr bwMode="auto">
          <a:xfrm>
            <a:off x="4632325" y="4797425"/>
            <a:ext cx="20526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New Roman" panose="02020603050405020304" pitchFamily="18" charset="0"/>
              </a:rPr>
              <a:t>論理アドレス空間</a:t>
            </a:r>
          </a:p>
        </p:txBody>
      </p:sp>
      <p:pic>
        <p:nvPicPr>
          <p:cNvPr id="2" name="オーディオ 1">
            <a:hlinkClick r:id="" action="ppaction://media"/>
            <a:extLst>
              <a:ext uri="{FF2B5EF4-FFF2-40B4-BE49-F238E27FC236}">
                <a16:creationId xmlns:a16="http://schemas.microsoft.com/office/drawing/2014/main" id="{A713E998-35B6-4C2F-B6B0-AB9EAB8CD7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30818900"/>
      </p:ext>
    </p:extLst>
  </p:cSld>
  <p:clrMapOvr>
    <a:masterClrMapping/>
  </p:clrMapOvr>
  <mc:AlternateContent xmlns:mc="http://schemas.openxmlformats.org/markup-compatibility/2006" xmlns:p14="http://schemas.microsoft.com/office/powerpoint/2010/main">
    <mc:Choice Requires="p14">
      <p:transition spd="slow" p14:dur="2000" advTm="41982"/>
    </mc:Choice>
    <mc:Fallback xmlns="">
      <p:transition spd="slow" advTm="41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8" x="8615363" y="3482975"/>
          <p14:tracePt t="765" x="8240713" y="3475038"/>
          <p14:tracePt t="773" x="7950200" y="3411538"/>
          <p14:tracePt t="781" x="7740650" y="3382963"/>
          <p14:tracePt t="789" x="7594600" y="3338513"/>
          <p14:tracePt t="797" x="7475538" y="3319463"/>
          <p14:tracePt t="805" x="7421563" y="3309938"/>
          <p14:tracePt t="815" x="7375525" y="3309938"/>
          <p14:tracePt t="821" x="7348538" y="3292475"/>
          <p14:tracePt t="829" x="7339013" y="3292475"/>
          <p14:tracePt t="837" x="7319963" y="3292475"/>
          <p14:tracePt t="846" x="7283450" y="3292475"/>
          <p14:tracePt t="853" x="7239000" y="3292475"/>
          <p14:tracePt t="861" x="7183438" y="3292475"/>
          <p14:tracePt t="869" x="7056438" y="3292475"/>
          <p14:tracePt t="878" x="6946900" y="3292475"/>
          <p14:tracePt t="885" x="6819900" y="3292475"/>
          <p14:tracePt t="895" x="6654800" y="3292475"/>
          <p14:tracePt t="901" x="6464300" y="3292475"/>
          <p14:tracePt t="912" x="6299200" y="3292475"/>
          <p14:tracePt t="917" x="6153150" y="3292475"/>
          <p14:tracePt t="928" x="6007100" y="3292475"/>
          <p14:tracePt t="933" x="5899150" y="3292475"/>
          <p14:tracePt t="943" x="5826125" y="3292475"/>
          <p14:tracePt t="949" x="5780088" y="3292475"/>
          <p14:tracePt t="957" x="5770563" y="3292475"/>
          <p14:tracePt t="1046" x="5761038" y="3282950"/>
          <p14:tracePt t="1094" x="5761038" y="3273425"/>
          <p14:tracePt t="1301" x="5761038" y="3255963"/>
          <p14:tracePt t="1308" x="5753100" y="3236913"/>
          <p14:tracePt t="1326" x="5753100" y="3228975"/>
          <p14:tracePt t="1343" x="5753100" y="3209925"/>
          <p14:tracePt t="1349" x="5743575" y="3200400"/>
          <p14:tracePt t="1358" x="5734050" y="3192463"/>
          <p14:tracePt t="1365" x="5734050" y="3173413"/>
          <p14:tracePt t="1373" x="5724525" y="3163888"/>
          <p14:tracePt t="1381" x="5724525" y="3155950"/>
          <p14:tracePt t="1391" x="5716588" y="3146425"/>
          <p14:tracePt t="1405" x="5716588" y="3136900"/>
          <p14:tracePt t="1413" x="5707063" y="3127375"/>
          <p14:tracePt t="1437" x="5707063" y="3119438"/>
          <p14:tracePt t="1717" x="5697538" y="3109913"/>
          <p14:tracePt t="1726" x="5680075" y="3082925"/>
          <p14:tracePt t="1733" x="5661025" y="3063875"/>
          <p14:tracePt t="1742" x="5653088" y="3054350"/>
          <p14:tracePt t="1749" x="5634038" y="3036888"/>
          <p14:tracePt t="1759" x="5624513" y="3027363"/>
          <p14:tracePt t="1765" x="5616575" y="3027363"/>
          <p14:tracePt t="1773" x="5597525" y="3009900"/>
          <p14:tracePt t="1789" x="5588000" y="3000375"/>
          <p14:tracePt t="1797" x="5580063" y="2990850"/>
          <p14:tracePt t="1805" x="5580063" y="2982913"/>
          <p14:tracePt t="1817" x="5570538" y="2973388"/>
          <p14:tracePt t="1823" x="5551488" y="2954338"/>
          <p14:tracePt t="1830" x="5543550" y="2946400"/>
          <p14:tracePt t="1837" x="5534025" y="2946400"/>
          <p14:tracePt t="1846" x="5507038" y="2917825"/>
          <p14:tracePt t="1853" x="5497513" y="2909888"/>
          <p14:tracePt t="1862" x="5487988" y="2900363"/>
          <p14:tracePt t="1869" x="5487988" y="2890838"/>
          <p14:tracePt t="1878" x="5478463" y="2881313"/>
          <p14:tracePt t="1885" x="5470525" y="2873375"/>
          <p14:tracePt t="1893" x="5461000" y="2863850"/>
          <p14:tracePt t="1901" x="5441950" y="2844800"/>
          <p14:tracePt t="1910" x="5434013" y="2844800"/>
          <p14:tracePt t="1927" x="5424488" y="2836863"/>
          <p14:tracePt t="1933" x="5424488" y="2827338"/>
          <p14:tracePt t="1943" x="5405438" y="2808288"/>
          <p14:tracePt t="1957" x="5387975" y="2790825"/>
          <p14:tracePt t="1965" x="5378450" y="2781300"/>
          <p14:tracePt t="1973" x="5378450" y="2771775"/>
          <p14:tracePt t="1982" x="5360988" y="2754313"/>
          <p14:tracePt t="1989" x="5351463" y="2744788"/>
          <p14:tracePt t="2005" x="5351463" y="2735263"/>
          <p14:tracePt t="2015" x="5341938" y="2708275"/>
          <p14:tracePt t="2021" x="5334000" y="2698750"/>
          <p14:tracePt t="2037" x="5324475" y="2681288"/>
          <p14:tracePt t="2045" x="5314950" y="2671763"/>
          <p14:tracePt t="2060" x="5305425" y="2662238"/>
          <p14:tracePt t="2086" x="5305425" y="2654300"/>
          <p14:tracePt t="3174" x="5305425" y="2635250"/>
          <p14:tracePt t="3573" x="5297488" y="2625725"/>
          <p14:tracePt t="3829" x="5297488" y="2617788"/>
          <p14:tracePt t="3837" x="5297488" y="2608263"/>
          <p14:tracePt t="3845" x="5297488" y="2589213"/>
          <p14:tracePt t="3949" x="5287963" y="2581275"/>
          <p14:tracePt t="3957" x="5251450" y="2581275"/>
          <p14:tracePt t="3965" x="5195888" y="2581275"/>
          <p14:tracePt t="3973" x="5141913" y="2581275"/>
          <p14:tracePt t="3981" x="5105400" y="2581275"/>
          <p14:tracePt t="3989" x="5032375" y="2562225"/>
          <p14:tracePt t="3997" x="4941888" y="2554288"/>
          <p14:tracePt t="4015" x="4767263" y="2525713"/>
          <p14:tracePt t="4021" x="4686300" y="2517775"/>
          <p14:tracePt t="4029" x="4613275" y="2498725"/>
          <p14:tracePt t="4037" x="4586288" y="2489200"/>
          <p14:tracePt t="4045" x="4540250" y="2471738"/>
          <p14:tracePt t="4053" x="4476750" y="2444750"/>
          <p14:tracePt t="4060" x="4440238" y="2435225"/>
          <p14:tracePt t="4069" x="4376738" y="2398713"/>
          <p14:tracePt t="4076" x="4311650" y="2371725"/>
          <p14:tracePt t="4085" x="4267200" y="2343150"/>
          <p14:tracePt t="4093" x="4221163" y="2325688"/>
          <p14:tracePt t="4101" x="4194175" y="2316163"/>
          <p14:tracePt t="4110" x="4148138" y="2279650"/>
          <p14:tracePt t="4117" x="4129088" y="2279650"/>
          <p14:tracePt t="4127" x="4094163" y="2270125"/>
          <p14:tracePt t="4133" x="4094163" y="2262188"/>
          <p14:tracePt t="4143" x="4038600" y="2243138"/>
          <p14:tracePt t="4149" x="4011613" y="2233613"/>
          <p14:tracePt t="4161" x="3975100" y="2225675"/>
          <p14:tracePt t="4166" x="3919538" y="2189163"/>
          <p14:tracePt t="4173" x="3875088" y="2179638"/>
          <p14:tracePt t="4182" x="3846513" y="2179638"/>
          <p14:tracePt t="4189" x="3829050" y="2170113"/>
          <p14:tracePt t="4197" x="3792538" y="2160588"/>
          <p14:tracePt t="4205" x="3783013" y="2160588"/>
          <p14:tracePt t="4213" x="3775075" y="2160588"/>
          <p14:tracePt t="4221" x="3746500" y="2143125"/>
          <p14:tracePt t="4229" x="3738563" y="2143125"/>
          <p14:tracePt t="4237" x="3729038" y="2133600"/>
          <p14:tracePt t="4245" x="3709988" y="2133600"/>
          <p14:tracePt t="4262" x="3692525" y="2133600"/>
          <p14:tracePt t="4269" x="3673475" y="2125663"/>
          <p14:tracePt t="4293" x="3665538" y="2125663"/>
          <p14:tracePt t="4301" x="3646488" y="2116138"/>
          <p14:tracePt t="4311" x="3619500" y="2116138"/>
          <p14:tracePt t="4317" x="3573463" y="2116138"/>
          <p14:tracePt t="4328" x="3546475" y="2079625"/>
          <p14:tracePt t="4333" x="3482975" y="2070100"/>
          <p14:tracePt t="4343" x="3427413" y="2070100"/>
          <p14:tracePt t="4349" x="3363913" y="2060575"/>
          <p14:tracePt t="4359" x="3309938" y="2060575"/>
          <p14:tracePt t="4365" x="3281363" y="2060575"/>
          <p14:tracePt t="4373" x="3254375" y="2043113"/>
          <p14:tracePt t="4381" x="3236913" y="2043113"/>
          <p14:tracePt t="4389" x="3227388" y="2043113"/>
          <p14:tracePt t="4405" x="3217863" y="2043113"/>
          <p14:tracePt t="4437" x="3208338" y="2033588"/>
          <p14:tracePt t="4541" x="3200400" y="2033588"/>
          <p14:tracePt t="4549" x="3190875" y="2033588"/>
          <p14:tracePt t="4565" x="3163888" y="2033588"/>
          <p14:tracePt t="4573" x="3144838" y="2033588"/>
          <p14:tracePt t="4581" x="3117850" y="2033588"/>
          <p14:tracePt t="4589" x="3100388" y="2033588"/>
          <p14:tracePt t="4597" x="3090863" y="2033588"/>
          <p14:tracePt t="4605" x="3071813" y="2033588"/>
          <p14:tracePt t="4621" x="3063875" y="2033588"/>
          <p14:tracePt t="4837" x="3054350" y="2033588"/>
          <p14:tracePt t="4845" x="3044825" y="2079625"/>
          <p14:tracePt t="4853" x="3044825" y="2116138"/>
          <p14:tracePt t="4861" x="3035300" y="2179638"/>
          <p14:tracePt t="4869" x="3008313" y="2233613"/>
          <p14:tracePt t="4877" x="3008313" y="2270125"/>
          <p14:tracePt t="4886" x="3008313" y="2306638"/>
          <p14:tracePt t="4893" x="2998788" y="2352675"/>
          <p14:tracePt t="4901" x="2990850" y="2371725"/>
          <p14:tracePt t="4911" x="2981325" y="2408238"/>
          <p14:tracePt t="4918" x="2981325" y="2416175"/>
          <p14:tracePt t="4928" x="2981325" y="2435225"/>
          <p14:tracePt t="4933" x="2962275" y="2452688"/>
          <p14:tracePt t="4958" x="2962275" y="2462213"/>
          <p14:tracePt t="4965" x="2954338" y="2471738"/>
          <p14:tracePt t="4982" x="2954338" y="2481263"/>
          <p14:tracePt t="4989" x="2944813" y="2489200"/>
          <p14:tracePt t="4997" x="2935288" y="2489200"/>
          <p14:tracePt t="5007" x="2908300" y="2517775"/>
          <p14:tracePt t="5030" x="2835275" y="2608263"/>
          <p14:tracePt t="5037" x="2808288" y="2635250"/>
          <p14:tracePt t="5046" x="2781300" y="2654300"/>
          <p14:tracePt t="5053" x="2762250" y="2671763"/>
          <p14:tracePt t="5061" x="2752725" y="2690813"/>
          <p14:tracePt t="5069" x="2744788" y="2698750"/>
          <p14:tracePt t="5197" x="2735263" y="2698750"/>
          <p14:tracePt t="5205" x="2689225" y="2698750"/>
          <p14:tracePt t="5213" x="2589213" y="2644775"/>
          <p14:tracePt t="5221" x="2452688" y="2589213"/>
          <p14:tracePt t="5230" x="2287588" y="2544763"/>
          <p14:tracePt t="5237" x="2051050" y="2508250"/>
          <p14:tracePt t="5246" x="1795463" y="2435225"/>
          <p14:tracePt t="5253" x="1522413" y="2416175"/>
          <p14:tracePt t="5262" x="1166813" y="2352675"/>
          <p14:tracePt t="5269" x="957263" y="2316163"/>
          <p14:tracePt t="5276" x="774700" y="2306638"/>
          <p14:tracePt t="5285" x="638175" y="2279650"/>
          <p14:tracePt t="5294" x="584200" y="2262188"/>
          <p14:tracePt t="5301" x="565150" y="2262188"/>
          <p14:tracePt t="5469" x="565150" y="2270125"/>
          <p14:tracePt t="5477" x="565150" y="2279650"/>
          <p14:tracePt t="5485" x="592138" y="2298700"/>
          <p14:tracePt t="5494" x="620713" y="2316163"/>
          <p14:tracePt t="5501" x="638175" y="2335213"/>
          <p14:tracePt t="5510" x="684213" y="2343150"/>
          <p14:tracePt t="5517" x="738188" y="2371725"/>
          <p14:tracePt t="5526" x="820738" y="2389188"/>
          <p14:tracePt t="5533" x="930275" y="2416175"/>
          <p14:tracePt t="5544" x="1030288" y="2444750"/>
          <p14:tracePt t="5549" x="1120775" y="2452688"/>
          <p14:tracePt t="5562" x="1212850" y="2452688"/>
          <p14:tracePt t="5566" x="1312863" y="2471738"/>
          <p14:tracePt t="5573" x="1385888" y="2498725"/>
          <p14:tracePt t="5581" x="1439863" y="2498725"/>
          <p14:tracePt t="5589" x="1449388" y="2498725"/>
          <p14:tracePt t="5661" x="1458913" y="2498725"/>
          <p14:tracePt t="5685" x="1468438" y="2525713"/>
          <p14:tracePt t="5693" x="1468438" y="2544763"/>
          <p14:tracePt t="5701" x="1468438" y="2571750"/>
          <p14:tracePt t="5708" x="1468438" y="2589213"/>
          <p14:tracePt t="5717" x="1468438" y="2608263"/>
          <p14:tracePt t="5730" x="1468438" y="2625725"/>
          <p14:tracePt t="5735" x="1468438" y="2654300"/>
          <p14:tracePt t="5746" x="1468438" y="2690813"/>
          <p14:tracePt t="5749" x="1468438" y="2727325"/>
          <p14:tracePt t="5761" x="1468438" y="2744788"/>
          <p14:tracePt t="5765" x="1468438" y="2771775"/>
          <p14:tracePt t="5774" x="1468438" y="2790825"/>
          <p14:tracePt t="5781" x="1468438" y="2817813"/>
          <p14:tracePt t="5789" x="1468438" y="2836863"/>
          <p14:tracePt t="5805" x="1468438" y="2863850"/>
          <p14:tracePt t="5813" x="1468438" y="2873375"/>
          <p14:tracePt t="5821" x="1468438" y="2900363"/>
          <p14:tracePt t="5829" x="1468438" y="2909888"/>
          <p14:tracePt t="5837" x="1468438" y="2927350"/>
          <p14:tracePt t="5846" x="1468438" y="2946400"/>
          <p14:tracePt t="5853" x="1468438" y="2954338"/>
          <p14:tracePt t="5860" x="1468438" y="2963863"/>
          <p14:tracePt t="5885" x="1476375" y="2973388"/>
          <p14:tracePt t="5895" x="1476375" y="2982913"/>
          <p14:tracePt t="5911" x="1476375" y="2990850"/>
          <p14:tracePt t="5917" x="1476375" y="3000375"/>
          <p14:tracePt t="5933" x="1476375" y="3009900"/>
          <p14:tracePt t="5944" x="1476375" y="3017838"/>
          <p14:tracePt t="5949" x="1476375" y="3027363"/>
          <p14:tracePt t="5960" x="1476375" y="3036888"/>
          <p14:tracePt t="5965" x="1476375" y="3046413"/>
          <p14:tracePt t="5974" x="1476375" y="3073400"/>
          <p14:tracePt t="5982" x="1476375" y="3090863"/>
          <p14:tracePt t="5991" x="1476375" y="3109913"/>
          <p14:tracePt t="5997" x="1476375" y="3127375"/>
          <p14:tracePt t="6005" x="1476375" y="3155950"/>
          <p14:tracePt t="6030" x="1476375" y="3255963"/>
          <p14:tracePt t="6037" x="1476375" y="3282950"/>
          <p14:tracePt t="6045" x="1476375" y="3328988"/>
          <p14:tracePt t="6053" x="1476375" y="3365500"/>
          <p14:tracePt t="6062" x="1476375" y="3411538"/>
          <p14:tracePt t="6069" x="1476375" y="3438525"/>
          <p14:tracePt t="6078" x="1476375" y="3492500"/>
          <p14:tracePt t="6085" x="1476375" y="3519488"/>
          <p14:tracePt t="6094" x="1476375" y="3556000"/>
          <p14:tracePt t="6101" x="1476375" y="3602038"/>
          <p14:tracePt t="6111" x="1476375" y="3629025"/>
          <p14:tracePt t="6117" x="1476375" y="3675063"/>
          <p14:tracePt t="6127" x="1476375" y="3694113"/>
          <p14:tracePt t="6133" x="1495425" y="3730625"/>
          <p14:tracePt t="6144" x="1495425" y="3738563"/>
          <p14:tracePt t="6149" x="1495425" y="3757613"/>
          <p14:tracePt t="6160" x="1495425" y="3775075"/>
          <p14:tracePt t="6165" x="1504950" y="3794125"/>
          <p14:tracePt t="6174" x="1504950" y="3803650"/>
          <p14:tracePt t="6181" x="1512888" y="3811588"/>
          <p14:tracePt t="6191" x="1512888" y="3821113"/>
          <p14:tracePt t="6205" x="1522413" y="3821113"/>
          <p14:tracePt t="6213" x="1522413" y="3840163"/>
          <p14:tracePt t="6221" x="1541463" y="3875088"/>
          <p14:tracePt t="6229" x="1541463" y="3894138"/>
          <p14:tracePt t="6237" x="1541463" y="3903663"/>
          <p14:tracePt t="6245" x="1541463" y="3948113"/>
          <p14:tracePt t="6253" x="1541463" y="3984625"/>
          <p14:tracePt t="6260" x="1541463" y="4021138"/>
          <p14:tracePt t="6269" x="1541463" y="4057650"/>
          <p14:tracePt t="6278" x="1541463" y="4113213"/>
          <p14:tracePt t="6285" x="1541463" y="4159250"/>
          <p14:tracePt t="6294" x="1541463" y="4213225"/>
          <p14:tracePt t="6301" x="1541463" y="4249738"/>
          <p14:tracePt t="6311" x="1558925" y="4322763"/>
          <p14:tracePt t="6317" x="1568450" y="4359275"/>
          <p14:tracePt t="6327" x="1568450" y="4395788"/>
          <p14:tracePt t="6333" x="1604963" y="4449763"/>
          <p14:tracePt t="6344" x="1604963" y="4495800"/>
          <p14:tracePt t="6349" x="1622425" y="4532313"/>
          <p14:tracePt t="6361" x="1631950" y="4551363"/>
          <p14:tracePt t="6365" x="1641475" y="4559300"/>
          <p14:tracePt t="6374" x="1649413" y="4568825"/>
          <p14:tracePt t="6381" x="1658938" y="4578350"/>
          <p14:tracePt t="6525" x="1658938" y="4587875"/>
          <p14:tracePt t="6533" x="1658938" y="4605338"/>
          <p14:tracePt t="6541" x="1631950" y="4632325"/>
          <p14:tracePt t="6549" x="1604963" y="4651375"/>
          <p14:tracePt t="6561" x="1568450" y="4678363"/>
          <p14:tracePt t="6565" x="1541463" y="4705350"/>
          <p14:tracePt t="6576" x="1522413" y="4724400"/>
          <p14:tracePt t="6581" x="1495425" y="4760913"/>
          <p14:tracePt t="6589" x="1485900" y="4778375"/>
          <p14:tracePt t="6598" x="1468438" y="4797425"/>
          <p14:tracePt t="6605" x="1449388" y="4841875"/>
          <p14:tracePt t="6613" x="1422400" y="4878388"/>
          <p14:tracePt t="6621" x="1412875" y="4906963"/>
          <p14:tracePt t="6628" x="1412875" y="4943475"/>
          <p14:tracePt t="6637" x="1412875" y="4987925"/>
          <p14:tracePt t="6653" x="1395413" y="5016500"/>
          <p14:tracePt t="6661" x="1395413" y="5024438"/>
          <p14:tracePt t="6669" x="1395413" y="5033963"/>
          <p14:tracePt t="6773" x="1395413" y="5043488"/>
          <p14:tracePt t="6781" x="1468438" y="5043488"/>
          <p14:tracePt t="6789" x="1649413" y="5043488"/>
          <p14:tracePt t="6797" x="1895475" y="5043488"/>
          <p14:tracePt t="6810" x="2233613" y="5043488"/>
          <p14:tracePt t="6812" x="2570163" y="5043488"/>
          <p14:tracePt t="6821" x="2908300" y="5043488"/>
          <p14:tracePt t="6829" x="3136900" y="5043488"/>
          <p14:tracePt t="6837" x="3317875" y="5043488"/>
          <p14:tracePt t="6846" x="3446463" y="5043488"/>
          <p14:tracePt t="6853" x="3500438" y="5043488"/>
          <p14:tracePt t="6973" x="3509963" y="5053013"/>
          <p14:tracePt t="6981" x="3509963" y="5070475"/>
          <p14:tracePt t="6989" x="3509963" y="5080000"/>
          <p14:tracePt t="6998" x="3490913" y="5126038"/>
          <p14:tracePt t="7015" x="3463925" y="5170488"/>
          <p14:tracePt t="7022" x="3427413" y="5226050"/>
          <p14:tracePt t="7030" x="3409950" y="5280025"/>
          <p14:tracePt t="7037" x="3354388" y="5362575"/>
          <p14:tracePt t="7046" x="3309938" y="5445125"/>
          <p14:tracePt t="7053" x="3281363" y="5508625"/>
          <p14:tracePt t="7060" x="3244850" y="5589588"/>
          <p14:tracePt t="7069" x="3200400" y="5691188"/>
          <p14:tracePt t="7077" x="3181350" y="5727700"/>
          <p14:tracePt t="7085" x="3144838" y="5791200"/>
          <p14:tracePt t="7094" x="3090863" y="5845175"/>
          <p14:tracePt t="7101" x="3071813" y="5891213"/>
          <p14:tracePt t="7109" x="3054350" y="5910263"/>
          <p14:tracePt t="7117" x="3035300" y="5927725"/>
          <p14:tracePt t="7126" x="3035300" y="5937250"/>
          <p14:tracePt t="7133" x="3027363" y="5946775"/>
          <p14:tracePt t="7245" x="3017838" y="5946775"/>
          <p14:tracePt t="7253" x="3027363" y="5873750"/>
          <p14:tracePt t="7261" x="3090863" y="5754688"/>
          <p14:tracePt t="7269" x="3117850" y="5589588"/>
          <p14:tracePt t="7277" x="3163888" y="5408613"/>
          <p14:tracePt t="7285" x="3181350" y="5243513"/>
          <p14:tracePt t="7294" x="3227388" y="4979988"/>
          <p14:tracePt t="7301" x="3244850" y="4741863"/>
          <p14:tracePt t="7310" x="3281363" y="4459288"/>
          <p14:tracePt t="7317" x="3281363" y="4232275"/>
          <p14:tracePt t="7326" x="3317875" y="4067175"/>
          <p14:tracePt t="7333" x="3317875" y="3903663"/>
          <p14:tracePt t="7344" x="3317875" y="3775075"/>
          <p14:tracePt t="7349" x="3317875" y="3629025"/>
          <p14:tracePt t="7360" x="3346450" y="3502025"/>
          <p14:tracePt t="7365" x="3354388" y="3411538"/>
          <p14:tracePt t="7373" x="3354388" y="3319463"/>
          <p14:tracePt t="7381" x="3382963" y="3236913"/>
          <p14:tracePt t="7389" x="3390900" y="3173413"/>
          <p14:tracePt t="7398" x="3390900" y="3100388"/>
          <p14:tracePt t="7405" x="3409950" y="3063875"/>
          <p14:tracePt t="7413" x="3419475" y="2982913"/>
          <p14:tracePt t="7421" x="3419475" y="2927350"/>
          <p14:tracePt t="7429" x="3419475" y="2873375"/>
          <p14:tracePt t="7437" x="3419475" y="2817813"/>
          <p14:tracePt t="7445" x="3419475" y="2754313"/>
          <p14:tracePt t="7453" x="3419475" y="2698750"/>
          <p14:tracePt t="7460" x="3419475" y="2625725"/>
          <p14:tracePt t="7469" x="3419475" y="2571750"/>
          <p14:tracePt t="7477" x="3419475" y="2544763"/>
          <p14:tracePt t="7485" x="3419475" y="2525713"/>
          <p14:tracePt t="7493" x="3419475" y="2498725"/>
          <p14:tracePt t="7517" x="3419475" y="2489200"/>
          <p14:tracePt t="7590" x="3409950" y="2481263"/>
          <p14:tracePt t="7598" x="3390900" y="2481263"/>
          <p14:tracePt t="7606" x="3382963" y="2481263"/>
          <p14:tracePt t="7613" x="3363913" y="2481263"/>
          <p14:tracePt t="7621" x="3354388" y="2481263"/>
          <p14:tracePt t="7629" x="3336925" y="2489200"/>
          <p14:tracePt t="7646" x="3317875" y="2498725"/>
          <p14:tracePt t="7660" x="3309938" y="2498725"/>
          <p14:tracePt t="7669" x="3300413" y="2508250"/>
          <p14:tracePt t="7709" x="3281363" y="2508250"/>
          <p14:tracePt t="7717" x="3273425" y="2508250"/>
          <p14:tracePt t="7725" x="3263900" y="2508250"/>
          <p14:tracePt t="7733" x="3244850" y="2508250"/>
          <p14:tracePt t="7744" x="3227388" y="2508250"/>
          <p14:tracePt t="7749" x="3181350" y="2508250"/>
          <p14:tracePt t="7760" x="3171825" y="2508250"/>
          <p14:tracePt t="7765" x="3144838" y="2508250"/>
          <p14:tracePt t="7862" x="3136900" y="2508250"/>
          <p14:tracePt t="7877" x="3136900" y="2498725"/>
          <p14:tracePt t="7885" x="3136900" y="2489200"/>
          <p14:tracePt t="7893" x="3136900" y="2481263"/>
          <p14:tracePt t="7908" x="3144838" y="2481263"/>
          <p14:tracePt t="7917" x="3163888" y="2471738"/>
          <p14:tracePt t="7926" x="3171825" y="2471738"/>
          <p14:tracePt t="7933" x="3208338" y="2471738"/>
          <p14:tracePt t="7944" x="3236913" y="2471738"/>
          <p14:tracePt t="7949" x="3290888" y="2471738"/>
          <p14:tracePt t="7960" x="3346450" y="2471738"/>
          <p14:tracePt t="7965" x="3436938" y="2471738"/>
          <p14:tracePt t="7974" x="3536950" y="2471738"/>
          <p14:tracePt t="7981" x="3673475" y="2471738"/>
          <p14:tracePt t="7989" x="3819525" y="2471738"/>
          <p14:tracePt t="7997" x="4021138" y="2471738"/>
          <p14:tracePt t="8005" x="4202113" y="2471738"/>
          <p14:tracePt t="8030" x="4713288" y="2471738"/>
          <p14:tracePt t="8037" x="4803775" y="2471738"/>
          <p14:tracePt t="8045" x="4895850" y="2444750"/>
          <p14:tracePt t="8053" x="4913313" y="2435225"/>
          <p14:tracePt t="8061" x="4959350" y="2425700"/>
          <p14:tracePt t="8085" x="4968875" y="2416175"/>
          <p14:tracePt t="8358" x="4968875" y="2408238"/>
          <p14:tracePt t="8365" x="4968875" y="2398713"/>
          <p14:tracePt t="8374" x="4968875" y="2362200"/>
          <p14:tracePt t="8389" x="4968875" y="2343150"/>
          <p14:tracePt t="8398" x="4968875" y="2316163"/>
          <p14:tracePt t="8405" x="4968875" y="2298700"/>
          <p14:tracePt t="8413" x="4968875" y="2279650"/>
          <p14:tracePt t="8421" x="4968875" y="2262188"/>
          <p14:tracePt t="8437" x="4968875" y="2252663"/>
          <p14:tracePt t="8445" x="4968875" y="2233613"/>
          <p14:tracePt t="8453" x="4968875" y="2225675"/>
          <p14:tracePt t="8525" x="4959350" y="2206625"/>
          <p14:tracePt t="8533" x="4959350" y="2189163"/>
          <p14:tracePt t="8542" x="4949825" y="2189163"/>
          <p14:tracePt t="8549" x="4949825" y="2179638"/>
          <p14:tracePt t="8560" x="4941888" y="2170113"/>
          <p14:tracePt t="8576" x="4932363" y="2160588"/>
          <p14:tracePt t="8589" x="4922838" y="2152650"/>
          <p14:tracePt t="8670" x="4913313" y="2143125"/>
          <p14:tracePt t="8693" x="4905375" y="2133600"/>
          <p14:tracePt t="8830" x="4886325" y="2133600"/>
          <p14:tracePt t="8845" x="4868863" y="2143125"/>
          <p14:tracePt t="8861" x="4849813" y="2143125"/>
          <p14:tracePt t="8869" x="4840288" y="2143125"/>
          <p14:tracePt t="8877" x="4822825" y="2143125"/>
          <p14:tracePt t="8885" x="4795838" y="2143125"/>
          <p14:tracePt t="8894" x="4776788" y="2143125"/>
          <p14:tracePt t="8901" x="4759325" y="2143125"/>
          <p14:tracePt t="8910" x="4740275" y="2143125"/>
          <p14:tracePt t="8917" x="4713288" y="2143125"/>
          <p14:tracePt t="8928" x="4703763" y="2143125"/>
          <p14:tracePt t="8933" x="4686300" y="2133600"/>
          <p14:tracePt t="8949" x="4676775" y="2133600"/>
          <p14:tracePt t="8966" x="4659313" y="2125663"/>
          <p14:tracePt t="8997" x="4659313" y="2116138"/>
          <p14:tracePt t="9011" x="4649788" y="2106613"/>
          <p14:tracePt t="9190" x="4640263" y="2097088"/>
          <p14:tracePt t="9197" x="4622800" y="2106613"/>
          <p14:tracePt t="9205" x="4613275" y="2116138"/>
          <p14:tracePt t="9213" x="4603750" y="2125663"/>
          <p14:tracePt t="9221" x="4603750" y="2133600"/>
          <p14:tracePt t="9230" x="4586288" y="2143125"/>
          <p14:tracePt t="9237" x="4567238" y="2170113"/>
          <p14:tracePt t="9246" x="4557713" y="2170113"/>
          <p14:tracePt t="9253" x="4540250" y="2189163"/>
          <p14:tracePt t="9263" x="4521200" y="2225675"/>
          <p14:tracePt t="9269" x="4513263" y="2233613"/>
          <p14:tracePt t="9277" x="4476750" y="2279650"/>
          <p14:tracePt t="9285" x="4476750" y="2289175"/>
          <p14:tracePt t="9295" x="4457700" y="2325688"/>
          <p14:tracePt t="9301" x="4440238" y="2362200"/>
          <p14:tracePt t="9311" x="4430713" y="2389188"/>
          <p14:tracePt t="9317" x="4421188" y="2444750"/>
          <p14:tracePt t="9327" x="4403725" y="2489200"/>
          <p14:tracePt t="9333" x="4394200" y="2562225"/>
          <p14:tracePt t="9344" x="4376738" y="2581275"/>
          <p14:tracePt t="9349" x="4367213" y="2625725"/>
          <p14:tracePt t="9359" x="4367213" y="2654300"/>
          <p14:tracePt t="9365" x="4367213" y="2698750"/>
          <p14:tracePt t="9376" x="4357688" y="2717800"/>
          <p14:tracePt t="9381" x="4330700" y="2754313"/>
          <p14:tracePt t="9389" x="4321175" y="2790825"/>
          <p14:tracePt t="9397" x="4321175" y="2817813"/>
          <p14:tracePt t="9405" x="4311650" y="2854325"/>
          <p14:tracePt t="9414" x="4303713" y="2900363"/>
          <p14:tracePt t="9421" x="4275138" y="2946400"/>
          <p14:tracePt t="9429" x="4275138" y="2973388"/>
          <p14:tracePt t="9437" x="4275138" y="3017838"/>
          <p14:tracePt t="9446" x="4275138" y="3054350"/>
          <p14:tracePt t="9453" x="4267200" y="3090863"/>
          <p14:tracePt t="9462" x="4267200" y="3127375"/>
          <p14:tracePt t="9469" x="4267200" y="3155950"/>
          <p14:tracePt t="9477" x="4267200" y="3182938"/>
          <p14:tracePt t="9485" x="4267200" y="3228975"/>
          <p14:tracePt t="9495" x="4267200" y="3255963"/>
          <p14:tracePt t="9502" x="4267200" y="3282950"/>
          <p14:tracePt t="9512" x="4267200" y="3328988"/>
          <p14:tracePt t="9517" x="4267200" y="3355975"/>
          <p14:tracePt t="9527" x="4267200" y="3382963"/>
          <p14:tracePt t="9533" x="4267200" y="3429000"/>
          <p14:tracePt t="9544" x="4267200" y="3465513"/>
          <p14:tracePt t="9549" x="4267200" y="3511550"/>
          <p14:tracePt t="9558" x="4267200" y="3565525"/>
          <p14:tracePt t="9563" x="4267200" y="3621088"/>
          <p14:tracePt t="9571" x="4267200" y="3694113"/>
          <p14:tracePt t="9580" x="4267200" y="3767138"/>
          <p14:tracePt t="9588" x="4267200" y="3840163"/>
          <p14:tracePt t="9597" x="4267200" y="3930650"/>
          <p14:tracePt t="9607" x="4267200" y="3976688"/>
          <p14:tracePt t="9613" x="4267200" y="4040188"/>
          <p14:tracePt t="9622" x="4267200" y="4122738"/>
          <p14:tracePt t="9629" x="4275138" y="4176713"/>
          <p14:tracePt t="9637" x="4284663" y="4240213"/>
          <p14:tracePt t="9646" x="4294188" y="4268788"/>
          <p14:tracePt t="9653" x="4294188" y="4295775"/>
          <p14:tracePt t="9661" x="4303713" y="4322763"/>
          <p14:tracePt t="9669" x="4303713" y="4340225"/>
          <p14:tracePt t="9677" x="4321175" y="4359275"/>
          <p14:tracePt t="9686" x="4321175" y="4395788"/>
          <p14:tracePt t="9694" x="4321175" y="4422775"/>
          <p14:tracePt t="9701" x="4330700" y="4449763"/>
          <p14:tracePt t="9711" x="4330700" y="4478338"/>
          <p14:tracePt t="9718" x="4340225" y="4486275"/>
          <p14:tracePt t="9727" x="4340225" y="4495800"/>
          <p14:tracePt t="9734" x="4340225" y="4514850"/>
          <p14:tracePt t="9744" x="4340225" y="4522788"/>
          <p14:tracePt t="9749" x="4340225" y="4541838"/>
          <p14:tracePt t="9765" x="4348163" y="4559300"/>
          <p14:tracePt t="9781" x="4348163" y="4568825"/>
          <p14:tracePt t="9789" x="4367213" y="4587875"/>
          <p14:tracePt t="9797" x="4376738" y="4605338"/>
          <p14:tracePt t="9805" x="4384675" y="4624388"/>
          <p14:tracePt t="9814" x="4394200" y="4641850"/>
          <p14:tracePt t="9821" x="4394200" y="4660900"/>
          <p14:tracePt t="9830" x="4413250" y="4678363"/>
          <p14:tracePt t="9837" x="4413250" y="4697413"/>
          <p14:tracePt t="9845" x="4421188" y="4714875"/>
          <p14:tracePt t="9853" x="4430713" y="4732338"/>
          <p14:tracePt t="9861" x="4430713" y="4741863"/>
          <p14:tracePt t="9869" x="4440238" y="4760913"/>
          <p14:tracePt t="9877" x="4440238" y="4778375"/>
          <p14:tracePt t="9885" x="4467225" y="4797425"/>
          <p14:tracePt t="9901" x="4467225" y="4805363"/>
          <p14:tracePt t="9918" x="4494213" y="4841875"/>
          <p14:tracePt t="9927" x="4503738" y="4860925"/>
          <p14:tracePt t="9933" x="4521200" y="4897438"/>
          <p14:tracePt t="9943" x="4540250" y="4933950"/>
          <p14:tracePt t="9949" x="4576763" y="4997450"/>
          <p14:tracePt t="9960" x="4622800" y="5080000"/>
          <p14:tracePt t="9965" x="4659313" y="5133975"/>
          <p14:tracePt t="9976" x="4695825" y="5180013"/>
          <p14:tracePt t="9983" x="4713288" y="5207000"/>
          <p14:tracePt t="9989" x="4749800" y="5253038"/>
          <p14:tracePt t="9998" x="4767263" y="5270500"/>
          <p14:tracePt t="10102" x="4767263" y="5243513"/>
          <p14:tracePt t="10109" x="4767263" y="5189538"/>
          <p14:tracePt t="10117" x="4767263" y="5133975"/>
          <p14:tracePt t="10127" x="4767263" y="5053013"/>
          <p14:tracePt t="10133" x="4767263" y="4960938"/>
          <p14:tracePt t="10144" x="4767263" y="4887913"/>
          <p14:tracePt t="10149" x="4767263" y="4797425"/>
          <p14:tracePt t="10160" x="4749800" y="4687888"/>
          <p14:tracePt t="10165" x="4730750" y="4587875"/>
          <p14:tracePt t="10176" x="4703763" y="4459288"/>
          <p14:tracePt t="10181" x="4630738" y="4303713"/>
          <p14:tracePt t="10189" x="4567238" y="4176713"/>
          <p14:tracePt t="10197" x="4476750" y="4040188"/>
          <p14:tracePt t="10209" x="4376738" y="3903663"/>
          <p14:tracePt t="10215" x="4248150" y="3748088"/>
          <p14:tracePt t="10221" x="4084638" y="3548063"/>
          <p14:tracePt t="10229" x="3956050" y="3411538"/>
          <p14:tracePt t="10237" x="3802063" y="3282950"/>
          <p14:tracePt t="10245" x="3683000" y="3173413"/>
          <p14:tracePt t="10253" x="3619500" y="3119438"/>
          <p14:tracePt t="10261" x="3546475" y="3036888"/>
          <p14:tracePt t="10269" x="3490913" y="2973388"/>
          <p14:tracePt t="10277" x="3473450" y="2909888"/>
          <p14:tracePt t="10285" x="3446463" y="2881313"/>
          <p14:tracePt t="10294" x="3427413" y="2827338"/>
          <p14:tracePt t="10302" x="3400425" y="2781300"/>
          <p14:tracePt t="10310" x="3400425" y="2763838"/>
          <p14:tracePt t="10317" x="3390900" y="2727325"/>
          <p14:tracePt t="10327" x="3390900" y="2717800"/>
          <p14:tracePt t="10333" x="3390900" y="2698750"/>
          <p14:tracePt t="10344" x="3390900" y="2690813"/>
          <p14:tracePt t="10413" x="3373438" y="2671763"/>
          <p14:tracePt t="10421" x="3363913" y="2671763"/>
          <p14:tracePt t="10429" x="3354388" y="2671763"/>
          <p14:tracePt t="10437" x="3317875" y="2671763"/>
          <p14:tracePt t="10446" x="3300413" y="2662238"/>
          <p14:tracePt t="10565" x="3327400" y="2644775"/>
          <p14:tracePt t="10575" x="3455988" y="2617788"/>
          <p14:tracePt t="10582" x="3636963" y="2598738"/>
          <p14:tracePt t="10589" x="3838575" y="2598738"/>
          <p14:tracePt t="10598" x="4094163" y="2562225"/>
          <p14:tracePt t="10607" x="4275138" y="2562225"/>
          <p14:tracePt t="10614" x="4457700" y="2562225"/>
          <p14:tracePt t="10621" x="4622800" y="2544763"/>
          <p14:tracePt t="10630" x="4695825" y="2535238"/>
          <p14:tracePt t="10637" x="4740275" y="2525713"/>
          <p14:tracePt t="10806" x="4730750" y="2525713"/>
          <p14:tracePt t="10821" x="4630738" y="2544763"/>
          <p14:tracePt t="10829" x="4513263" y="2571750"/>
          <p14:tracePt t="10836" x="4403725" y="2589213"/>
          <p14:tracePt t="10846" x="4257675" y="2617788"/>
          <p14:tracePt t="10853" x="4094163" y="2635250"/>
          <p14:tracePt t="10861" x="3929063" y="2635250"/>
          <p14:tracePt t="10869" x="3765550" y="2635250"/>
          <p14:tracePt t="10877" x="3619500" y="2635250"/>
          <p14:tracePt t="10885" x="3509963" y="2635250"/>
          <p14:tracePt t="10893" x="3400425" y="2644775"/>
          <p14:tracePt t="10901" x="3327400" y="2644775"/>
          <p14:tracePt t="10910" x="3263900" y="2662238"/>
          <p14:tracePt t="10917" x="3217863" y="2681288"/>
          <p14:tracePt t="10926" x="3208338" y="2681288"/>
          <p14:tracePt t="10933" x="3181350" y="2690813"/>
          <p14:tracePt t="10942" x="3181350" y="2698750"/>
          <p14:tracePt t="10989" x="3171825" y="2708275"/>
          <p14:tracePt t="11077" x="3208338" y="2708275"/>
          <p14:tracePt t="11085" x="3236913" y="2708275"/>
          <p14:tracePt t="11093" x="3290888" y="2708275"/>
          <p14:tracePt t="11101" x="3327400" y="2708275"/>
          <p14:tracePt t="11110" x="3354388" y="2708275"/>
          <p14:tracePt t="11117" x="3373438" y="2708275"/>
          <p14:tracePt t="11126" x="3409950" y="2708275"/>
          <p14:tracePt t="11309" x="3390900" y="2671763"/>
          <p14:tracePt t="11317" x="3363913" y="2644775"/>
          <p14:tracePt t="11325" x="3354388" y="2635250"/>
          <p14:tracePt t="11333" x="3327400" y="2589213"/>
          <p14:tracePt t="11343" x="3300413" y="2562225"/>
          <p14:tracePt t="11349" x="3263900" y="2489200"/>
          <p14:tracePt t="11359" x="3236913" y="2462213"/>
          <p14:tracePt t="11365" x="3181350" y="2389188"/>
          <p14:tracePt t="11376" x="3136900" y="2343150"/>
          <p14:tracePt t="11381" x="3108325" y="2298700"/>
          <p14:tracePt t="11389" x="3071813" y="2252663"/>
          <p14:tracePt t="11397" x="3063875" y="2233613"/>
          <p14:tracePt t="11405" x="3054350" y="2216150"/>
          <p14:tracePt t="11413" x="3035300" y="2170113"/>
          <p14:tracePt t="11422" x="3035300" y="2160588"/>
          <p14:tracePt t="11429" x="3035300" y="2133600"/>
          <p14:tracePt t="11437" x="3027363" y="2106613"/>
          <p14:tracePt t="11445" x="3017838" y="2079625"/>
          <p14:tracePt t="11453" x="3017838" y="2033588"/>
          <p14:tracePt t="11462" x="3008313" y="2024063"/>
          <p14:tracePt t="11469" x="3008313" y="1997075"/>
          <p14:tracePt t="11476" x="3008313" y="1979613"/>
          <p14:tracePt t="11485" x="3008313" y="1951038"/>
          <p14:tracePt t="11493" x="3008313" y="1943100"/>
          <p14:tracePt t="11510" x="3008313" y="1933575"/>
          <p14:tracePt t="11613" x="2998788" y="1924050"/>
          <p14:tracePt t="11677" x="2990850" y="1924050"/>
          <p14:tracePt t="11685" x="2971800" y="1924050"/>
          <p14:tracePt t="11693" x="2944813" y="1951038"/>
          <p14:tracePt t="11701" x="2925763" y="1960563"/>
          <p14:tracePt t="11709" x="2889250" y="1970088"/>
          <p14:tracePt t="11718" x="2871788" y="1987550"/>
          <p14:tracePt t="11741" x="2862263" y="1997075"/>
          <p14:tracePt t="11869" x="2852738" y="1997075"/>
          <p14:tracePt t="11917" x="2844800" y="1987550"/>
          <p14:tracePt t="11949" x="2835275" y="1979613"/>
          <p14:tracePt t="11958" x="2825750" y="1970088"/>
          <p14:tracePt t="11974" x="2825750" y="1960563"/>
          <p14:tracePt t="11997" x="2825750" y="1951038"/>
          <p14:tracePt t="12021" x="2825750" y="1933575"/>
          <p14:tracePt t="12031" x="2825750" y="1914525"/>
          <p14:tracePt t="12037" x="2825750" y="1906588"/>
          <p14:tracePt t="12045" x="2825750" y="1887538"/>
          <p14:tracePt t="12053" x="2825750" y="1878013"/>
          <p14:tracePt t="12061" x="2825750" y="1870075"/>
          <p14:tracePt t="12077" x="2825750" y="1841500"/>
          <p14:tracePt t="12197" x="2817813" y="1833563"/>
          <p14:tracePt t="12213" x="2808288" y="1833563"/>
          <p14:tracePt t="12221" x="2808288" y="1841500"/>
          <p14:tracePt t="12238" x="2798763" y="1851025"/>
          <p14:tracePt t="12245" x="2798763" y="1860550"/>
          <p14:tracePt t="12253" x="2798763" y="1870075"/>
          <p14:tracePt t="12261" x="2789238" y="1878013"/>
          <p14:tracePt t="12285" x="2771775" y="1897063"/>
          <p14:tracePt t="12301" x="2771775" y="1906588"/>
          <p14:tracePt t="12309" x="2762250" y="1914525"/>
          <p14:tracePt t="12326" x="2752725" y="1924050"/>
          <p14:tracePt t="12333" x="2744788" y="1951038"/>
          <p14:tracePt t="12342" x="2744788" y="1960563"/>
          <p14:tracePt t="12349" x="2725738" y="1979613"/>
          <p14:tracePt t="12360" x="2725738" y="1987550"/>
          <p14:tracePt t="12365" x="2716213" y="1997075"/>
          <p14:tracePt t="12376" x="2708275" y="2016125"/>
          <p14:tracePt t="12381" x="2708275" y="2052638"/>
          <p14:tracePt t="12392" x="2698750" y="2079625"/>
          <p14:tracePt t="12397" x="2689225" y="2097088"/>
          <p14:tracePt t="12405" x="2679700" y="2133600"/>
          <p14:tracePt t="12414" x="2671763" y="2160588"/>
          <p14:tracePt t="12421" x="2662238" y="2206625"/>
          <p14:tracePt t="12430" x="2662238" y="2233613"/>
          <p14:tracePt t="12437" x="2662238" y="2262188"/>
          <p14:tracePt t="12446" x="2652713" y="2306638"/>
          <p14:tracePt t="12453" x="2652713" y="2343150"/>
          <p14:tracePt t="12461" x="2652713" y="2389188"/>
          <p14:tracePt t="12469" x="2652713" y="2398713"/>
          <p14:tracePt t="12476" x="2652713" y="2444750"/>
          <p14:tracePt t="12485" x="2652713" y="2462213"/>
          <p14:tracePt t="12493" x="2652713" y="2481263"/>
          <p14:tracePt t="12501" x="2652713" y="2489200"/>
          <p14:tracePt t="12510" x="2652713" y="2498725"/>
          <p14:tracePt t="12543" x="2652713" y="2517775"/>
          <p14:tracePt t="12677" x="2652713" y="2525713"/>
          <p14:tracePt t="12685" x="2652713" y="2535238"/>
          <p14:tracePt t="12693" x="2652713" y="2544763"/>
          <p14:tracePt t="12709" x="2679700" y="2571750"/>
          <p14:tracePt t="12717" x="2689225" y="2581275"/>
          <p14:tracePt t="12727" x="2725738" y="2598738"/>
          <p14:tracePt t="12733" x="2789238" y="2617788"/>
          <p14:tracePt t="12742" x="2881313" y="2644775"/>
          <p14:tracePt t="12749" x="2990850" y="2662238"/>
          <p14:tracePt t="12759" x="3100388" y="2662238"/>
          <p14:tracePt t="12765" x="3217863" y="2690813"/>
          <p14:tracePt t="12776" x="3346450" y="2708275"/>
          <p14:tracePt t="12781" x="3455988" y="2717800"/>
          <p14:tracePt t="12789" x="3482975" y="2717800"/>
          <p14:tracePt t="12797" x="3519488" y="2727325"/>
          <p14:tracePt t="12805" x="3527425" y="2727325"/>
          <p14:tracePt t="12886" x="3546475" y="2727325"/>
          <p14:tracePt t="12893" x="3563938" y="2727325"/>
          <p14:tracePt t="12901" x="3592513" y="2727325"/>
          <p14:tracePt t="12911" x="3629025" y="2727325"/>
          <p14:tracePt t="12917" x="3656013" y="2727325"/>
          <p14:tracePt t="12926" x="3692525" y="2727325"/>
          <p14:tracePt t="12934" x="3729038" y="2708275"/>
          <p14:tracePt t="12942" x="3756025" y="2708275"/>
          <p14:tracePt t="12949" x="3775075" y="2708275"/>
          <p14:tracePt t="12959" x="3810000" y="2708275"/>
          <p14:tracePt t="12965" x="3846513" y="2698750"/>
          <p14:tracePt t="12975" x="3875088" y="2698750"/>
          <p14:tracePt t="12981" x="3911600" y="2690813"/>
          <p14:tracePt t="12989" x="3948113" y="2690813"/>
          <p14:tracePt t="12997" x="3975100" y="2681288"/>
          <p14:tracePt t="13015" x="4021138" y="2681288"/>
          <p14:tracePt t="13021" x="4065588" y="2662238"/>
          <p14:tracePt t="13030" x="4094163" y="2654300"/>
          <p14:tracePt t="13037" x="4121150" y="2654300"/>
          <p14:tracePt t="13045" x="4148138" y="2644775"/>
          <p14:tracePt t="13053" x="4194175" y="2644775"/>
          <p14:tracePt t="13062" x="4221163" y="2635250"/>
          <p14:tracePt t="13069" x="4248150" y="2635250"/>
          <p14:tracePt t="13078" x="4284663" y="2625725"/>
          <p14:tracePt t="13085" x="4330700" y="2608263"/>
          <p14:tracePt t="13093" x="4330700" y="2598738"/>
          <p14:tracePt t="13101" x="4357688" y="2598738"/>
          <p14:tracePt t="13110" x="4394200" y="2589213"/>
          <p14:tracePt t="13117" x="4421188" y="2581275"/>
          <p14:tracePt t="13126" x="4440238" y="2581275"/>
          <p14:tracePt t="13133" x="4448175" y="2581275"/>
          <p14:tracePt t="13143" x="4457700" y="2571750"/>
          <p14:tracePt t="13159" x="4467225" y="2562225"/>
          <p14:tracePt t="13181" x="4476750" y="2554288"/>
          <p14:tracePt t="13292" x="4484688" y="2544763"/>
          <p14:tracePt t="13310" x="4530725" y="2544763"/>
          <p14:tracePt t="13316" x="4586288" y="2544763"/>
          <p14:tracePt t="13324" x="4630738" y="2544763"/>
          <p14:tracePt t="13332" x="4659313" y="2544763"/>
          <p14:tracePt t="13342" x="4686300" y="2544763"/>
          <p14:tracePt t="13348" x="4695825" y="2544763"/>
          <p14:tracePt t="13653" x="4703763" y="2535238"/>
          <p14:tracePt t="13669" x="4703763" y="2517775"/>
          <p14:tracePt t="13693" x="4695825" y="2498725"/>
          <p14:tracePt t="13701" x="4695825" y="2481263"/>
          <p14:tracePt t="13717" x="4695825" y="2471738"/>
          <p14:tracePt t="13724" x="4695825" y="2462213"/>
          <p14:tracePt t="13733" x="4695825" y="2444750"/>
          <p14:tracePt t="13743" x="4695825" y="2425700"/>
          <p14:tracePt t="13749" x="4695825" y="2416175"/>
          <p14:tracePt t="13760" x="4695825" y="2398713"/>
          <p14:tracePt t="13765" x="4703763" y="2389188"/>
          <p14:tracePt t="13776" x="4722813" y="2379663"/>
          <p14:tracePt t="13781" x="4730750" y="2371725"/>
          <p14:tracePt t="13789" x="4749800" y="2352675"/>
          <p14:tracePt t="13797" x="4767263" y="2352675"/>
          <p14:tracePt t="13805" x="4767263" y="2343150"/>
          <p14:tracePt t="13819" x="4786313" y="2335213"/>
          <p14:tracePt t="13829" x="4813300" y="2335213"/>
          <p14:tracePt t="13837" x="4832350" y="2335213"/>
          <p14:tracePt t="13845" x="4849813" y="2335213"/>
          <p14:tracePt t="13853" x="4868863" y="2335213"/>
          <p14:tracePt t="13860" x="4876800" y="2335213"/>
          <p14:tracePt t="13869" x="4886325" y="2335213"/>
          <p14:tracePt t="13877" x="4895850" y="2335213"/>
          <p14:tracePt t="13885" x="4905375" y="2335213"/>
          <p14:tracePt t="13941" x="4913313" y="2335213"/>
          <p14:tracePt t="13949" x="4905375" y="2352675"/>
          <p14:tracePt t="13958" x="4895850" y="2362200"/>
          <p14:tracePt t="13965" x="4886325" y="2371725"/>
          <p14:tracePt t="13975" x="4876800" y="2389188"/>
          <p14:tracePt t="13982" x="4868863" y="2389188"/>
          <p14:tracePt t="13989" x="4868863" y="2398713"/>
          <p14:tracePt t="13997" x="4849813" y="2408238"/>
          <p14:tracePt t="14014" x="4795838" y="2435225"/>
          <p14:tracePt t="14021" x="4776788" y="2435225"/>
          <p14:tracePt t="14045" x="4767263" y="2435225"/>
          <p14:tracePt t="14061" x="4759325" y="2435225"/>
          <p14:tracePt t="14077" x="4740275" y="2435225"/>
          <p14:tracePt t="14085" x="4730750" y="2435225"/>
          <p14:tracePt t="14101" x="4713288" y="2435225"/>
          <p14:tracePt t="14110" x="4703763" y="2435225"/>
          <p14:tracePt t="14117" x="4703763" y="2425700"/>
          <p14:tracePt t="14126" x="4695825" y="2416175"/>
          <p14:tracePt t="14133" x="4686300" y="2398713"/>
          <p14:tracePt t="14149" x="4676775" y="2389188"/>
          <p14:tracePt t="14160" x="4676775" y="2379663"/>
          <p14:tracePt t="14164" x="4667250" y="2379663"/>
          <p14:tracePt t="14174" x="4667250" y="2371725"/>
          <p14:tracePt t="14196" x="4667250" y="2362200"/>
          <p14:tracePt t="14204" x="4667250" y="2352675"/>
          <p14:tracePt t="14212" x="4667250" y="2343150"/>
          <p14:tracePt t="14220" x="4667250" y="2316163"/>
          <p14:tracePt t="14228" x="4695825" y="2298700"/>
          <p14:tracePt t="14235" x="4722813" y="2289175"/>
          <p14:tracePt t="14244" x="4759325" y="2270125"/>
          <p14:tracePt t="14252" x="4803775" y="2252663"/>
          <p14:tracePt t="14260" x="4840288" y="2252663"/>
          <p14:tracePt t="14268" x="4886325" y="2252663"/>
          <p14:tracePt t="14276" x="4941888" y="2252663"/>
          <p14:tracePt t="14284" x="4995863" y="2252663"/>
          <p14:tracePt t="14292" x="5068888" y="2252663"/>
          <p14:tracePt t="14300" x="5151438" y="2270125"/>
          <p14:tracePt t="14309" x="5232400" y="2316163"/>
          <p14:tracePt t="14316" x="5297488" y="2352675"/>
          <p14:tracePt t="14325" x="5314950" y="2362200"/>
          <p14:tracePt t="14332" x="5334000" y="2379663"/>
          <p14:tracePt t="14341" x="5341938" y="2389188"/>
          <p14:tracePt t="14359" x="5341938" y="2398713"/>
          <p14:tracePt t="14376" x="5341938" y="2416175"/>
          <p14:tracePt t="14381" x="5341938" y="2435225"/>
          <p14:tracePt t="14389" x="5334000" y="2435225"/>
          <p14:tracePt t="14397" x="5314950" y="2444750"/>
          <p14:tracePt t="14406" x="5297488" y="2452688"/>
          <p14:tracePt t="14413" x="5278438" y="2452688"/>
          <p14:tracePt t="14425" x="5251450" y="2452688"/>
          <p14:tracePt t="14429" x="5224463" y="2452688"/>
          <p14:tracePt t="14438" x="5168900" y="2452688"/>
          <p14:tracePt t="14445" x="5122863" y="2452688"/>
          <p14:tracePt t="14453" x="5095875" y="2452688"/>
          <p14:tracePt t="14461" x="5086350" y="2452688"/>
          <p14:tracePt t="14469" x="5078413" y="2452688"/>
          <p14:tracePt t="14541" x="5068888" y="2452688"/>
          <p14:tracePt t="14558" x="5068888" y="2444750"/>
          <p14:tracePt t="14565" x="5059363" y="2425700"/>
          <p14:tracePt t="14575" x="5049838" y="2425700"/>
          <p14:tracePt t="14582" x="5041900" y="2416175"/>
          <p14:tracePt t="14613" x="5041900" y="2398713"/>
          <p14:tracePt t="14637" x="5041900" y="2389188"/>
          <p14:tracePt t="14661" x="5041900" y="2379663"/>
          <p14:tracePt t="14806" x="4968875" y="2379663"/>
          <p14:tracePt t="14813" x="4759325" y="2398713"/>
          <p14:tracePt t="14821" x="4421188" y="2398713"/>
          <p14:tracePt t="14829" x="4157663" y="2398713"/>
          <p14:tracePt t="14837" x="3600450" y="2398713"/>
          <p14:tracePt t="14845" x="3136900" y="2335213"/>
          <p14:tracePt t="14853" x="2852738" y="2279650"/>
          <p14:tracePt t="14860" x="2606675" y="2243138"/>
          <p14:tracePt t="14869" x="2433638" y="2197100"/>
          <p14:tracePt t="14876" x="2360613" y="2170113"/>
          <p14:tracePt t="14886" x="2324100" y="2152650"/>
          <p14:tracePt t="14893" x="2324100" y="2143125"/>
          <p14:tracePt t="14901" x="2324100" y="2133600"/>
          <p14:tracePt t="14910" x="2324100" y="2125663"/>
          <p14:tracePt t="14917" x="2324100" y="2106613"/>
          <p14:tracePt t="14934" x="2324100" y="2097088"/>
          <p14:tracePt t="14944" x="2333625" y="2079625"/>
          <p14:tracePt t="14960" x="2343150" y="2070100"/>
          <p14:tracePt t="15078" x="2352675" y="2060575"/>
          <p14:tracePt t="15093" x="2370138" y="2052638"/>
          <p14:tracePt t="15109" x="2389188" y="2052638"/>
          <p14:tracePt t="15117" x="2406650" y="2043113"/>
          <p14:tracePt t="15125" x="2416175" y="2043113"/>
          <p14:tracePt t="15133" x="2443163" y="2043113"/>
          <p14:tracePt t="15143" x="2462213" y="2043113"/>
          <p14:tracePt t="15149" x="2489200" y="2043113"/>
          <p14:tracePt t="15161" x="2516188" y="2033588"/>
          <p14:tracePt t="15165" x="2533650" y="2024063"/>
          <p14:tracePt t="15176" x="2579688" y="2024063"/>
          <p14:tracePt t="15181" x="2598738" y="2024063"/>
          <p14:tracePt t="15197" x="2616200" y="2016125"/>
          <p14:tracePt t="15205" x="2625725" y="2016125"/>
          <p14:tracePt t="15237" x="2635250" y="2016125"/>
          <p14:tracePt t="15253" x="2643188" y="2006600"/>
          <p14:tracePt t="15269" x="2662238" y="2006600"/>
          <p14:tracePt t="15276" x="2679700" y="1997075"/>
          <p14:tracePt t="15285" x="2689225" y="1997075"/>
          <p14:tracePt t="15293" x="2725738" y="1997075"/>
          <p14:tracePt t="15301" x="2752725" y="1997075"/>
          <p14:tracePt t="15312" x="2781300" y="1997075"/>
          <p14:tracePt t="15317" x="2808288" y="1997075"/>
          <p14:tracePt t="15328" x="2817813" y="1997075"/>
          <p14:tracePt t="15333" x="2844800" y="1997075"/>
          <p14:tracePt t="15343" x="2852738" y="1997075"/>
          <p14:tracePt t="15485" x="2862263" y="1997075"/>
          <p14:tracePt t="15501" x="2862263" y="2006600"/>
          <p14:tracePt t="15510" x="2862263" y="2016125"/>
          <p14:tracePt t="15525" x="2862263" y="2033588"/>
          <p14:tracePt t="15541" x="2852738" y="2060575"/>
          <p14:tracePt t="15565" x="2844800" y="2079625"/>
          <p14:tracePt t="15582" x="2835275" y="2097088"/>
          <p14:tracePt t="15590" x="2808288" y="2125663"/>
          <p14:tracePt t="15606" x="2798763" y="2160588"/>
          <p14:tracePt t="15614" x="2798763" y="2170113"/>
          <p14:tracePt t="15621" x="2798763" y="2189163"/>
          <p14:tracePt t="15629" x="2789238" y="2206625"/>
          <p14:tracePt t="15638" x="2789238" y="2216150"/>
          <p14:tracePt t="15646" x="2789238" y="2243138"/>
          <p14:tracePt t="15653" x="2789238" y="2262188"/>
          <p14:tracePt t="15661" x="2789238" y="2289175"/>
          <p14:tracePt t="15669" x="2781300" y="2298700"/>
          <p14:tracePt t="15676" x="2781300" y="2325688"/>
          <p14:tracePt t="15684" x="2781300" y="2352675"/>
          <p14:tracePt t="15693" x="2762250" y="2398713"/>
          <p14:tracePt t="15700" x="2762250" y="2408238"/>
          <p14:tracePt t="15708" x="2762250" y="2444750"/>
          <p14:tracePt t="15717" x="2752725" y="2471738"/>
          <p14:tracePt t="15725" x="2752725" y="2489200"/>
          <p14:tracePt t="15733" x="2752725" y="2498725"/>
          <p14:tracePt t="15742" x="2752725" y="2517775"/>
          <p14:tracePt t="15749" x="2752725" y="2525713"/>
          <p14:tracePt t="15759" x="2744788" y="2525713"/>
          <p14:tracePt t="15765" x="2744788" y="2535238"/>
          <p14:tracePt t="15781" x="2744788" y="2544763"/>
          <p14:tracePt t="15790" x="2735263" y="2562225"/>
          <p14:tracePt t="15805" x="2735263" y="2571750"/>
          <p14:tracePt t="15813" x="2735263" y="2581275"/>
          <p14:tracePt t="15821" x="2716213" y="2598738"/>
          <p14:tracePt t="15837" x="2716213" y="2608263"/>
          <p14:tracePt t="15853" x="2716213" y="2617788"/>
          <p14:tracePt t="15869" x="2708275" y="2644775"/>
          <p14:tracePt t="15997" x="2708275" y="2654300"/>
          <p14:tracePt t="16013" x="2708275" y="2662238"/>
          <p14:tracePt t="16020" x="2708275" y="2681288"/>
          <p14:tracePt t="16029" x="2698750" y="2681288"/>
          <p14:tracePt t="16173" x="2698750" y="2662238"/>
          <p14:tracePt t="16181" x="2698750" y="2625725"/>
          <p14:tracePt t="16190" x="2698750" y="2589213"/>
          <p14:tracePt t="16197" x="2716213" y="2535238"/>
          <p14:tracePt t="16205" x="2752725" y="2471738"/>
          <p14:tracePt t="16213" x="2752725" y="2425700"/>
          <p14:tracePt t="16221" x="2762250" y="2371725"/>
          <p14:tracePt t="16230" x="2771775" y="2352675"/>
          <p14:tracePt t="16237" x="2771775" y="2335213"/>
          <p14:tracePt t="16245" x="2771775" y="2316163"/>
          <p14:tracePt t="16253" x="2781300" y="2289175"/>
          <p14:tracePt t="16262" x="2781300" y="2270125"/>
          <p14:tracePt t="16269" x="2789238" y="2262188"/>
          <p14:tracePt t="16278" x="2789238" y="2233613"/>
          <p14:tracePt t="16285" x="2798763" y="2225675"/>
          <p14:tracePt t="16301" x="2808288" y="2206625"/>
          <p14:tracePt t="16310" x="2817813" y="2189163"/>
          <p14:tracePt t="16317" x="2825750" y="2170113"/>
          <p14:tracePt t="16325" x="2835275" y="2152650"/>
          <p14:tracePt t="16333" x="2835275" y="2133600"/>
          <p14:tracePt t="16342" x="2835275" y="2125663"/>
          <p14:tracePt t="16349" x="2844800" y="2097088"/>
          <p14:tracePt t="16360" x="2844800" y="2089150"/>
          <p14:tracePt t="16365" x="2862263" y="2043113"/>
          <p14:tracePt t="16381" x="2862263" y="2033588"/>
          <p14:tracePt t="16392" x="2862263" y="2006600"/>
          <p14:tracePt t="16397" x="2871788" y="1987550"/>
          <p14:tracePt t="16413" x="2871788" y="1970088"/>
          <p14:tracePt t="16437" x="2871788" y="1960563"/>
          <p14:tracePt t="16623" x="2871788" y="1951038"/>
          <p14:tracePt t="16677" x="2871788" y="1960563"/>
          <p14:tracePt t="16686" x="2871788" y="1970088"/>
          <p14:tracePt t="16693" x="2871788" y="1987550"/>
          <p14:tracePt t="16702" x="2871788" y="1997075"/>
          <p14:tracePt t="16717" x="2871788" y="2024063"/>
          <p14:tracePt t="16727" x="2862263" y="2033588"/>
          <p14:tracePt t="16733" x="2852738" y="2052638"/>
          <p14:tracePt t="16743" x="2852738" y="2079625"/>
          <p14:tracePt t="16749" x="2835275" y="2097088"/>
          <p14:tracePt t="16760" x="2825750" y="2116138"/>
          <p14:tracePt t="16765" x="2817813" y="2152650"/>
          <p14:tracePt t="16776" x="2817813" y="2170113"/>
          <p14:tracePt t="16781" x="2817813" y="2197100"/>
          <p14:tracePt t="16792" x="2817813" y="2225675"/>
          <p14:tracePt t="16797" x="2808288" y="2243138"/>
          <p14:tracePt t="16805" x="2781300" y="2298700"/>
          <p14:tracePt t="16815" x="2781300" y="2316163"/>
          <p14:tracePt t="16822" x="2781300" y="2335213"/>
          <p14:tracePt t="16829" x="2781300" y="2379663"/>
          <p14:tracePt t="16837" x="2781300" y="2398713"/>
          <p14:tracePt t="16845" x="2781300" y="2425700"/>
          <p14:tracePt t="16853" x="2771775" y="2435225"/>
          <p14:tracePt t="16862" x="2771775" y="2462213"/>
          <p14:tracePt t="16869" x="2762250" y="2462213"/>
          <p14:tracePt t="16877" x="2762250" y="2471738"/>
          <p14:tracePt t="16885" x="2762250" y="2481263"/>
          <p14:tracePt t="16893" x="2762250" y="2498725"/>
          <p14:tracePt t="16901" x="2762250" y="2517775"/>
          <p14:tracePt t="16910" x="2762250" y="2525713"/>
          <p14:tracePt t="16934" x="2762250" y="2544763"/>
          <p14:tracePt t="16957" x="2762250" y="2554288"/>
          <p14:tracePt t="17109" x="2762250" y="2562225"/>
          <p14:tracePt t="17117" x="2762250" y="2589213"/>
          <p14:tracePt t="17125" x="2762250" y="2608263"/>
          <p14:tracePt t="17133" x="2735263" y="2654300"/>
          <p14:tracePt t="17149" x="2735263" y="2690813"/>
          <p14:tracePt t="17160" x="2735263" y="2698750"/>
          <p14:tracePt t="17165" x="2735263" y="2708275"/>
          <p14:tracePt t="17176" x="2735263" y="2735263"/>
          <p14:tracePt t="17181" x="2735263" y="2754313"/>
          <p14:tracePt t="17192" x="2735263" y="2771775"/>
          <p14:tracePt t="17205" x="2735263" y="2781300"/>
          <p14:tracePt t="17213" x="2735263" y="2790825"/>
          <p14:tracePt t="17445" x="2735263" y="2781300"/>
          <p14:tracePt t="17477" x="2735263" y="2771775"/>
          <p14:tracePt t="17493" x="2735263" y="2754313"/>
          <p14:tracePt t="17501" x="2735263" y="2744788"/>
          <p14:tracePt t="17509" x="2735263" y="2735263"/>
          <p14:tracePt t="17517" x="2735263" y="2727325"/>
          <p14:tracePt t="17527" x="2744788" y="2708275"/>
          <p14:tracePt t="17533" x="2744788" y="2681288"/>
          <p14:tracePt t="17542" x="2744788" y="2654300"/>
          <p14:tracePt t="17549" x="2744788" y="2635250"/>
          <p14:tracePt t="17560" x="2744788" y="2598738"/>
          <p14:tracePt t="17565" x="2744788" y="2554288"/>
          <p14:tracePt t="17575" x="2744788" y="2498725"/>
          <p14:tracePt t="17581" x="2744788" y="2481263"/>
          <p14:tracePt t="17592" x="2744788" y="2444750"/>
          <p14:tracePt t="17597" x="2744788" y="2398713"/>
          <p14:tracePt t="17605" x="2744788" y="2362200"/>
          <p14:tracePt t="17613" x="2744788" y="2335213"/>
          <p14:tracePt t="17621" x="2752725" y="2289175"/>
          <p14:tracePt t="17629" x="2752725" y="2270125"/>
          <p14:tracePt t="17637" x="2752725" y="2243138"/>
          <p14:tracePt t="17645" x="2771775" y="2225675"/>
          <p14:tracePt t="17653" x="2771775" y="2216150"/>
          <p14:tracePt t="17661" x="2771775" y="2206625"/>
          <p14:tracePt t="17669" x="2771775" y="2170113"/>
          <p14:tracePt t="17677" x="2781300" y="2152650"/>
          <p14:tracePt t="17685" x="2789238" y="2125663"/>
          <p14:tracePt t="17692" x="2789238" y="2097088"/>
          <p14:tracePt t="17701" x="2808288" y="2052638"/>
          <p14:tracePt t="17709" x="2825750" y="1987550"/>
          <p14:tracePt t="17717" x="2835275" y="1951038"/>
          <p14:tracePt t="17726" x="2835275" y="1933575"/>
          <p14:tracePt t="17733" x="2835275" y="1887538"/>
          <p14:tracePt t="17742" x="2852738" y="1851025"/>
          <p14:tracePt t="17749" x="2862263" y="1804988"/>
          <p14:tracePt t="17759" x="2862263" y="1778000"/>
          <p14:tracePt t="17765" x="2862263" y="1751013"/>
          <p14:tracePt t="17775" x="2862263" y="1731963"/>
          <p14:tracePt t="17781" x="2862263" y="1697038"/>
          <p14:tracePt t="18149" x="2862263" y="1741488"/>
          <p14:tracePt t="18157" x="2862263" y="1797050"/>
          <p14:tracePt t="18165" x="2862263" y="1851025"/>
          <p14:tracePt t="18174" x="2862263" y="1924050"/>
          <p14:tracePt t="18181" x="2862263" y="1970088"/>
          <p14:tracePt t="18192" x="2862263" y="2024063"/>
          <p14:tracePt t="18197" x="2862263" y="2079625"/>
          <p14:tracePt t="18205" x="2862263" y="2116138"/>
          <p14:tracePt t="18213" x="2862263" y="2170113"/>
          <p14:tracePt t="18221" x="2862263" y="2225675"/>
          <p14:tracePt t="18229" x="2862263" y="2262188"/>
          <p14:tracePt t="18239" x="2862263" y="2298700"/>
          <p14:tracePt t="18245" x="2862263" y="2343150"/>
          <p14:tracePt t="18253" x="2862263" y="2371725"/>
          <p14:tracePt t="18261" x="2862263" y="2398713"/>
          <p14:tracePt t="18269" x="2862263" y="2425700"/>
          <p14:tracePt t="18277" x="2862263" y="2452688"/>
          <p14:tracePt t="18285" x="2862263" y="2489200"/>
          <p14:tracePt t="18292" x="2862263" y="2525713"/>
          <p14:tracePt t="18301" x="2862263" y="2554288"/>
          <p14:tracePt t="18309" x="2862263" y="2598738"/>
          <p14:tracePt t="18317" x="2862263" y="2625725"/>
          <p14:tracePt t="18325" x="2862263" y="2644775"/>
          <p14:tracePt t="18333" x="2862263" y="2654300"/>
          <p14:tracePt t="18343" x="2862263" y="2671763"/>
          <p14:tracePt t="18885" x="2862263" y="2654300"/>
          <p14:tracePt t="18893" x="2862263" y="2581275"/>
          <p14:tracePt t="18901" x="2881313" y="2517775"/>
          <p14:tracePt t="18909" x="2881313" y="2462213"/>
          <p14:tracePt t="18917" x="2881313" y="2389188"/>
          <p14:tracePt t="18925" x="2881313" y="2316163"/>
          <p14:tracePt t="18933" x="2881313" y="2252663"/>
          <p14:tracePt t="18943" x="2898775" y="2197100"/>
          <p14:tracePt t="18950" x="2898775" y="2152650"/>
          <p14:tracePt t="18958" x="2908300" y="2125663"/>
          <p14:tracePt t="18965" x="2908300" y="2097088"/>
          <p14:tracePt t="18975" x="2917825" y="2070100"/>
          <p14:tracePt t="18992" x="2917825" y="2060575"/>
          <p14:tracePt t="19006" x="2917825" y="2052638"/>
          <p14:tracePt t="19022" x="2917825" y="2033588"/>
          <p14:tracePt t="19044" x="2917825" y="2024063"/>
          <p14:tracePt t="19365" x="2917825" y="2033588"/>
          <p14:tracePt t="19381" x="2917825" y="2060575"/>
          <p14:tracePt t="19397" x="2908300" y="2079625"/>
          <p14:tracePt t="19405" x="2898775" y="2106613"/>
          <p14:tracePt t="19413" x="2889250" y="2116138"/>
          <p14:tracePt t="19421" x="2881313" y="2143125"/>
          <p14:tracePt t="19429" x="2881313" y="2152650"/>
          <p14:tracePt t="19438" x="2881313" y="2160588"/>
          <p14:tracePt t="19445" x="2871788" y="2170113"/>
          <p14:tracePt t="19453" x="2871788" y="2179638"/>
          <p14:tracePt t="19461" x="2871788" y="2189163"/>
          <p14:tracePt t="19469" x="2852738" y="2206625"/>
          <p14:tracePt t="19477" x="2852738" y="2225675"/>
          <p14:tracePt t="19485" x="2852738" y="2252663"/>
          <p14:tracePt t="19494" x="2852738" y="2289175"/>
          <p14:tracePt t="19501" x="2844800" y="2306638"/>
          <p14:tracePt t="19509" x="2844800" y="2343150"/>
          <p14:tracePt t="19517" x="2825750" y="2389188"/>
          <p14:tracePt t="19526" x="2825750" y="2408238"/>
          <p14:tracePt t="19533" x="2825750" y="2444750"/>
          <p14:tracePt t="19542" x="2825750" y="2471738"/>
          <p14:tracePt t="19549" x="2825750" y="2489200"/>
          <p14:tracePt t="19560" x="2825750" y="2525713"/>
          <p14:tracePt t="19565" x="2817813" y="2544763"/>
          <p14:tracePt t="19576" x="2808288" y="2554288"/>
          <p14:tracePt t="19581" x="2808288" y="2562225"/>
          <p14:tracePt t="19591" x="2808288" y="2571750"/>
          <p14:tracePt t="19597" x="2808288" y="2581275"/>
          <p14:tracePt t="20094" x="2808288" y="2589213"/>
          <p14:tracePt t="20101" x="2808288" y="2608263"/>
          <p14:tracePt t="20109" x="2808288" y="2617788"/>
          <p14:tracePt t="20117" x="2798763" y="2625725"/>
          <p14:tracePt t="20133" x="2798763" y="2644775"/>
          <p14:tracePt t="20143" x="2798763" y="2654300"/>
          <p14:tracePt t="20445" x="2808288" y="2635250"/>
          <p14:tracePt t="20453" x="2808288" y="2608263"/>
          <p14:tracePt t="20461" x="2808288" y="2554288"/>
          <p14:tracePt t="20469" x="2808288" y="2525713"/>
          <p14:tracePt t="20477" x="2808288" y="2489200"/>
          <p14:tracePt t="20485" x="2808288" y="2444750"/>
          <p14:tracePt t="20493" x="2808288" y="2371725"/>
          <p14:tracePt t="20501" x="2808288" y="2335213"/>
          <p14:tracePt t="20508" x="2808288" y="2289175"/>
          <p14:tracePt t="20517" x="2808288" y="2243138"/>
          <p14:tracePt t="20526" x="2808288" y="2206625"/>
          <p14:tracePt t="20533" x="2808288" y="2179638"/>
          <p14:tracePt t="20542" x="2817813" y="2152650"/>
          <p14:tracePt t="20549" x="2825750" y="2133600"/>
          <p14:tracePt t="20559" x="2825750" y="2116138"/>
          <p14:tracePt t="20565" x="2825750" y="2106613"/>
          <p14:tracePt t="20590" x="2825750" y="2097088"/>
          <p14:tracePt t="20597" x="2835275" y="2089150"/>
          <p14:tracePt t="20877" x="2844800" y="2097088"/>
          <p14:tracePt t="20885" x="2844800" y="2143125"/>
          <p14:tracePt t="20893" x="2852738" y="2179638"/>
          <p14:tracePt t="20901" x="2862263" y="2225675"/>
          <p14:tracePt t="20908" x="2889250" y="2306638"/>
          <p14:tracePt t="20917" x="2925763" y="2379663"/>
          <p14:tracePt t="20925" x="2971800" y="2444750"/>
          <p14:tracePt t="20933" x="3035300" y="2517775"/>
          <p14:tracePt t="20942" x="3127375" y="2635250"/>
          <p14:tracePt t="20949" x="3208338" y="2717800"/>
          <p14:tracePt t="20959" x="3363913" y="2827338"/>
          <p14:tracePt t="20965" x="3500438" y="2917825"/>
          <p14:tracePt t="20976" x="3656013" y="3009900"/>
          <p14:tracePt t="20981" x="3802063" y="3100388"/>
          <p14:tracePt t="20991" x="3956050" y="3173413"/>
          <p14:tracePt t="20997" x="4094163" y="3246438"/>
          <p14:tracePt t="21005" x="4175125" y="3292475"/>
          <p14:tracePt t="21015" x="4248150" y="3319463"/>
          <p14:tracePt t="21021" x="4311650" y="3355975"/>
          <p14:tracePt t="21030" x="4376738" y="3365500"/>
          <p14:tracePt t="21037" x="4440238" y="3392488"/>
          <p14:tracePt t="21046" x="4457700" y="3402013"/>
          <p14:tracePt t="21053" x="4484688" y="3411538"/>
          <p14:tracePt t="21062" x="4503738" y="3411538"/>
          <p14:tracePt t="21069" x="4513263" y="3411538"/>
          <p14:tracePt t="21078" x="4530725" y="3419475"/>
          <p14:tracePt t="21085" x="4540250" y="3419475"/>
          <p14:tracePt t="21093" x="4567238" y="3429000"/>
          <p14:tracePt t="21108" x="4613275" y="3446463"/>
          <p14:tracePt t="21117" x="4649788" y="3455988"/>
          <p14:tracePt t="21126" x="4730750" y="3475038"/>
          <p14:tracePt t="21133" x="4803775" y="3502025"/>
          <p14:tracePt t="21142" x="4868863" y="3519488"/>
          <p14:tracePt t="21149" x="4959350" y="3538538"/>
          <p14:tracePt t="21158" x="4995863" y="3548063"/>
          <p14:tracePt t="21165" x="5022850" y="3548063"/>
          <p14:tracePt t="21175" x="5059363" y="3548063"/>
          <p14:tracePt t="21221" x="5068888" y="3548063"/>
          <p14:tracePt t="21301" x="5078413" y="3548063"/>
          <p14:tracePt t="21309" x="5078413" y="3529013"/>
          <p14:tracePt t="21317" x="5078413" y="3492500"/>
          <p14:tracePt t="21326" x="5078413" y="3475038"/>
          <p14:tracePt t="21333" x="5078413" y="3429000"/>
          <p14:tracePt t="21344" x="5078413" y="3419475"/>
          <p14:tracePt t="21349" x="5078413" y="3402013"/>
          <p14:tracePt t="21358" x="5078413" y="3382963"/>
          <p14:tracePt t="21365" x="5078413" y="3375025"/>
          <p14:tracePt t="21375" x="5078413" y="3355975"/>
          <p14:tracePt t="21381" x="5078413" y="3346450"/>
          <p14:tracePt t="21392" x="5078413" y="3328988"/>
          <p14:tracePt t="21397" x="5078413" y="3309938"/>
          <p14:tracePt t="21413" x="5068888" y="3302000"/>
          <p14:tracePt t="21429" x="5068888" y="3292475"/>
          <p14:tracePt t="21437" x="5059363" y="3265488"/>
          <p14:tracePt t="21453" x="5059363" y="3246438"/>
          <p14:tracePt t="21462" x="5059363" y="3228975"/>
          <p14:tracePt t="21469" x="5059363" y="3209925"/>
          <p14:tracePt t="21477" x="5059363" y="3200400"/>
          <p14:tracePt t="21485" x="5059363" y="3182938"/>
          <p14:tracePt t="21501" x="5059363" y="3173413"/>
          <p14:tracePt t="21510" x="5059363" y="3163888"/>
          <p14:tracePt t="21517" x="5059363" y="3146425"/>
          <p14:tracePt t="21534" x="5059363" y="3136900"/>
          <p14:tracePt t="22125" x="5022850" y="3127375"/>
          <p14:tracePt t="22133" x="4876800" y="3100388"/>
          <p14:tracePt t="22140" x="4749800" y="3073400"/>
          <p14:tracePt t="22149" x="4586288" y="3054350"/>
          <p14:tracePt t="22159" x="4376738" y="3027363"/>
          <p14:tracePt t="22165" x="4257675" y="2963863"/>
          <p14:tracePt t="22176" x="4165600" y="2954338"/>
          <p14:tracePt t="22181" x="4048125" y="2909888"/>
          <p14:tracePt t="22192" x="3956050" y="2854325"/>
          <p14:tracePt t="22197" x="3856038" y="2827338"/>
          <p14:tracePt t="22206" x="3702050" y="2763838"/>
          <p14:tracePt t="22215" x="3573463" y="2717800"/>
          <p14:tracePt t="22221" x="3455988" y="2662238"/>
          <p14:tracePt t="22230" x="3336925" y="2608263"/>
          <p14:tracePt t="22237" x="3227388" y="2544763"/>
          <p14:tracePt t="22248" x="3163888" y="2498725"/>
          <p14:tracePt t="22253" x="3127375" y="2471738"/>
          <p14:tracePt t="22263" x="3100388" y="2462213"/>
          <p14:tracePt t="22269" x="3090863" y="2452688"/>
          <p14:tracePt t="22373" x="3090863" y="2444750"/>
          <p14:tracePt t="22390" x="3090863" y="2435225"/>
          <p14:tracePt t="22397" x="3090863" y="2416175"/>
          <p14:tracePt t="22406" x="3090863" y="2408238"/>
          <p14:tracePt t="22421" x="3090863" y="2398713"/>
          <p14:tracePt t="22429" x="3090863" y="2389188"/>
          <p14:tracePt t="22437" x="3090863" y="2379663"/>
          <p14:tracePt t="22453" x="3090863" y="2371725"/>
          <p14:tracePt t="22461" x="3090863" y="2362200"/>
          <p14:tracePt t="22469" x="3090863" y="2352675"/>
          <p14:tracePt t="22477" x="3090863" y="2335213"/>
          <p14:tracePt t="22493" x="3090863" y="2325688"/>
          <p14:tracePt t="22510" x="3090863" y="2316163"/>
          <p14:tracePt t="22517" x="3090863" y="2298700"/>
          <p14:tracePt t="22533" x="3090863" y="2289175"/>
          <p14:tracePt t="22549" x="3090863" y="2279650"/>
          <p14:tracePt t="22574" x="3081338" y="2262188"/>
          <p14:tracePt t="22581" x="3081338" y="2252663"/>
          <p14:tracePt t="22594" x="3071813" y="2252663"/>
          <p14:tracePt t="22607" x="3063875" y="2233613"/>
          <p14:tracePt t="22615" x="3054350" y="2225675"/>
          <p14:tracePt t="22622" x="3044825" y="2206625"/>
          <p14:tracePt t="22630" x="3035300" y="2197100"/>
          <p14:tracePt t="22637" x="3017838" y="2189163"/>
          <p14:tracePt t="22647" x="3008313" y="2179638"/>
          <p14:tracePt t="22653" x="2998788" y="2152650"/>
          <p14:tracePt t="22663" x="2981325" y="2143125"/>
          <p14:tracePt t="22669" x="2962275" y="2116138"/>
          <p14:tracePt t="22677" x="2954338" y="2106613"/>
          <p14:tracePt t="22687" x="2944813" y="2089150"/>
          <p14:tracePt t="22692" x="2944813" y="2079625"/>
          <p14:tracePt t="22701" x="2935288" y="2060575"/>
          <p14:tracePt t="22709" x="2925763" y="2060575"/>
          <p14:tracePt t="22749" x="2925763" y="2043113"/>
          <p14:tracePt t="22765" x="2917825" y="2033588"/>
          <p14:tracePt t="22902" x="2908300" y="2033588"/>
          <p14:tracePt t="22909" x="2881313" y="2033588"/>
          <p14:tracePt t="22917" x="2862263" y="2043113"/>
          <p14:tracePt t="22926" x="2862263" y="2052638"/>
          <p14:tracePt t="22933" x="2844800" y="2070100"/>
          <p14:tracePt t="22942" x="2817813" y="2089150"/>
          <p14:tracePt t="22949" x="2817813" y="2106613"/>
          <p14:tracePt t="22959" x="2798763" y="2125663"/>
          <p14:tracePt t="22965" x="2781300" y="2143125"/>
          <p14:tracePt t="22976" x="2771775" y="2160588"/>
          <p14:tracePt t="22981" x="2762250" y="2179638"/>
          <p14:tracePt t="22992" x="2725738" y="2225675"/>
          <p14:tracePt t="22997" x="2708275" y="2270125"/>
          <p14:tracePt t="23005" x="2689225" y="2289175"/>
          <p14:tracePt t="23016" x="2671763" y="2325688"/>
          <p14:tracePt t="23021" x="2662238" y="2343150"/>
          <p14:tracePt t="23029" x="2643188" y="2379663"/>
          <p14:tracePt t="23037" x="2643188" y="2389188"/>
          <p14:tracePt t="23045" x="2635250" y="2408238"/>
          <p14:tracePt t="23053" x="2625725" y="2435225"/>
          <p14:tracePt t="23062" x="2625725" y="2444750"/>
          <p14:tracePt t="23069" x="2625725" y="2462213"/>
          <p14:tracePt t="23076" x="2625725" y="2471738"/>
          <p14:tracePt t="23085" x="2625725" y="2498725"/>
          <p14:tracePt t="23093" x="2606675" y="2517775"/>
          <p14:tracePt t="23101" x="2606675" y="2525713"/>
          <p14:tracePt t="23110" x="2598738" y="2554288"/>
          <p14:tracePt t="23117" x="2598738" y="2571750"/>
          <p14:tracePt t="23125" x="2579688" y="2598738"/>
          <p14:tracePt t="23142" x="2579688" y="2608263"/>
          <p14:tracePt t="23149" x="2579688" y="2617788"/>
          <p14:tracePt t="23159" x="2579688" y="2625725"/>
          <p14:tracePt t="23269" x="2579688" y="2635250"/>
          <p14:tracePt t="23277" x="2579688" y="2654300"/>
          <p14:tracePt t="23285" x="2579688" y="2681288"/>
          <p14:tracePt t="23293" x="2579688" y="2698750"/>
          <p14:tracePt t="23301" x="2598738" y="2735263"/>
          <p14:tracePt t="23309" x="2616200" y="2754313"/>
          <p14:tracePt t="23317" x="2635250" y="2790825"/>
          <p14:tracePt t="23326" x="2652713" y="2817813"/>
          <p14:tracePt t="23333" x="2698750" y="2863850"/>
          <p14:tracePt t="23342" x="2708275" y="2863850"/>
          <p14:tracePt t="23349" x="2735263" y="2890838"/>
          <p14:tracePt t="23358" x="2752725" y="2917825"/>
          <p14:tracePt t="23365" x="2762250" y="2917825"/>
          <p14:tracePt t="23376" x="2771775" y="2927350"/>
          <p14:tracePt t="23381" x="2781300" y="2936875"/>
          <p14:tracePt t="23397" x="2789238" y="2946400"/>
          <p14:tracePt t="23445" x="2798763" y="2954338"/>
          <p14:tracePt t="23461" x="2817813" y="2973388"/>
          <p14:tracePt t="23469" x="2817813" y="2982913"/>
          <p14:tracePt t="23477" x="2825750" y="2990850"/>
          <p14:tracePt t="23485" x="2835275" y="3000375"/>
          <p14:tracePt t="23493" x="2871788" y="3036888"/>
          <p14:tracePt t="23501" x="2881313" y="3046413"/>
          <p14:tracePt t="23509" x="2881313" y="3063875"/>
          <p14:tracePt t="23517" x="2889250" y="3063875"/>
          <p14:tracePt t="23533" x="2898775" y="3073400"/>
          <p14:tracePt t="23542" x="2908300" y="3082925"/>
          <p14:tracePt t="23573" x="2925763" y="3100388"/>
          <p14:tracePt t="23630" x="2935288" y="3109913"/>
          <p14:tracePt t="23645" x="2944813" y="3119438"/>
          <p14:tracePt t="23662" x="2944813" y="3127375"/>
          <p14:tracePt t="23669" x="2962275" y="3136900"/>
          <p14:tracePt t="23684" x="2971800" y="3146425"/>
          <p14:tracePt t="23692" x="2990850" y="3155950"/>
          <p14:tracePt t="23701" x="2998788" y="3163888"/>
          <p14:tracePt t="23708" x="3008313" y="3182938"/>
          <p14:tracePt t="23717" x="3017838" y="3192463"/>
          <p14:tracePt t="23724" x="3035300" y="3209925"/>
          <p14:tracePt t="23741" x="3054350" y="3228975"/>
          <p14:tracePt t="23749" x="3063875" y="3236913"/>
          <p14:tracePt t="23758" x="3071813" y="3255963"/>
          <p14:tracePt t="23775" x="3081338" y="3273425"/>
          <p14:tracePt t="23797" x="3090863" y="3292475"/>
          <p14:tracePt t="23808" x="3090863" y="3302000"/>
          <p14:tracePt t="23813" x="3090863" y="3309938"/>
          <p14:tracePt t="23821" x="3100388" y="3319463"/>
          <p14:tracePt t="23829" x="3100388" y="3328988"/>
          <p14:tracePt t="23845" x="3100388" y="3346450"/>
          <p14:tracePt t="23901" x="3100388" y="3355975"/>
          <p14:tracePt t="23917" x="3100388" y="3365500"/>
          <p14:tracePt t="23925" x="3100388" y="3382963"/>
          <p14:tracePt t="23933" x="3100388" y="3392488"/>
          <p14:tracePt t="23949" x="3100388" y="3402013"/>
          <p14:tracePt t="23990" x="3100388" y="3419475"/>
          <p14:tracePt t="24013" x="3090863" y="3438525"/>
          <p14:tracePt t="24030" x="3090863" y="3446463"/>
          <p14:tracePt t="24053" x="3081338" y="3455988"/>
          <p14:tracePt t="24069" x="3071813" y="3465513"/>
          <p14:tracePt t="24077" x="3071813" y="3475038"/>
          <p14:tracePt t="24085" x="3063875" y="3482975"/>
          <p14:tracePt t="24109" x="3054350" y="3482975"/>
          <p14:tracePt t="24117" x="3044825" y="3482975"/>
          <p14:tracePt t="24133" x="3035300" y="3482975"/>
          <p14:tracePt t="24149" x="3017838" y="3492500"/>
          <p14:tracePt t="24158" x="3008313" y="3492500"/>
          <p14:tracePt t="24165" x="2990850" y="3492500"/>
          <p14:tracePt t="24175" x="2962275" y="3492500"/>
          <p14:tracePt t="24181" x="2954338" y="3492500"/>
          <p14:tracePt t="24191" x="2935288" y="3502025"/>
          <p14:tracePt t="24197" x="2925763" y="3511550"/>
          <p14:tracePt t="24205" x="2908300" y="3511550"/>
          <p14:tracePt t="24221" x="2881313" y="3511550"/>
          <p14:tracePt t="24229" x="2835275" y="3511550"/>
          <p14:tracePt t="24237" x="2808288" y="3511550"/>
          <p14:tracePt t="24245" x="2781300" y="3511550"/>
          <p14:tracePt t="24254" x="2735263" y="3511550"/>
          <p14:tracePt t="24261" x="2725738" y="3511550"/>
          <p14:tracePt t="24277" x="2716213" y="3511550"/>
          <p14:tracePt t="24285" x="2698750" y="3511550"/>
          <p14:tracePt t="24317" x="2689225" y="3511550"/>
          <p14:tracePt t="24325" x="2679700" y="3511550"/>
          <p14:tracePt t="24333" x="2671763" y="3511550"/>
          <p14:tracePt t="24342" x="2643188" y="3511550"/>
          <p14:tracePt t="24349" x="2635250" y="3511550"/>
          <p14:tracePt t="24359" x="2598738" y="3511550"/>
          <p14:tracePt t="24365" x="2579688" y="3511550"/>
          <p14:tracePt t="24375" x="2552700" y="3511550"/>
          <p14:tracePt t="24381" x="2533650" y="3511550"/>
          <p14:tracePt t="24391" x="2506663" y="3511550"/>
          <p14:tracePt t="24397" x="2489200" y="3511550"/>
          <p14:tracePt t="24407" x="2433638" y="3511550"/>
          <p14:tracePt t="24413" x="2406650" y="3502025"/>
          <p14:tracePt t="24421" x="2360613" y="3502025"/>
          <p14:tracePt t="24429" x="2333625" y="3492500"/>
          <p14:tracePt t="24437" x="2306638" y="3492500"/>
          <p14:tracePt t="24445" x="2287588" y="3492500"/>
          <p14:tracePt t="24454" x="2243138" y="3465513"/>
          <p14:tracePt t="24469" x="2233613" y="3465513"/>
          <p14:tracePt t="24477" x="2214563" y="3465513"/>
          <p14:tracePt t="24493" x="2197100" y="3465513"/>
          <p14:tracePt t="24501" x="2151063" y="3446463"/>
          <p14:tracePt t="24509" x="2114550" y="3438525"/>
          <p14:tracePt t="24517" x="2078038" y="3419475"/>
          <p14:tracePt t="24525" x="2051050" y="3411538"/>
          <p14:tracePt t="24533" x="1997075" y="3402013"/>
          <p14:tracePt t="24541" x="1960563" y="3402013"/>
          <p14:tracePt t="24549" x="1931988" y="3392488"/>
          <p14:tracePt t="24559" x="1905000" y="3365500"/>
          <p14:tracePt t="24565" x="1860550" y="3355975"/>
          <p14:tracePt t="24575" x="1824038" y="3346450"/>
          <p14:tracePt t="24581" x="1787525" y="3338513"/>
          <p14:tracePt t="24591" x="1731963" y="3338513"/>
          <p14:tracePt t="24597" x="1704975" y="3319463"/>
          <p14:tracePt t="24608" x="1685925" y="3309938"/>
          <p14:tracePt t="24613" x="1631950" y="3292475"/>
          <p14:tracePt t="24622" x="1622425" y="3292475"/>
          <p14:tracePt t="24630" x="1595438" y="3282950"/>
          <p14:tracePt t="24637" x="1585913" y="3282950"/>
          <p14:tracePt t="24644" x="1568450" y="3265488"/>
          <p14:tracePt t="24655" x="1558925" y="3265488"/>
          <p14:tracePt t="24670" x="1549400" y="3265488"/>
          <p14:tracePt t="24686" x="1541463" y="3265488"/>
          <p14:tracePt t="24958" x="1522413" y="3265488"/>
          <p14:tracePt t="24965" x="1512888" y="3265488"/>
          <p14:tracePt t="24974" x="1495425" y="3265488"/>
          <p14:tracePt t="24981" x="1476375" y="3265488"/>
          <p14:tracePt t="24992" x="1458913" y="3265488"/>
          <p14:tracePt t="25014" x="1439863" y="3265488"/>
          <p14:tracePt t="25022" x="1431925" y="3265488"/>
          <p14:tracePt t="25029" x="1422400" y="3255963"/>
          <p14:tracePt t="25053" x="1412875" y="3255963"/>
          <p14:tracePt t="25069" x="1385888" y="3246438"/>
          <p14:tracePt t="25094" x="1366838" y="3228975"/>
          <p14:tracePt t="25110" x="1366838" y="3219450"/>
          <p14:tracePt t="25117" x="1358900" y="3209925"/>
          <p14:tracePt t="25126" x="1358900" y="3192463"/>
          <p14:tracePt t="25133" x="1358900" y="3182938"/>
          <p14:tracePt t="25142" x="1358900" y="3173413"/>
          <p14:tracePt t="25149" x="1358900" y="3146425"/>
          <p14:tracePt t="25165" x="1358900" y="3136900"/>
          <p14:tracePt t="25177" x="1358900" y="3127375"/>
          <p14:tracePt t="25181" x="1358900" y="3109913"/>
          <p14:tracePt t="25197" x="1358900" y="3100388"/>
          <p14:tracePt t="25213" x="1366838" y="3090863"/>
          <p14:tracePt t="25309" x="1376363" y="3090863"/>
          <p14:tracePt t="25317" x="1385888" y="3090863"/>
          <p14:tracePt t="25325" x="1412875" y="3090863"/>
          <p14:tracePt t="25340" x="1431925" y="3090863"/>
          <p14:tracePt t="25349" x="1449388" y="3100388"/>
          <p14:tracePt t="25359" x="1468438" y="3119438"/>
          <p14:tracePt t="25365" x="1468438" y="3127375"/>
          <p14:tracePt t="25375" x="1476375" y="3136900"/>
          <p14:tracePt t="25381" x="1476375" y="3146425"/>
          <p14:tracePt t="25392" x="1476375" y="3155950"/>
          <p14:tracePt t="25397" x="1476375" y="3173413"/>
          <p14:tracePt t="25409" x="1476375" y="3182938"/>
          <p14:tracePt t="25429" x="1476375" y="3192463"/>
          <p14:tracePt t="25445" x="1476375" y="3209925"/>
          <p14:tracePt t="25453" x="1476375" y="3228975"/>
          <p14:tracePt t="25469" x="1476375" y="3236913"/>
          <p14:tracePt t="25477" x="1476375" y="3265488"/>
          <p14:tracePt t="25485" x="1468438" y="3273425"/>
          <p14:tracePt t="25501" x="1439863" y="3282950"/>
          <p14:tracePt t="25517" x="1431925" y="3282950"/>
          <p14:tracePt t="25549" x="1422400" y="3282950"/>
          <p14:tracePt t="25677" x="1412875" y="3273425"/>
          <p14:tracePt t="25685" x="1412875" y="3255963"/>
          <p14:tracePt t="25693" x="1412875" y="3219450"/>
          <p14:tracePt t="25709" x="1412875" y="3209925"/>
          <p14:tracePt t="25717" x="1412875" y="3192463"/>
          <p14:tracePt t="25726" x="1412875" y="3182938"/>
          <p14:tracePt t="25733" x="1422400" y="3173413"/>
          <p14:tracePt t="25742" x="1431925" y="3163888"/>
          <p14:tracePt t="25758" x="1439863" y="3155950"/>
          <p14:tracePt t="25766" x="1449388" y="3155950"/>
          <p14:tracePt t="25776" x="1458913" y="3155950"/>
          <p14:tracePt t="25792" x="1468438" y="3155950"/>
          <p14:tracePt t="25886" x="1476375" y="3155950"/>
          <p14:tracePt t="25893" x="1476375" y="3163888"/>
          <p14:tracePt t="25901" x="1476375" y="3173413"/>
          <p14:tracePt t="25909" x="1476375" y="3182938"/>
          <p14:tracePt t="25917" x="1476375" y="3200400"/>
          <p14:tracePt t="25926" x="1458913" y="3209925"/>
          <p14:tracePt t="25933" x="1449388" y="3219450"/>
          <p14:tracePt t="25942" x="1439863" y="3219450"/>
          <p14:tracePt t="25949" x="1431925" y="3219450"/>
          <p14:tracePt t="25958" x="1422400" y="3228975"/>
          <p14:tracePt t="26053" x="1422400" y="3255963"/>
          <p14:tracePt t="26061" x="1422400" y="3265488"/>
          <p14:tracePt t="26069" x="1422400" y="3302000"/>
          <p14:tracePt t="26077" x="1439863" y="3328988"/>
          <p14:tracePt t="26085" x="1485900" y="3365500"/>
          <p14:tracePt t="26094" x="1541463" y="3375025"/>
          <p14:tracePt t="26101" x="1585913" y="3411538"/>
          <p14:tracePt t="26108" x="1649413" y="3429000"/>
          <p14:tracePt t="26117" x="1731963" y="3446463"/>
          <p14:tracePt t="26124" x="1804988" y="3492500"/>
          <p14:tracePt t="26133" x="1868488" y="3502025"/>
          <p14:tracePt t="26142" x="1924050" y="3511550"/>
          <p14:tracePt t="26149" x="1987550" y="3538538"/>
          <p14:tracePt t="26158" x="2033588" y="3538538"/>
          <p14:tracePt t="26165" x="2060575" y="3548063"/>
          <p14:tracePt t="26175" x="2078038" y="3548063"/>
          <p14:tracePt t="26181" x="2087563" y="3548063"/>
          <p14:tracePt t="26191" x="2106613" y="3548063"/>
          <p14:tracePt t="26207" x="2124075" y="3548063"/>
          <p14:tracePt t="26213" x="2151063" y="3556000"/>
          <p14:tracePt t="26221" x="2197100" y="3556000"/>
          <p14:tracePt t="26229" x="2251075" y="3575050"/>
          <p14:tracePt t="26237" x="2316163" y="3592513"/>
          <p14:tracePt t="26245" x="2370138" y="3611563"/>
          <p14:tracePt t="26253" x="2452688" y="3629025"/>
          <p14:tracePt t="26262" x="2525713" y="3629025"/>
          <p14:tracePt t="26269" x="2589213" y="3657600"/>
          <p14:tracePt t="26278" x="2662238" y="3657600"/>
          <p14:tracePt t="26285" x="2708275" y="3665538"/>
          <p14:tracePt t="26294" x="2762250" y="3665538"/>
          <p14:tracePt t="26301" x="2789238" y="3675063"/>
          <p14:tracePt t="26309" x="2808288" y="3675063"/>
          <p14:tracePt t="26317" x="2825750" y="3675063"/>
          <p14:tracePt t="26325" x="2835275" y="3675063"/>
          <p14:tracePt t="26374" x="2844800" y="3675063"/>
          <p14:tracePt t="26445" x="2862263" y="3675063"/>
          <p14:tracePt t="26461" x="2871788" y="3665538"/>
          <p14:tracePt t="26470" x="2871788" y="3648075"/>
          <p14:tracePt t="26477" x="2898775" y="3621088"/>
          <p14:tracePt t="26485" x="2908300" y="3611563"/>
          <p14:tracePt t="26501" x="2917825" y="3592513"/>
          <p14:tracePt t="26510" x="2917825" y="3584575"/>
          <p14:tracePt t="26517" x="2935288" y="3565525"/>
          <p14:tracePt t="26533" x="2944813" y="3538538"/>
          <p14:tracePt t="26542" x="2954338" y="3519488"/>
          <p14:tracePt t="26549" x="2971800" y="3482975"/>
          <p14:tracePt t="26565" x="2971800" y="3475038"/>
          <p14:tracePt t="26575" x="2971800" y="3446463"/>
          <p14:tracePt t="26581" x="2971800" y="3429000"/>
          <p14:tracePt t="26593" x="2971800" y="3402013"/>
          <p14:tracePt t="26597" x="2971800" y="3375025"/>
          <p14:tracePt t="26608" x="2971800" y="3338513"/>
          <p14:tracePt t="26613" x="2971800" y="3328988"/>
          <p14:tracePt t="26622" x="2971800" y="3319463"/>
          <p14:tracePt t="26629" x="2971800" y="3309938"/>
          <p14:tracePt t="26639" x="2971800" y="3302000"/>
          <p14:tracePt t="26646" x="2971800" y="3273425"/>
          <p14:tracePt t="26654" x="2971800" y="3228975"/>
          <p14:tracePt t="26661" x="2962275" y="3200400"/>
          <p14:tracePt t="26670" x="2954338" y="3173413"/>
          <p14:tracePt t="26678" x="2935288" y="3136900"/>
          <p14:tracePt t="26685" x="2925763" y="3109913"/>
          <p14:tracePt t="26693" x="2917825" y="3100388"/>
          <p14:tracePt t="26701" x="2908300" y="3090863"/>
          <p14:tracePt t="26708" x="2898775" y="3073400"/>
          <p14:tracePt t="26717" x="2881313" y="3046413"/>
          <p14:tracePt t="26726" x="2881313" y="3036888"/>
          <p14:tracePt t="26734" x="2881313" y="3017838"/>
          <p14:tracePt t="26742" x="2871788" y="2982913"/>
          <p14:tracePt t="26749" x="2871788" y="2973388"/>
          <p14:tracePt t="26758" x="2862263" y="2973388"/>
          <p14:tracePt t="26765" x="2862263" y="2963863"/>
          <p14:tracePt t="26774" x="2862263" y="2946400"/>
          <p14:tracePt t="26781" x="2862263" y="2936875"/>
          <p14:tracePt t="26791" x="2852738" y="2917825"/>
          <p14:tracePt t="26797" x="2844800" y="2909888"/>
          <p14:tracePt t="26808" x="2844800" y="2900363"/>
          <p14:tracePt t="26813" x="2835275" y="2890838"/>
          <p14:tracePt t="26824" x="2835275" y="2873375"/>
          <p14:tracePt t="26829" x="2835275" y="2854325"/>
          <p14:tracePt t="26837" x="2825750" y="2844800"/>
          <p14:tracePt t="26853" x="2817813" y="2827338"/>
          <p14:tracePt t="26862" x="2817813" y="2817813"/>
          <p14:tracePt t="26869" x="2817813" y="2800350"/>
          <p14:tracePt t="26885" x="2817813" y="2771775"/>
          <p14:tracePt t="26893" x="2817813" y="2754313"/>
          <p14:tracePt t="26902" x="2817813" y="2735263"/>
          <p14:tracePt t="26908" x="2817813" y="2717800"/>
          <p14:tracePt t="26917" x="2817813" y="2708275"/>
          <p14:tracePt t="26925" x="2817813" y="2681288"/>
          <p14:tracePt t="26933" x="2817813" y="2671763"/>
          <p14:tracePt t="26942" x="2817813" y="2644775"/>
          <p14:tracePt t="26949" x="2817813" y="2617788"/>
          <p14:tracePt t="26958" x="2817813" y="2589213"/>
          <p14:tracePt t="26966" x="2817813" y="2581275"/>
          <p14:tracePt t="26976" x="2817813" y="2562225"/>
          <p14:tracePt t="26981" x="2817813" y="2544763"/>
          <p14:tracePt t="26991" x="2817813" y="2525713"/>
          <p14:tracePt t="26997" x="2817813" y="2517775"/>
          <p14:tracePt t="27013" x="2817813" y="2498725"/>
          <p14:tracePt t="27021" x="2817813" y="2489200"/>
          <p14:tracePt t="27037" x="2817813" y="2471738"/>
          <p14:tracePt t="27045" x="2817813" y="2462213"/>
          <p14:tracePt t="27053" x="2817813" y="2452688"/>
          <p14:tracePt t="27077" x="2817813" y="2435225"/>
          <p14:tracePt t="27085" x="2817813" y="2425700"/>
          <p14:tracePt t="27101" x="2817813" y="2416175"/>
          <p14:tracePt t="27117" x="2817813" y="2408238"/>
          <p14:tracePt t="27133" x="2817813" y="2389188"/>
          <p14:tracePt t="27158" x="2817813" y="2379663"/>
          <p14:tracePt t="27389" x="2817813" y="2352675"/>
          <p14:tracePt t="27397" x="2817813" y="2335213"/>
          <p14:tracePt t="27405" x="2817813" y="2325688"/>
          <p14:tracePt t="27413" x="2817813" y="2289175"/>
          <p14:tracePt t="27421" x="2817813" y="2262188"/>
          <p14:tracePt t="27429" x="2817813" y="2252663"/>
          <p14:tracePt t="27437" x="2817813" y="2233613"/>
          <p14:tracePt t="27541" x="2817813" y="2252663"/>
          <p14:tracePt t="27549" x="2817813" y="2262188"/>
          <p14:tracePt t="27557" x="2817813" y="2289175"/>
          <p14:tracePt t="27565" x="2817813" y="2298700"/>
          <p14:tracePt t="27574" x="2817813" y="2316163"/>
          <p14:tracePt t="27582" x="2817813" y="2335213"/>
          <p14:tracePt t="27592" x="2817813" y="2371725"/>
          <p14:tracePt t="27608" x="2817813" y="2379663"/>
          <p14:tracePt t="27613" x="2817813" y="2389188"/>
          <p14:tracePt t="27629" x="2817813" y="2408238"/>
          <p14:tracePt t="29061" x="2825750" y="2408238"/>
          <p14:tracePt t="29213" x="2835275" y="2408238"/>
          <p14:tracePt t="29237" x="2852738" y="2416175"/>
          <p14:tracePt t="30333" x="2852738" y="2389188"/>
          <p14:tracePt t="30341" x="2852738" y="2379663"/>
          <p14:tracePt t="30349" x="2862263" y="2379663"/>
          <p14:tracePt t="30359" x="2862263" y="2371725"/>
          <p14:tracePt t="30365" x="2862263" y="2352675"/>
          <p14:tracePt t="30461" x="2862263" y="2379663"/>
          <p14:tracePt t="30469" x="2862263" y="2398713"/>
          <p14:tracePt t="30477" x="2862263" y="2435225"/>
          <p14:tracePt t="30486" x="2862263" y="2462213"/>
          <p14:tracePt t="30493" x="2862263" y="2481263"/>
          <p14:tracePt t="30501" x="2862263" y="2508250"/>
          <p14:tracePt t="30509" x="2862263" y="2517775"/>
          <p14:tracePt t="30517" x="2862263" y="2525713"/>
          <p14:tracePt t="31741" x="2852738" y="2535238"/>
          <p14:tracePt t="31749" x="2835275" y="2562225"/>
          <p14:tracePt t="31757" x="2835275" y="2581275"/>
          <p14:tracePt t="31765" x="2835275" y="2608263"/>
          <p14:tracePt t="31775" x="2835275" y="2625725"/>
          <p14:tracePt t="31781" x="2835275" y="2654300"/>
          <p14:tracePt t="31791" x="2835275" y="2671763"/>
          <p14:tracePt t="31797" x="2835275" y="2717800"/>
          <p14:tracePt t="31808" x="2835275" y="2744788"/>
          <p14:tracePt t="31817" x="2835275" y="2763838"/>
          <p14:tracePt t="31824" x="2835275" y="2800350"/>
          <p14:tracePt t="31829" x="2835275" y="2817813"/>
          <p14:tracePt t="31837" x="2835275" y="2863850"/>
          <p14:tracePt t="31845" x="2835275" y="2900363"/>
          <p14:tracePt t="31853" x="2835275" y="2927350"/>
          <p14:tracePt t="31861" x="2835275" y="2973388"/>
          <p14:tracePt t="31869" x="2844800" y="3017838"/>
          <p14:tracePt t="31877" x="2852738" y="3046413"/>
          <p14:tracePt t="31884" x="2862263" y="3063875"/>
          <p14:tracePt t="31893" x="2862263" y="3100388"/>
          <p14:tracePt t="31901" x="2881313" y="3119438"/>
          <p14:tracePt t="31909" x="2881313" y="3136900"/>
          <p14:tracePt t="31917" x="2881313" y="3173413"/>
          <p14:tracePt t="31924" x="2881313" y="3200400"/>
          <p14:tracePt t="31933" x="2881313" y="3255963"/>
          <p14:tracePt t="31941" x="2881313" y="3292475"/>
          <p14:tracePt t="31949" x="2881313" y="3319463"/>
          <p14:tracePt t="31958" x="2881313" y="3365500"/>
          <p14:tracePt t="31965" x="2881313" y="3402013"/>
          <p14:tracePt t="31975" x="2881313" y="3419475"/>
          <p14:tracePt t="31981" x="2881313" y="3455988"/>
          <p14:tracePt t="31992" x="2881313" y="3475038"/>
          <p14:tracePt t="31997" x="2881313" y="3502025"/>
          <p14:tracePt t="32008" x="2881313" y="3519488"/>
          <p14:tracePt t="32013" x="2881313" y="3538538"/>
          <p14:tracePt t="32023" x="2881313" y="3556000"/>
          <p14:tracePt t="32043" x="2881313" y="3575050"/>
          <p14:tracePt t="32047" x="2881313" y="3584575"/>
          <p14:tracePt t="32142" x="2871788" y="3592513"/>
          <p14:tracePt t="32165" x="2871788" y="3602038"/>
          <p14:tracePt t="32173" x="2862263" y="3611563"/>
          <p14:tracePt t="32181" x="2852738" y="3621088"/>
          <p14:tracePt t="32191" x="2844800" y="3629025"/>
          <p14:tracePt t="32197" x="2835275" y="3638550"/>
          <p14:tracePt t="32213" x="2825750" y="3657600"/>
          <p14:tracePt t="32224" x="2798763" y="3675063"/>
          <p14:tracePt t="32229" x="2789238" y="3684588"/>
          <p14:tracePt t="32237" x="2771775" y="3711575"/>
          <p14:tracePt t="32245" x="2752725" y="3730625"/>
          <p14:tracePt t="32253" x="2744788" y="3738563"/>
          <p14:tracePt t="32262" x="2716213" y="3767138"/>
          <p14:tracePt t="32269" x="2708275" y="3775075"/>
          <p14:tracePt t="32279" x="2698750" y="3784600"/>
          <p14:tracePt t="32285" x="2671763" y="3794125"/>
          <p14:tracePt t="32294" x="2652713" y="3811588"/>
          <p14:tracePt t="32301" x="2643188" y="3821113"/>
          <p14:tracePt t="32308" x="2625725" y="3840163"/>
          <p14:tracePt t="32317" x="2625725" y="3848100"/>
          <p14:tracePt t="32324" x="2606675" y="3867150"/>
          <p14:tracePt t="32333" x="2589213" y="3875088"/>
          <p14:tracePt t="32340" x="2562225" y="3894138"/>
          <p14:tracePt t="32349" x="2543175" y="3911600"/>
          <p14:tracePt t="32358" x="2516188" y="3930650"/>
          <p14:tracePt t="32365" x="2498725" y="3948113"/>
          <p14:tracePt t="32374" x="2479675" y="3967163"/>
          <p14:tracePt t="32381" x="2470150" y="3984625"/>
          <p14:tracePt t="32392" x="2443163" y="4021138"/>
          <p14:tracePt t="32397" x="2433638" y="4040188"/>
          <p14:tracePt t="32407" x="2433638" y="4049713"/>
          <p14:tracePt t="32413" x="2425700" y="4086225"/>
          <p14:tracePt t="32423" x="2425700" y="4094163"/>
          <p14:tracePt t="32438" x="2425700" y="4113213"/>
          <p14:tracePt t="32445" x="2425700" y="4122738"/>
          <p14:tracePt t="32453" x="2416175" y="4140200"/>
          <p14:tracePt t="32461" x="2416175" y="4149725"/>
          <p14:tracePt t="32470" x="2416175" y="4176713"/>
          <p14:tracePt t="32477" x="2416175" y="4186238"/>
          <p14:tracePt t="32485" x="2416175" y="4203700"/>
          <p14:tracePt t="32493" x="2416175" y="4213225"/>
          <p14:tracePt t="32501" x="2416175" y="4240213"/>
          <p14:tracePt t="32508" x="2416175" y="4268788"/>
          <p14:tracePt t="32517" x="2416175" y="4303713"/>
          <p14:tracePt t="32524" x="2416175" y="4340225"/>
          <p14:tracePt t="32533" x="2416175" y="4395788"/>
          <p14:tracePt t="32542" x="2416175" y="4449763"/>
          <p14:tracePt t="32549" x="2443163" y="4486275"/>
          <p14:tracePt t="32558" x="2462213" y="4541838"/>
          <p14:tracePt t="32565" x="2470150" y="4578350"/>
          <p14:tracePt t="32574" x="2489200" y="4624388"/>
          <p14:tracePt t="32581" x="2498725" y="4641850"/>
          <p14:tracePt t="32591" x="2506663" y="4668838"/>
          <p14:tracePt t="32597" x="2516188" y="4678363"/>
          <p14:tracePt t="32613" x="2516188" y="4687888"/>
          <p14:tracePt t="32638" x="2525713" y="4687888"/>
          <p14:tracePt t="32645" x="2533650" y="4697413"/>
          <p14:tracePt t="32653" x="2533650" y="4714875"/>
          <p14:tracePt t="32662" x="2543175" y="4724400"/>
          <p14:tracePt t="32669" x="2552700" y="4760913"/>
          <p14:tracePt t="32678" x="2589213" y="4805363"/>
          <p14:tracePt t="32687" x="2598738" y="4833938"/>
          <p14:tracePt t="32693" x="2606675" y="4870450"/>
          <p14:tracePt t="32701" x="2635250" y="4914900"/>
          <p14:tracePt t="32709" x="2662238" y="4943475"/>
          <p14:tracePt t="32717" x="2671763" y="4960938"/>
          <p14:tracePt t="32724" x="2671763" y="4970463"/>
          <p14:tracePt t="32733" x="2689225" y="4987925"/>
          <p14:tracePt t="32765" x="2698750" y="5006975"/>
          <p14:tracePt t="32772" x="2698750" y="5016500"/>
          <p14:tracePt t="32781" x="2698750" y="5024438"/>
          <p14:tracePt t="32797" x="2698750" y="5043488"/>
          <p14:tracePt t="32808" x="2698750" y="5060950"/>
          <p14:tracePt t="32813" x="2698750" y="5089525"/>
          <p14:tracePt t="32823" x="2698750" y="5106988"/>
          <p14:tracePt t="32829" x="2698750" y="5143500"/>
          <p14:tracePt t="32838" x="2698750" y="5153025"/>
          <p14:tracePt t="32845" x="2698750" y="5189538"/>
          <p14:tracePt t="32853" x="2698750" y="5197475"/>
          <p14:tracePt t="32861" x="2698750" y="5207000"/>
          <p14:tracePt t="32869" x="2708275" y="5253038"/>
          <p14:tracePt t="32877" x="2716213" y="5307013"/>
          <p14:tracePt t="32885" x="2716213" y="5316538"/>
          <p14:tracePt t="32894" x="2735263" y="5372100"/>
          <p14:tracePt t="32900" x="2735263" y="5389563"/>
          <p14:tracePt t="32909" x="2744788" y="5416550"/>
          <p14:tracePt t="32917" x="2744788" y="5435600"/>
          <p14:tracePt t="32925" x="2752725" y="5453063"/>
          <p14:tracePt t="32933" x="2771775" y="5481638"/>
          <p14:tracePt t="32940" x="2771775" y="5518150"/>
          <p14:tracePt t="32949" x="2789238" y="5554663"/>
          <p14:tracePt t="32957" x="2798763" y="5562600"/>
          <p14:tracePt t="32965" x="2798763" y="5599113"/>
          <p14:tracePt t="32974" x="2808288" y="5618163"/>
          <p14:tracePt t="32981" x="2817813" y="5645150"/>
          <p14:tracePt t="32997" x="2817813" y="5681663"/>
          <p14:tracePt t="33007" x="2835275" y="5708650"/>
          <p14:tracePt t="33030" x="2862263" y="5791200"/>
          <p14:tracePt t="33037" x="2889250" y="5808663"/>
          <p14:tracePt t="33045" x="2889250" y="5818188"/>
          <p14:tracePt t="33061" x="2898775" y="5827713"/>
          <p14:tracePt t="33069" x="2908300" y="5837238"/>
          <p14:tracePt t="33077" x="2925763" y="5854700"/>
          <p14:tracePt t="33094" x="2935288" y="5864225"/>
          <p14:tracePt t="33141" x="2944813" y="5873750"/>
          <p14:tracePt t="33165" x="2962275" y="5873750"/>
          <p14:tracePt t="33172" x="2981325" y="5873750"/>
          <p14:tracePt t="33181" x="2981325" y="5864225"/>
          <p14:tracePt t="33189" x="3008313" y="5854700"/>
          <p14:tracePt t="33197" x="3054350" y="5818188"/>
          <p14:tracePt t="33207" x="3090863" y="5800725"/>
          <p14:tracePt t="33213" x="3117850" y="5791200"/>
          <p14:tracePt t="33223" x="3136900" y="5772150"/>
          <p14:tracePt t="33229" x="3163888" y="5754688"/>
          <p14:tracePt t="33237" x="3190875" y="5718175"/>
          <p14:tracePt t="33246" x="3227388" y="5699125"/>
          <p14:tracePt t="33253" x="3263900" y="5662613"/>
          <p14:tracePt t="33262" x="3309938" y="5626100"/>
          <p14:tracePt t="33269" x="3346450" y="5599113"/>
          <p14:tracePt t="33280" x="3363913" y="5554663"/>
          <p14:tracePt t="33285" x="3390900" y="5489575"/>
          <p14:tracePt t="33295" x="3400425" y="5453063"/>
          <p14:tracePt t="33301" x="3419475" y="5416550"/>
          <p14:tracePt t="33310" x="3436938" y="5389563"/>
          <p14:tracePt t="33317" x="3436938" y="5362575"/>
          <p14:tracePt t="33325" x="3446463" y="5353050"/>
          <p14:tracePt t="33333" x="3446463" y="5335588"/>
          <p14:tracePt t="33340" x="3446463" y="5316538"/>
          <p14:tracePt t="33349" x="3446463" y="5307013"/>
          <p14:tracePt t="33358" x="3446463" y="5299075"/>
          <p14:tracePt t="33390" x="3446463" y="5289550"/>
          <p14:tracePt t="33573" x="3446463" y="5270500"/>
          <p14:tracePt t="33580" x="3436938" y="5253038"/>
          <p14:tracePt t="33589" x="3427413" y="5226050"/>
          <p14:tracePt t="33597" x="3419475" y="5207000"/>
          <p14:tracePt t="33607" x="3400425" y="5180013"/>
          <p14:tracePt t="33613" x="3390900" y="5170488"/>
          <p14:tracePt t="33623" x="3390900" y="5160963"/>
          <p14:tracePt t="33629" x="3373438" y="5143500"/>
          <p14:tracePt t="33645" x="3363913" y="5126038"/>
          <p14:tracePt t="33653" x="3346450" y="5106988"/>
          <p14:tracePt t="33661" x="3336925" y="5070475"/>
          <p14:tracePt t="33669" x="3327400" y="5043488"/>
          <p14:tracePt t="33679" x="3309938" y="5016500"/>
          <p14:tracePt t="33685" x="3300413" y="4997450"/>
          <p14:tracePt t="33693" x="3290888" y="4960938"/>
          <p14:tracePt t="33701" x="3290888" y="4943475"/>
          <p14:tracePt t="33717" x="3281363" y="4924425"/>
          <p14:tracePt t="33749" x="3254375" y="4906963"/>
          <p14:tracePt t="33901" x="3254375" y="4897438"/>
          <p14:tracePt t="33909" x="3254375" y="4870450"/>
          <p14:tracePt t="33917" x="3254375" y="4841875"/>
          <p14:tracePt t="33925" x="3244850" y="4814888"/>
          <p14:tracePt t="33933" x="3244850" y="4797425"/>
          <p14:tracePt t="33942" x="3244850" y="4778375"/>
          <p14:tracePt t="33948" x="3236913" y="4751388"/>
          <p14:tracePt t="34973" x="3227388" y="4741863"/>
          <p14:tracePt t="34997" x="3200400" y="4705350"/>
          <p14:tracePt t="35006" x="3190875" y="4687888"/>
          <p14:tracePt t="35014" x="3181350" y="4624388"/>
          <p14:tracePt t="35022" x="3154363" y="4578350"/>
          <p14:tracePt t="35029" x="3136900" y="4532313"/>
          <p14:tracePt t="35038" x="3127375" y="4514850"/>
          <p14:tracePt t="35046" x="3117850" y="4478338"/>
          <p14:tracePt t="35053" x="3100388" y="4459288"/>
          <p14:tracePt t="35061" x="3100388" y="4441825"/>
          <p14:tracePt t="35069" x="3090863" y="4432300"/>
          <p14:tracePt t="35078" x="3090863" y="4422775"/>
          <p14:tracePt t="35085" x="3081338" y="4405313"/>
          <p14:tracePt t="35094" x="3081338" y="4395788"/>
          <p14:tracePt t="35101" x="3071813" y="4395788"/>
          <p14:tracePt t="35109" x="3063875" y="4386263"/>
          <p14:tracePt t="35157" x="3063875" y="4368800"/>
          <p14:tracePt t="35245" x="3054350" y="4340225"/>
          <p14:tracePt t="35253" x="3054350" y="4322763"/>
          <p14:tracePt t="35261" x="3044825" y="4313238"/>
          <p14:tracePt t="35269" x="3044825" y="4303713"/>
          <p14:tracePt t="35277" x="3035300" y="4276725"/>
          <p14:tracePt t="35285" x="3035300" y="4268788"/>
          <p14:tracePt t="35292" x="3035300" y="4259263"/>
          <p14:tracePt t="35301" x="3027363" y="4240213"/>
          <p14:tracePt t="35310" x="3017838" y="4222750"/>
          <p14:tracePt t="35326" x="3008313" y="4213225"/>
          <p14:tracePt t="35333" x="3008313" y="4195763"/>
          <p14:tracePt t="35340" x="3008313" y="4186238"/>
          <p14:tracePt t="35349" x="3008313" y="4176713"/>
          <p14:tracePt t="35358" x="2998788" y="4159250"/>
          <p14:tracePt t="35365" x="2990850" y="4130675"/>
          <p14:tracePt t="35374" x="2981325" y="4122738"/>
          <p14:tracePt t="35381" x="2971800" y="4113213"/>
          <p14:tracePt t="35392" x="2971800" y="4103688"/>
          <p14:tracePt t="35413" x="2962275" y="4094163"/>
          <p14:tracePt t="35429" x="2962275" y="4086225"/>
          <p14:tracePt t="35445" x="2962275" y="4049713"/>
          <p14:tracePt t="35453" x="2954338" y="4013200"/>
          <p14:tracePt t="35461" x="2935288" y="3984625"/>
          <p14:tracePt t="35469" x="2917825" y="3940175"/>
          <p14:tracePt t="35478" x="2917825" y="3911600"/>
          <p14:tracePt t="35485" x="2917825" y="3875088"/>
          <p14:tracePt t="35493" x="2917825" y="3830638"/>
          <p14:tracePt t="35501" x="2917825" y="3794125"/>
          <p14:tracePt t="35509" x="2917825" y="3748088"/>
          <p14:tracePt t="35517" x="2917825" y="3694113"/>
          <p14:tracePt t="35525" x="2917825" y="3638550"/>
          <p14:tracePt t="35534" x="2917825" y="3584575"/>
          <p14:tracePt t="35541" x="2917825" y="3538538"/>
          <p14:tracePt t="35549" x="2917825" y="3482975"/>
          <p14:tracePt t="35558" x="2917825" y="3455988"/>
          <p14:tracePt t="35565" x="2917825" y="3419475"/>
          <p14:tracePt t="35574" x="2917825" y="3392488"/>
          <p14:tracePt t="35581" x="2917825" y="3375025"/>
          <p14:tracePt t="35590" x="2917825" y="3365500"/>
          <p14:tracePt t="35597" x="2917825" y="3338513"/>
          <p14:tracePt t="35607" x="2917825" y="3328988"/>
          <p14:tracePt t="35613" x="2917825" y="3319463"/>
          <p14:tracePt t="35625" x="2917825" y="3292475"/>
          <p14:tracePt t="35645" x="2917825" y="3273425"/>
          <p14:tracePt t="35653" x="2917825" y="3265488"/>
          <p14:tracePt t="35661" x="2917825" y="3255963"/>
          <p14:tracePt t="35670" x="2917825" y="3236913"/>
          <p14:tracePt t="35677" x="2917825" y="3209925"/>
          <p14:tracePt t="35686" x="2917825" y="3200400"/>
          <p14:tracePt t="35694" x="2925763" y="3192463"/>
          <p14:tracePt t="35701" x="2925763" y="3163888"/>
          <p14:tracePt t="35710" x="2935288" y="3146425"/>
          <p14:tracePt t="35718" x="2935288" y="3119438"/>
          <p14:tracePt t="35725" x="2944813" y="3109913"/>
          <p14:tracePt t="35734" x="2944813" y="3100388"/>
          <p14:tracePt t="35741" x="2954338" y="3073400"/>
          <p14:tracePt t="35750" x="2962275" y="3063875"/>
          <p14:tracePt t="35758" x="2962275" y="3054350"/>
          <p14:tracePt t="35766" x="2962275" y="3046413"/>
          <p14:tracePt t="35777" x="2962275" y="3036888"/>
          <p14:tracePt t="35781" x="2971800" y="3027363"/>
          <p14:tracePt t="35790" x="2971800" y="3017838"/>
          <p14:tracePt t="35798" x="2971800" y="3009900"/>
          <p14:tracePt t="35809" x="2971800" y="3000375"/>
          <p14:tracePt t="35824" x="2971800" y="2990850"/>
          <p14:tracePt t="35829" x="2981325" y="2982913"/>
          <p14:tracePt t="35845" x="2981325" y="2963863"/>
          <p14:tracePt t="35853" x="2981325" y="2954338"/>
          <p14:tracePt t="35861" x="2981325" y="2946400"/>
          <p14:tracePt t="35869" x="2981325" y="2917825"/>
          <p14:tracePt t="35886" x="2981325" y="2909888"/>
          <p14:tracePt t="35893" x="2981325" y="2900363"/>
          <p14:tracePt t="35901" x="2981325" y="2873375"/>
          <p14:tracePt t="35909" x="2981325" y="2863850"/>
          <p14:tracePt t="35917" x="2981325" y="2854325"/>
          <p14:tracePt t="35925" x="2981325" y="2827338"/>
          <p14:tracePt t="35933" x="2990850" y="2817813"/>
          <p14:tracePt t="35941" x="2998788" y="2817813"/>
          <p14:tracePt t="35965" x="3008313" y="2808288"/>
          <p14:tracePt t="36022" x="3008313" y="2800350"/>
          <p14:tracePt t="36037" x="3008313" y="2790825"/>
          <p14:tracePt t="36053" x="3017838" y="2781300"/>
          <p14:tracePt t="36077" x="3017838" y="2771775"/>
          <p14:tracePt t="36085" x="3027363" y="2754313"/>
          <p14:tracePt t="36117" x="3027363" y="2744788"/>
          <p14:tracePt t="36133" x="3027363" y="2735263"/>
          <p14:tracePt t="36157" x="3027363" y="2717800"/>
          <p14:tracePt t="36173" x="3027363" y="2708275"/>
          <p14:tracePt t="36181" x="3027363" y="2698750"/>
          <p14:tracePt t="36197" x="3027363" y="2681288"/>
          <p14:tracePt t="36213" x="3027363" y="2671763"/>
          <p14:tracePt t="36222" x="3008313" y="2654300"/>
          <p14:tracePt t="36246" x="3008313" y="2635250"/>
          <p14:tracePt t="36253" x="2998788" y="2625725"/>
          <p14:tracePt t="36269" x="2998788" y="2617788"/>
          <p14:tracePt t="36277" x="2990850" y="2608263"/>
          <p14:tracePt t="36285" x="2990850" y="2598738"/>
          <p14:tracePt t="36295" x="2981325" y="2581275"/>
          <p14:tracePt t="36301" x="2962275" y="2571750"/>
          <p14:tracePt t="36309" x="2954338" y="2562225"/>
          <p14:tracePt t="36317" x="2944813" y="2535238"/>
          <p14:tracePt t="36324" x="2944813" y="2525713"/>
          <p14:tracePt t="36334" x="2944813" y="2498725"/>
          <p14:tracePt t="36341" x="2944813" y="2489200"/>
          <p14:tracePt t="36349" x="2944813" y="2462213"/>
          <p14:tracePt t="36358" x="2944813" y="2452688"/>
          <p14:tracePt t="36365" x="2925763" y="2444750"/>
          <p14:tracePt t="36374" x="2925763" y="2425700"/>
          <p14:tracePt t="36381" x="2925763" y="2416175"/>
          <p14:tracePt t="36390" x="2917825" y="2398713"/>
          <p14:tracePt t="36413" x="2917825" y="2379663"/>
          <p14:tracePt t="36424" x="2917825" y="2362200"/>
          <p14:tracePt t="36429" x="2917825" y="2335213"/>
          <p14:tracePt t="36440" x="2908300" y="2316163"/>
          <p14:tracePt t="36445" x="2908300" y="2289175"/>
          <p14:tracePt t="36454" x="2908300" y="2270125"/>
          <p14:tracePt t="36461" x="2908300" y="2225675"/>
          <p14:tracePt t="36469" x="2898775" y="2206625"/>
          <p14:tracePt t="36477" x="2898775" y="2152650"/>
          <p14:tracePt t="36486" x="2871788" y="2125663"/>
          <p14:tracePt t="36493" x="2871788" y="2106613"/>
          <p14:tracePt t="36502" x="2871788" y="2079625"/>
          <p14:tracePt t="36510" x="2862263" y="2060575"/>
          <p14:tracePt t="36517" x="2862263" y="2043113"/>
          <p14:tracePt t="36524" x="2862263" y="2033588"/>
          <p14:tracePt t="38341" x="2862263" y="2043113"/>
          <p14:tracePt t="38357" x="2862263" y="2052638"/>
          <p14:tracePt t="38365" x="2852738" y="2070100"/>
          <p14:tracePt t="38372" x="2852738" y="2079625"/>
          <p14:tracePt t="38381" x="2852738" y="2106613"/>
          <p14:tracePt t="38391" x="2852738" y="2116138"/>
          <p14:tracePt t="38397" x="2844800" y="2152650"/>
          <p14:tracePt t="38408" x="2844800" y="2170113"/>
          <p14:tracePt t="38413" x="2844800" y="2197100"/>
          <p14:tracePt t="38424" x="2825750" y="2225675"/>
          <p14:tracePt t="38429" x="2825750" y="2262188"/>
          <p14:tracePt t="38441" x="2817813" y="2298700"/>
          <p14:tracePt t="38445" x="2817813" y="2306638"/>
          <p14:tracePt t="38453" x="2817813" y="2335213"/>
          <p14:tracePt t="38461" x="2817813" y="2352675"/>
          <p14:tracePt t="38469" x="2808288" y="2371725"/>
          <p14:tracePt t="38478" x="2808288" y="2379663"/>
          <p14:tracePt t="38485" x="2808288" y="2389188"/>
          <p14:tracePt t="38493" x="2798763" y="2398713"/>
          <p14:tracePt t="38533" x="2789238" y="2408238"/>
          <p14:tracePt t="38541" x="2781300" y="2416175"/>
          <p14:tracePt t="38549" x="2781300" y="2425700"/>
          <p14:tracePt t="38557" x="2771775" y="2435225"/>
          <p14:tracePt t="38574" x="2771775" y="2444750"/>
          <p14:tracePt t="38581" x="2771775" y="2452688"/>
          <p14:tracePt t="38591" x="2771775" y="2462213"/>
          <p14:tracePt t="38608" x="2771775" y="2471738"/>
          <p14:tracePt t="38625" x="2771775" y="2481263"/>
          <p14:tracePt t="38629" x="2771775" y="2498725"/>
          <p14:tracePt t="38645" x="2762250" y="2517775"/>
          <p14:tracePt t="38869" x="2762250" y="2525713"/>
          <p14:tracePt t="38877" x="2762250" y="2554288"/>
          <p14:tracePt t="38893" x="2762250" y="2581275"/>
          <p14:tracePt t="38902" x="2762250" y="2589213"/>
          <p14:tracePt t="38909" x="2752725" y="2608263"/>
          <p14:tracePt t="38917" x="2744788" y="2617788"/>
          <p14:tracePt t="38925" x="2744788" y="2625725"/>
          <p14:tracePt t="38933" x="2744788" y="2635250"/>
          <p14:tracePt t="38940" x="2735263" y="2644775"/>
          <p14:tracePt t="39334" x="2735263" y="2635250"/>
          <p14:tracePt t="39349" x="2752725" y="2635250"/>
          <p14:tracePt t="39357" x="2789238" y="2635250"/>
          <p14:tracePt t="39365" x="2844800" y="2635250"/>
          <p14:tracePt t="39373" x="2898775" y="2635250"/>
          <p14:tracePt t="39381" x="2944813" y="2635250"/>
          <p14:tracePt t="39391" x="2962275" y="2635250"/>
          <p14:tracePt t="39397" x="2998788" y="2635250"/>
          <p14:tracePt t="39408" x="3027363" y="2635250"/>
          <p14:tracePt t="39413" x="3044825" y="2635250"/>
          <p14:tracePt t="39423" x="3081338" y="2635250"/>
          <p14:tracePt t="39429" x="3090863" y="2635250"/>
          <p14:tracePt t="39439" x="3127375" y="2625725"/>
          <p14:tracePt t="39445" x="3136900" y="2625725"/>
          <p14:tracePt t="39461" x="3144838" y="2625725"/>
          <p14:tracePt t="39469" x="3163888" y="2617788"/>
          <p14:tracePt t="39485" x="3171825" y="2617788"/>
          <p14:tracePt t="39501" x="3181350" y="2608263"/>
          <p14:tracePt t="39509" x="3190875" y="2598738"/>
          <p14:tracePt t="39669" x="3200400" y="2589213"/>
          <p14:tracePt t="39677" x="3227388" y="2598738"/>
          <p14:tracePt t="39685" x="3290888" y="2608263"/>
          <p14:tracePt t="39693" x="3409950" y="2654300"/>
          <p14:tracePt t="39701" x="3519488" y="2671763"/>
          <p14:tracePt t="39709" x="3646488" y="2681288"/>
          <p14:tracePt t="39718" x="3856038" y="2717800"/>
          <p14:tracePt t="39725" x="4002088" y="2744788"/>
          <p14:tracePt t="39733" x="4129088" y="2763838"/>
          <p14:tracePt t="39740" x="4221163" y="2763838"/>
          <p14:tracePt t="39749" x="4267200" y="2763838"/>
          <p14:tracePt t="39758" x="4284663" y="2763838"/>
          <p14:tracePt t="39813" x="4303713" y="2763838"/>
          <p14:tracePt t="39822" x="4321175" y="2763838"/>
          <p14:tracePt t="39829" x="4376738" y="2763838"/>
          <p14:tracePt t="39838" x="4430713" y="2763838"/>
          <p14:tracePt t="39846" x="4503738" y="2763838"/>
          <p14:tracePt t="39853" x="4613275" y="2771775"/>
          <p14:tracePt t="39861" x="4695825" y="2800350"/>
          <p14:tracePt t="39869" x="4767263" y="2808288"/>
          <p14:tracePt t="39877" x="4868863" y="2827338"/>
          <p14:tracePt t="39885" x="4941888" y="2854325"/>
          <p14:tracePt t="39895" x="4959350" y="2863850"/>
          <p14:tracePt t="39901" x="4986338" y="2863850"/>
          <p14:tracePt t="39909" x="5005388" y="2863850"/>
          <p14:tracePt t="39917" x="5022850" y="2863850"/>
          <p14:tracePt t="39926" x="5032375" y="2863850"/>
          <p14:tracePt t="39933" x="5049838" y="2863850"/>
          <p14:tracePt t="39940" x="5086350" y="2863850"/>
          <p14:tracePt t="39949" x="5132388" y="2863850"/>
          <p14:tracePt t="39957" x="5187950" y="2863850"/>
          <p14:tracePt t="39966" x="5232400" y="2863850"/>
          <p14:tracePt t="39974" x="5287963" y="2844800"/>
          <p14:tracePt t="39981" x="5360988" y="2844800"/>
          <p14:tracePt t="39990" x="5405438" y="2836863"/>
          <p14:tracePt t="39998" x="5478463" y="2836863"/>
          <p14:tracePt t="40014" x="5616575" y="2800350"/>
          <p14:tracePt t="40023" x="5670550" y="2800350"/>
          <p14:tracePt t="40029" x="5734050" y="2800350"/>
          <p14:tracePt t="40040" x="5770563" y="2800350"/>
          <p14:tracePt t="40045" x="5807075" y="2800350"/>
          <p14:tracePt t="40053" x="5843588" y="2800350"/>
          <p14:tracePt t="40061" x="5870575" y="2800350"/>
          <p14:tracePt t="40069" x="5899150" y="2808288"/>
          <p14:tracePt t="40077" x="5935663" y="2817813"/>
          <p14:tracePt t="40085" x="5989638" y="2873375"/>
          <p14:tracePt t="40094" x="6035675" y="2890838"/>
          <p14:tracePt t="40102" x="6099175" y="2927350"/>
          <p14:tracePt t="40112" x="6145213" y="2954338"/>
          <p14:tracePt t="40117" x="6226175" y="2990850"/>
          <p14:tracePt t="40125" x="6308725" y="3017838"/>
          <p14:tracePt t="40133" x="6381750" y="3063875"/>
          <p14:tracePt t="40140" x="6518275" y="3119438"/>
          <p14:tracePt t="40149" x="6645275" y="3146425"/>
          <p14:tracePt t="40158" x="6783388" y="3192463"/>
          <p14:tracePt t="40165" x="6892925" y="3209925"/>
          <p14:tracePt t="40174" x="7019925" y="3236913"/>
          <p14:tracePt t="40181" x="7175500" y="3282950"/>
          <p14:tracePt t="40190" x="7319963" y="3309938"/>
          <p14:tracePt t="40197" x="7475538" y="3355975"/>
          <p14:tracePt t="40207" x="7585075" y="3382963"/>
          <p14:tracePt t="40213" x="7731125" y="3411538"/>
          <p14:tracePt t="40223" x="7831138" y="3438525"/>
          <p14:tracePt t="40229" x="7958138" y="3465513"/>
          <p14:tracePt t="40241" x="8040688" y="3492500"/>
          <p14:tracePt t="40245" x="8169275" y="3511550"/>
          <p14:tracePt t="40253" x="8296275" y="3511550"/>
          <p14:tracePt t="40261" x="8405813" y="3519488"/>
          <p14:tracePt t="40269" x="8551863" y="3519488"/>
          <p14:tracePt t="40277" x="8678863" y="3519488"/>
          <p14:tracePt t="40285" x="8807450" y="3519488"/>
          <p14:tracePt t="40293" x="8897938" y="3519488"/>
          <p14:tracePt t="40301" x="9007475" y="3519488"/>
          <p14:tracePt t="40310" x="9107488" y="34925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636838"/>
            <a:ext cx="66341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txBox="1">
            <a:spLocks noGrp="1"/>
          </p:cNvSpPr>
          <p:nvPr/>
        </p:nvSpPr>
        <p:spPr bwMode="auto">
          <a:xfrm>
            <a:off x="1042988" y="6381750"/>
            <a:ext cx="7272337" cy="358775"/>
          </a:xfrm>
          <a:prstGeom prst="rect">
            <a:avLst/>
          </a:prstGeom>
          <a:noFill/>
          <a:ln>
            <a:miter lim="800000"/>
            <a:headEnd/>
            <a:tailEnd/>
          </a:ln>
        </p:spPr>
        <p:txBody>
          <a:bodyPr anchor="b"/>
          <a:lstStyle/>
          <a:p>
            <a:pPr algn="ctr" eaLnBrk="1" hangingPunct="1">
              <a:defRPr/>
            </a:pPr>
            <a:r>
              <a:rPr kumimoji="0" lang="en-US" sz="1200" b="1" dirty="0">
                <a:latin typeface="+mn-lt"/>
                <a:ea typeface="+mn-ea"/>
              </a:rPr>
              <a:t>Copyright © 2012, Elsevier Inc. All rights reserved.</a:t>
            </a:r>
            <a:endParaRPr kumimoji="0" lang="en-AU" sz="1200" b="1" dirty="0">
              <a:latin typeface="+mn-lt"/>
              <a:ea typeface="+mn-ea"/>
            </a:endParaRPr>
          </a:p>
        </p:txBody>
      </p:sp>
      <p:sp>
        <p:nvSpPr>
          <p:cNvPr id="30724" name="Rectangle 2"/>
          <p:cNvSpPr>
            <a:spLocks noGrp="1" noChangeArrowheads="1"/>
          </p:cNvSpPr>
          <p:nvPr>
            <p:ph type="title" idx="4294967295"/>
          </p:nvPr>
        </p:nvSpPr>
        <p:spPr>
          <a:xfrm>
            <a:off x="457200" y="222250"/>
            <a:ext cx="8229600" cy="769938"/>
          </a:xfrm>
        </p:spPr>
        <p:txBody>
          <a:bodyPr anchor="b">
            <a:spAutoFit/>
          </a:bodyPr>
          <a:lstStyle/>
          <a:p>
            <a:pPr eaLnBrk="1" hangingPunct="1"/>
            <a:r>
              <a:rPr lang="en-US" altLang="ja-JP"/>
              <a:t>NUMA</a:t>
            </a:r>
            <a:r>
              <a:rPr lang="ja-JP" altLang="en-US"/>
              <a:t>のシステム例</a:t>
            </a:r>
            <a:endParaRPr lang="en-AU" altLang="ja-JP"/>
          </a:p>
        </p:txBody>
      </p:sp>
      <p:sp>
        <p:nvSpPr>
          <p:cNvPr id="30725" name="Rectangle 3"/>
          <p:cNvSpPr>
            <a:spLocks noGrp="1" noChangeArrowheads="1"/>
          </p:cNvSpPr>
          <p:nvPr>
            <p:ph type="body" idx="4294967295"/>
          </p:nvPr>
        </p:nvSpPr>
        <p:spPr>
          <a:xfrm>
            <a:off x="0" y="765175"/>
            <a:ext cx="8229600" cy="4530725"/>
          </a:xfrm>
        </p:spPr>
        <p:txBody>
          <a:bodyPr/>
          <a:lstStyle/>
          <a:p>
            <a:pPr eaLnBrk="1" hangingPunct="1">
              <a:lnSpc>
                <a:spcPct val="90000"/>
              </a:lnSpc>
              <a:buFont typeface="Wingdings" panose="05000000000000000000" pitchFamily="2" charset="2"/>
              <a:buNone/>
            </a:pPr>
            <a:endParaRPr lang="en-US" altLang="ja-JP" sz="2600"/>
          </a:p>
          <a:p>
            <a:pPr eaLnBrk="1" hangingPunct="1">
              <a:lnSpc>
                <a:spcPct val="90000"/>
              </a:lnSpc>
            </a:pPr>
            <a:r>
              <a:rPr lang="en-US" altLang="ja-JP" sz="2600"/>
              <a:t>L3</a:t>
            </a:r>
            <a:r>
              <a:rPr lang="ja-JP" altLang="en-US" sz="2600"/>
              <a:t>キャッシュをディレクトリ方式で構成</a:t>
            </a:r>
            <a:endParaRPr lang="en-US" altLang="ja-JP" sz="2600"/>
          </a:p>
          <a:p>
            <a:pPr marL="457200" lvl="1" indent="0" eaLnBrk="1" hangingPunct="1">
              <a:lnSpc>
                <a:spcPct val="90000"/>
              </a:lnSpc>
              <a:buFontTx/>
              <a:buNone/>
            </a:pPr>
            <a:endParaRPr lang="en-US" altLang="ja-JP" sz="2200"/>
          </a:p>
        </p:txBody>
      </p:sp>
      <p:sp>
        <p:nvSpPr>
          <p:cNvPr id="30726" name="Text Box 5"/>
          <p:cNvSpPr txBox="1">
            <a:spLocks noChangeArrowheads="1"/>
          </p:cNvSpPr>
          <p:nvPr/>
        </p:nvSpPr>
        <p:spPr bwMode="auto">
          <a:xfrm rot="5400000">
            <a:off x="5782469" y="2993232"/>
            <a:ext cx="6353175" cy="3698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0" lang="en-US" altLang="ja-JP" sz="1800">
                <a:solidFill>
                  <a:srgbClr val="0066FF"/>
                </a:solidFill>
              </a:rPr>
              <a:t>Distributed Shared Memory and Directory-Based Coherence</a:t>
            </a:r>
          </a:p>
        </p:txBody>
      </p:sp>
      <p:sp>
        <p:nvSpPr>
          <p:cNvPr id="30727" name="Text Box 7"/>
          <p:cNvSpPr txBox="1">
            <a:spLocks noChangeArrowheads="1"/>
          </p:cNvSpPr>
          <p:nvPr/>
        </p:nvSpPr>
        <p:spPr bwMode="auto">
          <a:xfrm>
            <a:off x="5559425" y="2060575"/>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latin typeface="Arial Black" panose="020B0A04020102020204" pitchFamily="34" charset="0"/>
                <a:ea typeface="ＭＳ Ｐ明朝" panose="02020600040205080304" pitchFamily="18" charset="-128"/>
              </a:rPr>
              <a:t>IBM Power 7</a:t>
            </a:r>
          </a:p>
          <a:p>
            <a:pPr eaLnBrk="1" hangingPunct="1">
              <a:spcBef>
                <a:spcPct val="0"/>
              </a:spcBef>
              <a:buFontTx/>
              <a:buNone/>
            </a:pPr>
            <a:r>
              <a:rPr lang="en-US" altLang="ja-JP" sz="1800">
                <a:latin typeface="Arial Black" panose="020B0A04020102020204" pitchFamily="34" charset="0"/>
                <a:ea typeface="ＭＳ Ｐ明朝" panose="02020600040205080304" pitchFamily="18" charset="-128"/>
              </a:rPr>
              <a:t>AMD Opteron 8430</a:t>
            </a:r>
          </a:p>
        </p:txBody>
      </p:sp>
      <p:pic>
        <p:nvPicPr>
          <p:cNvPr id="2" name="オーディオ 1">
            <a:hlinkClick r:id="" action="ppaction://media"/>
            <a:extLst>
              <a:ext uri="{FF2B5EF4-FFF2-40B4-BE49-F238E27FC236}">
                <a16:creationId xmlns:a16="http://schemas.microsoft.com/office/drawing/2014/main" id="{86AD13B0-4DE8-409C-9BF8-92A615F0E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72504865"/>
      </p:ext>
    </p:extLst>
  </p:cSld>
  <p:clrMapOvr>
    <a:masterClrMapping/>
  </p:clrMapOvr>
  <mc:AlternateContent xmlns:mc="http://schemas.openxmlformats.org/markup-compatibility/2006" xmlns:p14="http://schemas.microsoft.com/office/powerpoint/2010/main">
    <mc:Choice Requires="p14">
      <p:transition spd="slow" p14:dur="2000" advTm="24617"/>
    </mc:Choice>
    <mc:Fallback xmlns="">
      <p:transition spd="slow" advTm="2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70" x="8751888" y="2973388"/>
          <p14:tracePt t="777" x="8505825" y="2836863"/>
          <p14:tracePt t="785" x="8286750" y="2708275"/>
          <p14:tracePt t="795" x="7994650" y="2544763"/>
          <p14:tracePt t="801" x="7821613" y="2444750"/>
          <p14:tracePt t="811" x="7594600" y="2298700"/>
          <p14:tracePt t="817" x="7385050" y="2197100"/>
          <p14:tracePt t="828" x="7175500" y="2089150"/>
          <p14:tracePt t="833" x="6956425" y="1960563"/>
          <p14:tracePt t="842" x="6654800" y="1860550"/>
          <p14:tracePt t="851" x="6500813" y="1787525"/>
          <p14:tracePt t="858" x="6372225" y="1741488"/>
          <p14:tracePt t="867" x="6291263" y="1697038"/>
          <p14:tracePt t="873" x="6245225" y="1687513"/>
          <p14:tracePt t="881" x="6235700" y="1677988"/>
          <p14:tracePt t="961" x="6199188" y="1677988"/>
          <p14:tracePt t="969" x="6162675" y="1687513"/>
          <p14:tracePt t="977" x="6145213" y="1697038"/>
          <p14:tracePt t="985" x="6135688" y="1697038"/>
          <p14:tracePt t="995" x="6135688" y="1704975"/>
          <p14:tracePt t="1161" x="6126163" y="1704975"/>
          <p14:tracePt t="1425" x="6116638" y="1704975"/>
          <p14:tracePt t="1441" x="6080125" y="1724025"/>
          <p14:tracePt t="1449" x="6043613" y="1751013"/>
          <p14:tracePt t="1457" x="6026150" y="1760538"/>
          <p14:tracePt t="1465" x="6016625" y="1760538"/>
          <p14:tracePt t="1473" x="6007100" y="1768475"/>
          <p14:tracePt t="1489" x="5989638" y="1768475"/>
          <p14:tracePt t="1497" x="5980113" y="1768475"/>
          <p14:tracePt t="1505" x="5972175" y="1768475"/>
          <p14:tracePt t="1513" x="5962650" y="1768475"/>
          <p14:tracePt t="1521" x="5943600" y="1768475"/>
          <p14:tracePt t="1529" x="5926138" y="1797050"/>
          <p14:tracePt t="1553" x="5916613" y="1797050"/>
          <p14:tracePt t="1561" x="5899150" y="1797050"/>
          <p14:tracePt t="1579" x="5889625" y="1797050"/>
          <p14:tracePt t="1585" x="5862638" y="1797050"/>
          <p14:tracePt t="1594" x="5843588" y="1797050"/>
          <p14:tracePt t="1601" x="5826125" y="1797050"/>
          <p14:tracePt t="1612" x="5807075" y="1797050"/>
          <p14:tracePt t="1617" x="5797550" y="1797050"/>
          <p14:tracePt t="1633" x="5789613" y="1797050"/>
          <p14:tracePt t="1642" x="5780088" y="1797050"/>
          <p14:tracePt t="1657" x="5770563" y="1797050"/>
          <p14:tracePt t="1665" x="5761038" y="1797050"/>
          <p14:tracePt t="1681" x="5753100" y="1797050"/>
          <p14:tracePt t="1689" x="5734050" y="1797050"/>
          <p14:tracePt t="1697" x="5707063" y="1797050"/>
          <p14:tracePt t="1706" x="5661025" y="1797050"/>
          <p14:tracePt t="1713" x="5624513" y="1797050"/>
          <p14:tracePt t="1722" x="5588000" y="1797050"/>
          <p14:tracePt t="1729" x="5543550" y="1814513"/>
          <p14:tracePt t="1737" x="5478463" y="1824038"/>
          <p14:tracePt t="1746" x="5441950" y="1824038"/>
          <p14:tracePt t="1753" x="5397500" y="1824038"/>
          <p14:tracePt t="1760" x="5341938" y="1841500"/>
          <p14:tracePt t="1769" x="5287963" y="1841500"/>
          <p14:tracePt t="1777" x="5241925" y="1841500"/>
          <p14:tracePt t="1785" x="5205413" y="1841500"/>
          <p14:tracePt t="1793" x="5187950" y="1841500"/>
          <p14:tracePt t="1801" x="5159375" y="1841500"/>
          <p14:tracePt t="1811" x="5141913" y="1841500"/>
          <p14:tracePt t="1817" x="5114925" y="1841500"/>
          <p14:tracePt t="1834" x="5086350" y="1833563"/>
          <p14:tracePt t="1841" x="5068888" y="1824038"/>
          <p14:tracePt t="1849" x="5059363" y="1824038"/>
          <p14:tracePt t="1857" x="5041900" y="1814513"/>
          <p14:tracePt t="1865" x="5022850" y="1797050"/>
          <p14:tracePt t="1873" x="5005388" y="1778000"/>
          <p14:tracePt t="1881" x="4959350" y="1760538"/>
          <p14:tracePt t="1889" x="4949825" y="1751013"/>
          <p14:tracePt t="1897" x="4941888" y="1741488"/>
          <p14:tracePt t="1905" x="4932363" y="1731963"/>
          <p14:tracePt t="1914" x="4905375" y="1704975"/>
          <p14:tracePt t="1921" x="4905375" y="1697038"/>
          <p14:tracePt t="1930" x="4868863" y="1651000"/>
          <p14:tracePt t="1937" x="4849813" y="1614488"/>
          <p14:tracePt t="1946" x="4832350" y="1587500"/>
          <p14:tracePt t="1953" x="4813300" y="1568450"/>
          <p14:tracePt t="1960" x="4795838" y="1522413"/>
          <p14:tracePt t="1969" x="4786313" y="1495425"/>
          <p14:tracePt t="1978" x="4767263" y="1468438"/>
          <p14:tracePt t="1985" x="4759325" y="1441450"/>
          <p14:tracePt t="1994" x="4749800" y="1412875"/>
          <p14:tracePt t="2217" x="4722813" y="1404938"/>
          <p14:tracePt t="2227" x="4713288" y="1404938"/>
          <p14:tracePt t="2235" x="4703763" y="1404938"/>
          <p14:tracePt t="2257" x="4686300" y="1404938"/>
          <p14:tracePt t="2352" x="4676775" y="1404938"/>
          <p14:tracePt t="2368" x="4667250" y="1404938"/>
          <p14:tracePt t="2400" x="4649788" y="1404938"/>
          <p14:tracePt t="2408" x="4640263" y="1404938"/>
          <p14:tracePt t="2416" x="4630738" y="1404938"/>
          <p14:tracePt t="2425" x="4622800" y="1404938"/>
          <p14:tracePt t="2432" x="4594225" y="1404938"/>
          <p14:tracePt t="2442" x="4576763" y="1404938"/>
          <p14:tracePt t="2449" x="4549775" y="1404938"/>
          <p14:tracePt t="2457" x="4530725" y="1404938"/>
          <p14:tracePt t="2475" x="4513263" y="1404938"/>
          <p14:tracePt t="2562" x="4503738" y="1404938"/>
          <p14:tracePt t="2569" x="4494213" y="1404938"/>
          <p14:tracePt t="2576" x="4467225" y="1404938"/>
          <p14:tracePt t="2585" x="4457700" y="1404938"/>
          <p14:tracePt t="2595" x="4448175" y="1404938"/>
          <p14:tracePt t="2601" x="4440238" y="1404938"/>
          <p14:tracePt t="2612" x="4430713" y="1412875"/>
          <p14:tracePt t="2628" x="4421188" y="1422400"/>
          <p14:tracePt t="2633" x="4413250" y="1441450"/>
          <p14:tracePt t="2641" x="4403725" y="1458913"/>
          <p14:tracePt t="2657" x="4384675" y="1477963"/>
          <p14:tracePt t="2665" x="4384675" y="1485900"/>
          <p14:tracePt t="2674" x="4376738" y="1504950"/>
          <p14:tracePt t="2713" x="4367213" y="1504950"/>
          <p14:tracePt t="2745" x="4367213" y="1522413"/>
          <p14:tracePt t="2761" x="4357688" y="1531938"/>
          <p14:tracePt t="2769" x="4340225" y="1550988"/>
          <p14:tracePt t="2777" x="4330700" y="1558925"/>
          <p14:tracePt t="2785" x="4330700" y="1568450"/>
          <p14:tracePt t="2794" x="4321175" y="1577975"/>
          <p14:tracePt t="2810" x="4311650" y="1577975"/>
          <p14:tracePt t="2827" x="4303713" y="1595438"/>
          <p14:tracePt t="2843" x="4303713" y="1604963"/>
          <p14:tracePt t="2865" x="4294188" y="1614488"/>
          <p14:tracePt t="3105" x="4294188" y="1624013"/>
          <p14:tracePt t="3217" x="4294188" y="1631950"/>
          <p14:tracePt t="3241" x="4311650" y="1624013"/>
          <p14:tracePt t="3249" x="4321175" y="1604963"/>
          <p14:tracePt t="3257" x="4330700" y="1595438"/>
          <p14:tracePt t="3265" x="4340225" y="1577975"/>
          <p14:tracePt t="3273" x="4348163" y="1568450"/>
          <p14:tracePt t="3281" x="4348163" y="1558925"/>
          <p14:tracePt t="3649" x="4330700" y="1577975"/>
          <p14:tracePt t="3657" x="4321175" y="1614488"/>
          <p14:tracePt t="3665" x="4321175" y="1668463"/>
          <p14:tracePt t="3674" x="4303713" y="1741488"/>
          <p14:tracePt t="3681" x="4303713" y="1814513"/>
          <p14:tracePt t="3689" x="4303713" y="1887538"/>
          <p14:tracePt t="3697" x="4303713" y="2016125"/>
          <p14:tracePt t="3705" x="4303713" y="2125663"/>
          <p14:tracePt t="3713" x="4303713" y="2216150"/>
          <p14:tracePt t="3721" x="4303713" y="2325688"/>
          <p14:tracePt t="3729" x="4303713" y="2408238"/>
          <p14:tracePt t="3737" x="4303713" y="2481263"/>
          <p14:tracePt t="3746" x="4303713" y="2571750"/>
          <p14:tracePt t="3753" x="4303713" y="2662238"/>
          <p14:tracePt t="3762" x="4303713" y="2717800"/>
          <p14:tracePt t="3770" x="4303713" y="2771775"/>
          <p14:tracePt t="3778" x="4303713" y="2790825"/>
          <p14:tracePt t="3785" x="4303713" y="2817813"/>
          <p14:tracePt t="3794" x="4303713" y="2836863"/>
          <p14:tracePt t="3810" x="4303713" y="2854325"/>
          <p14:tracePt t="3897" x="4303713" y="2863850"/>
          <p14:tracePt t="3905" x="4303713" y="2873375"/>
          <p14:tracePt t="3914" x="4303713" y="2881313"/>
          <p14:tracePt t="3921" x="4303713" y="2900363"/>
          <p14:tracePt t="3937" x="4303713" y="2917825"/>
          <p14:tracePt t="3945" x="4303713" y="2936875"/>
          <p14:tracePt t="3953" x="4303713" y="2954338"/>
          <p14:tracePt t="3962" x="4303713" y="2963863"/>
          <p14:tracePt t="3969" x="4303713" y="2982913"/>
          <p14:tracePt t="3977" x="4303713" y="2990850"/>
          <p14:tracePt t="3985" x="4303713" y="3000375"/>
          <p14:tracePt t="3994" x="4303713" y="3017838"/>
          <p14:tracePt t="4014" x="4303713" y="3046413"/>
          <p14:tracePt t="4016" x="4303713" y="3073400"/>
          <p14:tracePt t="4027" x="4303713" y="3082925"/>
          <p14:tracePt t="4033" x="4303713" y="3109913"/>
          <p14:tracePt t="4043" x="4303713" y="3127375"/>
          <p14:tracePt t="4049" x="4284663" y="3146425"/>
          <p14:tracePt t="4057" x="4275138" y="3163888"/>
          <p14:tracePt t="4065" x="4267200" y="3173413"/>
          <p14:tracePt t="4073" x="4257675" y="3192463"/>
          <p14:tracePt t="4089" x="4257675" y="3200400"/>
          <p14:tracePt t="4097" x="4248150" y="3209925"/>
          <p14:tracePt t="4117" x="4230688" y="3219450"/>
          <p14:tracePt t="4225" x="4211638" y="3219450"/>
          <p14:tracePt t="4241" x="4202113" y="3219450"/>
          <p14:tracePt t="4257" x="4194175" y="3219450"/>
          <p14:tracePt t="4281" x="4184650" y="3219450"/>
          <p14:tracePt t="4425" x="4157663" y="3200400"/>
          <p14:tracePt t="4441" x="4121150" y="3200400"/>
          <p14:tracePt t="4449" x="4075113" y="3192463"/>
          <p14:tracePt t="4457" x="4057650" y="3192463"/>
          <p14:tracePt t="4465" x="4029075" y="3192463"/>
          <p14:tracePt t="4473" x="4002088" y="3182938"/>
          <p14:tracePt t="4489" x="3984625" y="3182938"/>
          <p14:tracePt t="4497" x="3975100" y="3182938"/>
          <p14:tracePt t="4506" x="3956050" y="3163888"/>
          <p14:tracePt t="4513" x="3938588" y="3155950"/>
          <p14:tracePt t="4521" x="3929063" y="3155950"/>
          <p14:tracePt t="4537" x="3911600" y="3146425"/>
          <p14:tracePt t="4553" x="3892550" y="3146425"/>
          <p14:tracePt t="4569" x="3883025" y="3146425"/>
          <p14:tracePt t="4585" x="3875088" y="3146425"/>
          <p14:tracePt t="4594" x="3846513" y="3136900"/>
          <p14:tracePt t="4611" x="3838575" y="3136900"/>
          <p14:tracePt t="4617" x="3819525" y="3119438"/>
          <p14:tracePt t="4627" x="3810000" y="3119438"/>
          <p14:tracePt t="4633" x="3802063" y="3109913"/>
          <p14:tracePt t="4649" x="3783013" y="3100388"/>
          <p14:tracePt t="4665" x="3775075" y="3082925"/>
          <p14:tracePt t="4673" x="3765550" y="3073400"/>
          <p14:tracePt t="4689" x="3756025" y="3063875"/>
          <p14:tracePt t="4913" x="3756025" y="3036888"/>
          <p14:tracePt t="4921" x="3765550" y="3027363"/>
          <p14:tracePt t="4929" x="3775075" y="3017838"/>
          <p14:tracePt t="4937" x="3792538" y="2990850"/>
          <p14:tracePt t="4953" x="3810000" y="2973388"/>
          <p14:tracePt t="4962" x="3819525" y="2963863"/>
          <p14:tracePt t="4969" x="3838575" y="2946400"/>
          <p14:tracePt t="4985" x="3846513" y="2936875"/>
          <p14:tracePt t="4994" x="3865563" y="2927350"/>
          <p14:tracePt t="5019" x="3883025" y="2909888"/>
          <p14:tracePt t="5033" x="3892550" y="2909888"/>
          <p14:tracePt t="5043" x="3919538" y="2900363"/>
          <p14:tracePt t="5058" x="3929063" y="2900363"/>
          <p14:tracePt t="5065" x="3938588" y="2900363"/>
          <p14:tracePt t="5073" x="3956050" y="2900363"/>
          <p14:tracePt t="5121" x="3965575" y="2900363"/>
          <p14:tracePt t="5137" x="3975100" y="2900363"/>
          <p14:tracePt t="5145" x="3992563" y="2900363"/>
          <p14:tracePt t="5153" x="4002088" y="2900363"/>
          <p14:tracePt t="5161" x="4011613" y="2900363"/>
          <p14:tracePt t="5169" x="4021138" y="2900363"/>
          <p14:tracePt t="5177" x="4029075" y="2909888"/>
          <p14:tracePt t="5185" x="4038600" y="2927350"/>
          <p14:tracePt t="5194" x="4048125" y="2946400"/>
          <p14:tracePt t="5211" x="4048125" y="2954338"/>
          <p14:tracePt t="5217" x="4048125" y="2963863"/>
          <p14:tracePt t="5289" x="4048125" y="2982913"/>
          <p14:tracePt t="5304" x="4038600" y="3000375"/>
          <p14:tracePt t="5320" x="4021138" y="3017838"/>
          <p14:tracePt t="5328" x="4002088" y="3046413"/>
          <p14:tracePt t="5336" x="3984625" y="3063875"/>
          <p14:tracePt t="5344" x="3965575" y="3090863"/>
          <p14:tracePt t="5352" x="3929063" y="3100388"/>
          <p14:tracePt t="5362" x="3892550" y="3109913"/>
          <p14:tracePt t="5382" x="3865563" y="3136900"/>
          <p14:tracePt t="5386" x="3846513" y="3136900"/>
          <p14:tracePt t="5393" x="3838575" y="3136900"/>
          <p14:tracePt t="5400" x="3829050" y="3136900"/>
          <p14:tracePt t="5409" x="3819525" y="3136900"/>
          <p14:tracePt t="5416" x="3810000" y="3136900"/>
          <p14:tracePt t="5425" x="3802063" y="3136900"/>
          <p14:tracePt t="5432" x="3792538" y="3146425"/>
          <p14:tracePt t="5440" x="3783013" y="3146425"/>
          <p14:tracePt t="5448" x="3775075" y="3146425"/>
          <p14:tracePt t="5610" x="3775075" y="3155950"/>
          <p14:tracePt t="5627" x="3775075" y="3173413"/>
          <p14:tracePt t="5633" x="3775075" y="3182938"/>
          <p14:tracePt t="5642" x="3775075" y="3209925"/>
          <p14:tracePt t="5649" x="3775075" y="3236913"/>
          <p14:tracePt t="5656" x="3775075" y="3265488"/>
          <p14:tracePt t="5665" x="3775075" y="3309938"/>
          <p14:tracePt t="5672" x="3775075" y="3338513"/>
          <p14:tracePt t="5680" x="3775075" y="3392488"/>
          <p14:tracePt t="5689" x="3775075" y="3446463"/>
          <p14:tracePt t="5695" x="3775075" y="3492500"/>
          <p14:tracePt t="5704" x="3775075" y="3519488"/>
          <p14:tracePt t="5712" x="3783013" y="3548063"/>
          <p14:tracePt t="5720" x="3792538" y="3602038"/>
          <p14:tracePt t="5728" x="3792538" y="3629025"/>
          <p14:tracePt t="5736" x="3792538" y="3638550"/>
          <p14:tracePt t="5744" x="3792538" y="3675063"/>
          <p14:tracePt t="5752" x="3792538" y="3684588"/>
          <p14:tracePt t="5760" x="3802063" y="3711575"/>
          <p14:tracePt t="5767" x="3819525" y="3730625"/>
          <p14:tracePt t="5776" x="3819525" y="3738563"/>
          <p14:tracePt t="5792" x="3829050" y="3748088"/>
          <p14:tracePt t="5856" x="3829050" y="3757613"/>
          <p14:tracePt t="5922" x="3829050" y="3775075"/>
          <p14:tracePt t="5930" x="3819525" y="3784600"/>
          <p14:tracePt t="5937" x="3819525" y="3794125"/>
          <p14:tracePt t="5946" x="3810000" y="3803650"/>
          <p14:tracePt t="5954" x="3802063" y="3821113"/>
          <p14:tracePt t="5960" x="3802063" y="3830638"/>
          <p14:tracePt t="5969" x="3802063" y="3848100"/>
          <p14:tracePt t="5977" x="3783013" y="3867150"/>
          <p14:tracePt t="5999" x="3775075" y="3884613"/>
          <p14:tracePt t="6002" x="3775075" y="3903663"/>
          <p14:tracePt t="6011" x="3775075" y="3911600"/>
          <p14:tracePt t="6027" x="3765550" y="3930650"/>
          <p14:tracePt t="6250" x="3765550" y="3940175"/>
          <p14:tracePt t="6257" x="3756025" y="3957638"/>
          <p14:tracePt t="6265" x="3738563" y="3967163"/>
          <p14:tracePt t="6273" x="3729038" y="3976688"/>
          <p14:tracePt t="6281" x="3729038" y="3984625"/>
          <p14:tracePt t="6289" x="3719513" y="3994150"/>
          <p14:tracePt t="6297" x="3709988" y="3994150"/>
          <p14:tracePt t="6305" x="3702050" y="4003675"/>
          <p14:tracePt t="6315" x="3692525" y="4003675"/>
          <p14:tracePt t="6321" x="3673475" y="4013200"/>
          <p14:tracePt t="6345" x="3665538" y="4021138"/>
          <p14:tracePt t="6385" x="3656013" y="4021138"/>
          <p14:tracePt t="6393" x="3646488" y="4021138"/>
          <p14:tracePt t="6401" x="3619500" y="4021138"/>
          <p14:tracePt t="6410" x="3573463" y="4021138"/>
          <p14:tracePt t="6417" x="3546475" y="4021138"/>
          <p14:tracePt t="6427" x="3509963" y="4021138"/>
          <p14:tracePt t="6433" x="3463925" y="4021138"/>
          <p14:tracePt t="6443" x="3427413" y="4021138"/>
          <p14:tracePt t="6449" x="3409950" y="4021138"/>
          <p14:tracePt t="6460" x="3382963" y="4021138"/>
          <p14:tracePt t="6465" x="3373438" y="4021138"/>
          <p14:tracePt t="6474" x="3363913" y="4021138"/>
          <p14:tracePt t="6529" x="3354388" y="4021138"/>
          <p14:tracePt t="6537" x="3317875" y="4021138"/>
          <p14:tracePt t="6544" x="3281363" y="4013200"/>
          <p14:tracePt t="6553" x="3217863" y="4003675"/>
          <p14:tracePt t="6562" x="3171825" y="3994150"/>
          <p14:tracePt t="6569" x="3081338" y="3948113"/>
          <p14:tracePt t="6577" x="3017838" y="3940175"/>
          <p14:tracePt t="6585" x="2962275" y="3930650"/>
          <p14:tracePt t="6595" x="2898775" y="3884613"/>
          <p14:tracePt t="6601" x="2852738" y="3875088"/>
          <p14:tracePt t="6611" x="2835275" y="3867150"/>
          <p14:tracePt t="6617" x="2817813" y="3867150"/>
          <p14:tracePt t="6627" x="2798763" y="3857625"/>
          <p14:tracePt t="6633" x="2789238" y="3848100"/>
          <p14:tracePt t="6705" x="2808288" y="3840163"/>
          <p14:tracePt t="6713" x="2844800" y="3821113"/>
          <p14:tracePt t="6723" x="2889250" y="3821113"/>
          <p14:tracePt t="6729" x="2935288" y="3803650"/>
          <p14:tracePt t="6737" x="2990850" y="3803650"/>
          <p14:tracePt t="6746" x="3027363" y="3803650"/>
          <p14:tracePt t="6753" x="3071813" y="3803650"/>
          <p14:tracePt t="6761" x="3100388" y="3803650"/>
          <p14:tracePt t="6770" x="3127375" y="3803650"/>
          <p14:tracePt t="6785" x="3144838" y="3803650"/>
          <p14:tracePt t="6826" x="3154363" y="3803650"/>
          <p14:tracePt t="6842" x="3181350" y="3811588"/>
          <p14:tracePt t="6849" x="3236913" y="3821113"/>
          <p14:tracePt t="6857" x="3317875" y="3848100"/>
          <p14:tracePt t="6865" x="3390900" y="3875088"/>
          <p14:tracePt t="6873" x="3490913" y="3875088"/>
          <p14:tracePt t="6881" x="3600450" y="3884613"/>
          <p14:tracePt t="6890" x="3673475" y="3911600"/>
          <p14:tracePt t="6897" x="3783013" y="3911600"/>
          <p14:tracePt t="6905" x="3883025" y="3911600"/>
          <p14:tracePt t="6913" x="3956050" y="3911600"/>
          <p14:tracePt t="6921" x="4048125" y="3911600"/>
          <p14:tracePt t="6930" x="4084638" y="3911600"/>
          <p14:tracePt t="6937" x="4129088" y="3911600"/>
          <p14:tracePt t="6945" x="4165600" y="3911600"/>
          <p14:tracePt t="6954" x="4211638" y="3911600"/>
          <p14:tracePt t="6961" x="4248150" y="3911600"/>
          <p14:tracePt t="6969" x="4267200" y="3911600"/>
          <p14:tracePt t="6977" x="4311650" y="3911600"/>
          <p14:tracePt t="6994" x="4340225" y="3911600"/>
          <p14:tracePt t="7002" x="4357688" y="3911600"/>
          <p14:tracePt t="7015" x="4367213" y="3911600"/>
          <p14:tracePt t="7019" x="4394200" y="3911600"/>
          <p14:tracePt t="7027" x="4413250" y="3911600"/>
          <p14:tracePt t="7033" x="4457700" y="3930650"/>
          <p14:tracePt t="7043" x="4503738" y="3948113"/>
          <p14:tracePt t="7049" x="4549775" y="3984625"/>
          <p14:tracePt t="7057" x="4576763" y="3994150"/>
          <p14:tracePt t="7065" x="4622800" y="4030663"/>
          <p14:tracePt t="7073" x="4630738" y="4030663"/>
          <p14:tracePt t="7113" x="4649788" y="4030663"/>
          <p14:tracePt t="7121" x="4659313" y="4040188"/>
          <p14:tracePt t="7145" x="4667250" y="4040188"/>
          <p14:tracePt t="7153" x="4686300" y="4040188"/>
          <p14:tracePt t="7161" x="4695825" y="4040188"/>
          <p14:tracePt t="7169" x="4703763" y="4040188"/>
          <p14:tracePt t="7177" x="4713288" y="4040188"/>
          <p14:tracePt t="7217" x="4730750" y="4040188"/>
          <p14:tracePt t="7361" x="4713288" y="4040188"/>
          <p14:tracePt t="7369" x="4703763" y="4040188"/>
          <p14:tracePt t="7377" x="4695825" y="4040188"/>
          <p14:tracePt t="7465" x="4686300" y="4030663"/>
          <p14:tracePt t="7481" x="4686300" y="4021138"/>
          <p14:tracePt t="7489" x="4695825" y="3984625"/>
          <p14:tracePt t="7497" x="4713288" y="3967163"/>
          <p14:tracePt t="7505" x="4776788" y="3930650"/>
          <p14:tracePt t="7513" x="4832350" y="3921125"/>
          <p14:tracePt t="7522" x="4941888" y="3921125"/>
          <p14:tracePt t="7529" x="5041900" y="3921125"/>
          <p14:tracePt t="7538" x="5151438" y="3921125"/>
          <p14:tracePt t="7546" x="5241925" y="3921125"/>
          <p14:tracePt t="7553" x="5314950" y="3921125"/>
          <p14:tracePt t="7561" x="5405438" y="3921125"/>
          <p14:tracePt t="7569" x="5470525" y="3948113"/>
          <p14:tracePt t="7577" x="5514975" y="3957638"/>
          <p14:tracePt t="7593" x="5524500" y="3967163"/>
          <p14:tracePt t="7722" x="5524500" y="3976688"/>
          <p14:tracePt t="7729" x="5524500" y="3984625"/>
          <p14:tracePt t="7737" x="5524500" y="4003675"/>
          <p14:tracePt t="7745" x="5487988" y="4013200"/>
          <p14:tracePt t="7753" x="5424488" y="4030663"/>
          <p14:tracePt t="7762" x="5360988" y="4049713"/>
          <p14:tracePt t="7769" x="5305425" y="4057650"/>
          <p14:tracePt t="7777" x="5278438" y="4057650"/>
          <p14:tracePt t="7785" x="5232400" y="4057650"/>
          <p14:tracePt t="7793" x="5214938" y="4067175"/>
          <p14:tracePt t="7801" x="5205413" y="4067175"/>
          <p14:tracePt t="7905" x="5232400" y="4067175"/>
          <p14:tracePt t="7913" x="5334000" y="4094163"/>
          <p14:tracePt t="7923" x="5414963" y="4103688"/>
          <p14:tracePt t="7929" x="5524500" y="4103688"/>
          <p14:tracePt t="7937" x="5653088" y="4122738"/>
          <p14:tracePt t="7946" x="5797550" y="4167188"/>
          <p14:tracePt t="7953" x="5889625" y="4167188"/>
          <p14:tracePt t="7962" x="5989638" y="4167188"/>
          <p14:tracePt t="7969" x="6080125" y="4167188"/>
          <p14:tracePt t="7977" x="6135688" y="4167188"/>
          <p14:tracePt t="7985" x="6172200" y="4167188"/>
          <p14:tracePt t="7997" x="6189663" y="4167188"/>
          <p14:tracePt t="8001" x="6199188" y="4167188"/>
          <p14:tracePt t="8217" x="6172200" y="4167188"/>
          <p14:tracePt t="8233" x="6162675" y="4159250"/>
          <p14:tracePt t="8250" x="6162675" y="4149725"/>
          <p14:tracePt t="8257" x="6162675" y="4140200"/>
          <p14:tracePt t="8289" x="6162675" y="4130675"/>
          <p14:tracePt t="8305" x="6162675" y="4122738"/>
          <p14:tracePt t="8322" x="6172200" y="4103688"/>
          <p14:tracePt t="8329" x="6172200" y="4094163"/>
          <p14:tracePt t="8337" x="6199188" y="4086225"/>
          <p14:tracePt t="8345" x="6254750" y="4076700"/>
          <p14:tracePt t="8353" x="6318250" y="4076700"/>
          <p14:tracePt t="8362" x="6408738" y="4076700"/>
          <p14:tracePt t="8369" x="6518275" y="4076700"/>
          <p14:tracePt t="8376" x="6591300" y="4076700"/>
          <p14:tracePt t="8385" x="6664325" y="4076700"/>
          <p14:tracePt t="8394" x="6710363" y="4076700"/>
          <p14:tracePt t="8401" x="6746875" y="4076700"/>
          <p14:tracePt t="8411" x="6754813" y="4076700"/>
          <p14:tracePt t="8513" x="6764338" y="4076700"/>
          <p14:tracePt t="8529" x="6764338" y="4086225"/>
          <p14:tracePt t="8537" x="6764338" y="4094163"/>
          <p14:tracePt t="8545" x="6746875" y="4103688"/>
          <p14:tracePt t="8553" x="6718300" y="4122738"/>
          <p14:tracePt t="8565" x="6654800" y="4140200"/>
          <p14:tracePt t="8569" x="6581775" y="4140200"/>
          <p14:tracePt t="8577" x="6508750" y="4140200"/>
          <p14:tracePt t="8585" x="6399213" y="4140200"/>
          <p14:tracePt t="8593" x="6272213" y="4140200"/>
          <p14:tracePt t="8601" x="6181725" y="4140200"/>
          <p14:tracePt t="8610" x="6126163" y="4140200"/>
          <p14:tracePt t="8617" x="6062663" y="4122738"/>
          <p14:tracePt t="8627" x="6053138" y="4122738"/>
          <p14:tracePt t="8633" x="6035675" y="4113213"/>
          <p14:tracePt t="8649" x="6035675" y="4103688"/>
          <p14:tracePt t="8658" x="6026150" y="4094163"/>
          <p14:tracePt t="8665" x="6016625" y="4086225"/>
          <p14:tracePt t="8681" x="6016625" y="4076700"/>
          <p14:tracePt t="8713" x="6016625" y="4057650"/>
          <p14:tracePt t="8745" x="6016625" y="4049713"/>
          <p14:tracePt t="8761" x="6016625" y="4040188"/>
          <p14:tracePt t="8785" x="6026150" y="4021138"/>
          <p14:tracePt t="8945" x="6035675" y="4021138"/>
          <p14:tracePt t="8954" x="6072188" y="4003675"/>
          <p14:tracePt t="8961" x="6145213" y="4003675"/>
          <p14:tracePt t="8969" x="6291263" y="4003675"/>
          <p14:tracePt t="8977" x="6454775" y="4003675"/>
          <p14:tracePt t="8985" x="6673850" y="4003675"/>
          <p14:tracePt t="8997" x="6856413" y="4013200"/>
          <p14:tracePt t="9001" x="6983413" y="4021138"/>
          <p14:tracePt t="9009" x="7092950" y="4040188"/>
          <p14:tracePt t="9017" x="7156450" y="4076700"/>
          <p14:tracePt t="9026" x="7202488" y="4086225"/>
          <p14:tracePt t="9169" x="7183438" y="4094163"/>
          <p14:tracePt t="9177" x="7175500" y="4094163"/>
          <p14:tracePt t="9185" x="7156450" y="4094163"/>
          <p14:tracePt t="9193" x="7129463" y="4094163"/>
          <p14:tracePt t="9201" x="7119938" y="4094163"/>
          <p14:tracePt t="9210" x="7083425" y="4094163"/>
          <p14:tracePt t="9217" x="7065963" y="4094163"/>
          <p14:tracePt t="9227" x="7029450" y="4094163"/>
          <p14:tracePt t="9233" x="6973888" y="4094163"/>
          <p14:tracePt t="9243" x="6910388" y="4094163"/>
          <p14:tracePt t="9249" x="6837363" y="4094163"/>
          <p14:tracePt t="9257" x="6746875" y="4094163"/>
          <p14:tracePt t="9266" x="6654800" y="4094163"/>
          <p14:tracePt t="9273" x="6581775" y="4094163"/>
          <p14:tracePt t="9281" x="6518275" y="4067175"/>
          <p14:tracePt t="9289" x="6454775" y="4040188"/>
          <p14:tracePt t="9297" x="6427788" y="4040188"/>
          <p14:tracePt t="9305" x="6408738" y="4040188"/>
          <p14:tracePt t="9313" x="6381750" y="4040188"/>
          <p14:tracePt t="9330" x="6372225" y="4040188"/>
          <p14:tracePt t="9569" x="6335713" y="4040188"/>
          <p14:tracePt t="9577" x="6262688" y="4040188"/>
          <p14:tracePt t="9585" x="6126163" y="4040188"/>
          <p14:tracePt t="9592" x="5953125" y="4003675"/>
          <p14:tracePt t="9601" x="5724525" y="3976688"/>
          <p14:tracePt t="9609" x="5543550" y="3957638"/>
          <p14:tracePt t="9618" x="5334000" y="3930650"/>
          <p14:tracePt t="9626" x="5168900" y="3894138"/>
          <p14:tracePt t="9633" x="5022850" y="3884613"/>
          <p14:tracePt t="9642" x="4922838" y="3840163"/>
          <p14:tracePt t="9649" x="4895850" y="3840163"/>
          <p14:tracePt t="9945" x="4876800" y="3840163"/>
          <p14:tracePt t="9953" x="4859338" y="3840163"/>
          <p14:tracePt t="9961" x="4832350" y="3840163"/>
          <p14:tracePt t="9969" x="4803775" y="3840163"/>
          <p14:tracePt t="9977" x="4767263" y="3840163"/>
          <p14:tracePt t="9985" x="4730750" y="3840163"/>
          <p14:tracePt t="9992" x="4722813" y="3840163"/>
          <p14:tracePt t="10010" x="4713288" y="3840163"/>
          <p14:tracePt t="10033" x="4695825" y="3840163"/>
          <p14:tracePt t="10065" x="4686300" y="3840163"/>
          <p14:tracePt t="10073" x="4676775" y="3830638"/>
          <p14:tracePt t="10081" x="4667250" y="3830638"/>
          <p14:tracePt t="10097" x="4659313" y="3830638"/>
          <p14:tracePt t="10105" x="4649788" y="3830638"/>
          <p14:tracePt t="10113" x="4640263" y="3830638"/>
          <p14:tracePt t="10233" x="4630738" y="3821113"/>
          <p14:tracePt t="10265" x="4649788" y="3821113"/>
          <p14:tracePt t="10273" x="4713288" y="3821113"/>
          <p14:tracePt t="10281" x="4776788" y="3821113"/>
          <p14:tracePt t="10289" x="4832350" y="3821113"/>
          <p14:tracePt t="10297" x="4922838" y="3821113"/>
          <p14:tracePt t="10305" x="4978400" y="3821113"/>
          <p14:tracePt t="10313" x="5068888" y="3830638"/>
          <p14:tracePt t="10321" x="5114925" y="3830638"/>
          <p14:tracePt t="10329" x="5132388" y="3830638"/>
          <p14:tracePt t="10337" x="5159375" y="3848100"/>
          <p14:tracePt t="10346" x="5178425" y="3848100"/>
          <p14:tracePt t="10353" x="5195888" y="3848100"/>
          <p14:tracePt t="10465" x="5205413" y="3857625"/>
          <p14:tracePt t="10481" x="5168900" y="3857625"/>
          <p14:tracePt t="10489" x="5132388" y="3857625"/>
          <p14:tracePt t="10497" x="5095875" y="3857625"/>
          <p14:tracePt t="10505" x="5041900" y="3857625"/>
          <p14:tracePt t="10513" x="4986338" y="3857625"/>
          <p14:tracePt t="10521" x="4949825" y="3857625"/>
          <p14:tracePt t="10529" x="4905375" y="3857625"/>
          <p14:tracePt t="10537" x="4886325" y="3867150"/>
          <p14:tracePt t="10545" x="4849813" y="3867150"/>
          <p14:tracePt t="10553" x="4803775" y="3875088"/>
          <p14:tracePt t="10562" x="4786313" y="3875088"/>
          <p14:tracePt t="10569" x="4767263" y="3875088"/>
          <p14:tracePt t="10578" x="4759325" y="3875088"/>
          <p14:tracePt t="10777" x="4713288" y="3848100"/>
          <p14:tracePt t="10785" x="4640263" y="3821113"/>
          <p14:tracePt t="10793" x="4594225" y="3821113"/>
          <p14:tracePt t="10801" x="4521200" y="3784600"/>
          <p14:tracePt t="10810" x="4448175" y="3784600"/>
          <p14:tracePt t="10823" x="4340225" y="3775075"/>
          <p14:tracePt t="10832" x="4121150" y="3775075"/>
          <p14:tracePt t="10843" x="4011613" y="3775075"/>
          <p14:tracePt t="10850" x="3938588" y="3775075"/>
          <p14:tracePt t="10859" x="3892550" y="3775075"/>
          <p14:tracePt t="10865" x="3865563" y="3775075"/>
          <p14:tracePt t="10873" x="3846513" y="3775075"/>
          <p14:tracePt t="10881" x="3838575" y="3775075"/>
          <p14:tracePt t="10889" x="3829050" y="3775075"/>
          <p14:tracePt t="10897" x="3819525" y="3775075"/>
          <p14:tracePt t="10905" x="3792538" y="3775075"/>
          <p14:tracePt t="10921" x="3765550" y="3775075"/>
          <p14:tracePt t="10929" x="3756025" y="3775075"/>
          <p14:tracePt t="10937" x="3738563" y="3775075"/>
          <p14:tracePt t="11161" x="3709988" y="3775075"/>
          <p14:tracePt t="11169" x="3665538" y="3775075"/>
          <p14:tracePt t="11177" x="3609975" y="3775075"/>
          <p14:tracePt t="11185" x="3582988" y="3775075"/>
          <p14:tracePt t="11193" x="3546475" y="3775075"/>
          <p14:tracePt t="11201" x="3500438" y="3775075"/>
          <p14:tracePt t="11210" x="3482975" y="3775075"/>
          <p14:tracePt t="11218" x="3463925" y="3775075"/>
          <p14:tracePt t="11233" x="3446463" y="3775075"/>
          <p14:tracePt t="11243" x="3427413" y="3775075"/>
          <p14:tracePt t="11249" x="3419475" y="3775075"/>
          <p14:tracePt t="11259" x="3409950" y="3775075"/>
          <p14:tracePt t="11273" x="3400425" y="3775075"/>
          <p14:tracePt t="11281" x="3382963" y="3775075"/>
          <p14:tracePt t="11297" x="3373438" y="3775075"/>
          <p14:tracePt t="11305" x="3363913" y="3775075"/>
          <p14:tracePt t="11313" x="3346450" y="3775075"/>
          <p14:tracePt t="11321" x="3336925" y="3775075"/>
          <p14:tracePt t="11329" x="3327400" y="3775075"/>
          <p14:tracePt t="11353" x="3317875" y="3775075"/>
          <p14:tracePt t="11529" x="3346450" y="3775075"/>
          <p14:tracePt t="11537" x="3400425" y="3775075"/>
          <p14:tracePt t="11545" x="3446463" y="3775075"/>
          <p14:tracePt t="11554" x="3527425" y="3775075"/>
          <p14:tracePt t="11561" x="3600450" y="3784600"/>
          <p14:tracePt t="11569" x="3683000" y="3803650"/>
          <p14:tracePt t="11576" x="3765550" y="3830638"/>
          <p14:tracePt t="11585" x="3819525" y="3848100"/>
          <p14:tracePt t="11592" x="3883025" y="3875088"/>
          <p14:tracePt t="11601" x="3929063" y="3875088"/>
          <p14:tracePt t="11610" x="3938588" y="3875088"/>
          <p14:tracePt t="11617" x="3975100" y="3884613"/>
          <p14:tracePt t="11628" x="3984625" y="3884613"/>
          <p14:tracePt t="11929" x="4002088" y="3867150"/>
          <p14:tracePt t="11937" x="4011613" y="3848100"/>
          <p14:tracePt t="11945" x="4029075" y="3803650"/>
          <p14:tracePt t="11953" x="4029075" y="3767138"/>
          <p14:tracePt t="11961" x="4029075" y="3711575"/>
          <p14:tracePt t="11969" x="4038600" y="3694113"/>
          <p14:tracePt t="11977" x="4038600" y="3675063"/>
          <p14:tracePt t="11986" x="4048125" y="3657600"/>
          <p14:tracePt t="11997" x="4048125" y="3648075"/>
          <p14:tracePt t="12001" x="4065588" y="3611563"/>
          <p14:tracePt t="12025" x="4075113" y="3602038"/>
          <p14:tracePt t="12226" x="4075113" y="3584575"/>
          <p14:tracePt t="12233" x="4075113" y="3575050"/>
          <p14:tracePt t="12305" x="4065588" y="3565525"/>
          <p14:tracePt t="12313" x="4038600" y="3565525"/>
          <p14:tracePt t="12321" x="3984625" y="3565525"/>
          <p14:tracePt t="12330" x="3948113" y="3565525"/>
          <p14:tracePt t="12337" x="3911600" y="3565525"/>
          <p14:tracePt t="12345" x="3865563" y="3575050"/>
          <p14:tracePt t="12353" x="3819525" y="3584575"/>
          <p14:tracePt t="12361" x="3802063" y="3592513"/>
          <p14:tracePt t="12376" x="3792538" y="3602038"/>
          <p14:tracePt t="12385" x="3775075" y="3602038"/>
          <p14:tracePt t="12393" x="3756025" y="3611563"/>
          <p14:tracePt t="12401" x="3746500" y="3621088"/>
          <p14:tracePt t="12410" x="3738563" y="3629025"/>
          <p14:tracePt t="12417" x="3709988" y="3638550"/>
          <p14:tracePt t="12427" x="3683000" y="3638550"/>
          <p14:tracePt t="12433" x="3636963" y="3648075"/>
          <p14:tracePt t="12443" x="3582988" y="3648075"/>
          <p14:tracePt t="12449" x="3509963" y="3648075"/>
          <p14:tracePt t="12460" x="3436938" y="3648075"/>
          <p14:tracePt t="12465" x="3363913" y="3648075"/>
          <p14:tracePt t="12473" x="3317875" y="3648075"/>
          <p14:tracePt t="12481" x="3263900" y="3648075"/>
          <p14:tracePt t="12489" x="3254375" y="3648075"/>
          <p14:tracePt t="12641" x="3263900" y="3648075"/>
          <p14:tracePt t="12649" x="3281363" y="3648075"/>
          <p14:tracePt t="12656" x="3317875" y="3629025"/>
          <p14:tracePt t="12666" x="3336925" y="3629025"/>
          <p14:tracePt t="12679" x="3354388" y="3621088"/>
          <p14:tracePt t="12681" x="3409950" y="3621088"/>
          <p14:tracePt t="12694" x="3436938" y="3611563"/>
          <p14:tracePt t="12707" x="3573463" y="3611563"/>
          <p14:tracePt t="12723" x="3746500" y="3611563"/>
          <p14:tracePt t="12730" x="3775075" y="3611563"/>
          <p14:tracePt t="12737" x="3792538" y="3602038"/>
          <p14:tracePt t="12922" x="3775075" y="3602038"/>
          <p14:tracePt t="12930" x="3765550" y="3602038"/>
          <p14:tracePt t="12945" x="3746500" y="3602038"/>
          <p14:tracePt t="12961" x="3738563" y="3602038"/>
          <p14:tracePt t="13233" x="3738563" y="3592513"/>
          <p14:tracePt t="13243" x="3746500" y="3565525"/>
          <p14:tracePt t="13265" x="3756025" y="3565525"/>
          <p14:tracePt t="13370" x="3765550" y="3556000"/>
          <p14:tracePt t="13376" x="3765550" y="3548063"/>
          <p14:tracePt t="13489" x="3783013" y="3519488"/>
          <p14:tracePt t="13498" x="3783013" y="3511550"/>
          <p14:tracePt t="13505" x="3792538" y="3492500"/>
          <p14:tracePt t="13513" x="3802063" y="3482975"/>
          <p14:tracePt t="13529" x="3819525" y="3465513"/>
          <p14:tracePt t="13538" x="3829050" y="3455988"/>
          <p14:tracePt t="13547" x="3838575" y="3438525"/>
          <p14:tracePt t="13565" x="3846513" y="3411538"/>
          <p14:tracePt t="13569" x="3856038" y="3402013"/>
          <p14:tracePt t="13577" x="3875088" y="3382963"/>
          <p14:tracePt t="13593" x="3875088" y="3365500"/>
          <p14:tracePt t="13601" x="3883025" y="3355975"/>
          <p14:tracePt t="13617" x="3883025" y="3346450"/>
          <p14:tracePt t="14001" x="3883025" y="3355975"/>
          <p14:tracePt t="14009" x="3883025" y="3375025"/>
          <p14:tracePt t="14017" x="3911600" y="3402013"/>
          <p14:tracePt t="14026" x="3911600" y="3411538"/>
          <p14:tracePt t="14034" x="3919538" y="3429000"/>
          <p14:tracePt t="14049" x="3919538" y="3438525"/>
          <p14:tracePt t="14690" x="3919538" y="3455988"/>
          <p14:tracePt t="14721" x="3911600" y="3455988"/>
          <p14:tracePt t="14793" x="3911600" y="3475038"/>
          <p14:tracePt t="14801" x="3902075" y="3482975"/>
          <p14:tracePt t="15113" x="3902075" y="3492500"/>
          <p14:tracePt t="15129" x="3902075" y="3502025"/>
          <p14:tracePt t="15961" x="3902075" y="3529013"/>
          <p14:tracePt t="15969" x="3892550" y="3548063"/>
          <p14:tracePt t="15977" x="3883025" y="3584575"/>
          <p14:tracePt t="15985" x="3865563" y="3602038"/>
          <p14:tracePt t="15992" x="3865563" y="3638550"/>
          <p14:tracePt t="16014" x="3856038" y="3684588"/>
          <p14:tracePt t="16017" x="3856038" y="3711575"/>
          <p14:tracePt t="16026" x="3856038" y="3721100"/>
          <p14:tracePt t="16033" x="3846513" y="3738563"/>
          <p14:tracePt t="16042" x="3846513" y="3757613"/>
          <p14:tracePt t="16049" x="3846513" y="3767138"/>
          <p14:tracePt t="16361" x="3838575" y="3767138"/>
          <p14:tracePt t="16369" x="3829050" y="3767138"/>
          <p14:tracePt t="16385" x="3819525" y="3775075"/>
          <p14:tracePt t="16393" x="3810000" y="3784600"/>
          <p14:tracePt t="16417" x="3802063" y="3794125"/>
          <p14:tracePt t="16705" x="3783013" y="3811588"/>
          <p14:tracePt t="16713" x="3783013" y="3821113"/>
          <p14:tracePt t="16729" x="3775075" y="3830638"/>
          <p14:tracePt t="16737" x="3756025" y="3848100"/>
          <p14:tracePt t="16745" x="3746500" y="3848100"/>
          <p14:tracePt t="16760" x="3738563" y="3848100"/>
          <p14:tracePt t="16769" x="3729038" y="3857625"/>
          <p14:tracePt t="16785" x="3709988" y="3857625"/>
          <p14:tracePt t="16825" x="3709988" y="3867150"/>
          <p14:tracePt t="17113" x="3692525" y="3884613"/>
          <p14:tracePt t="17146" x="3683000" y="3894138"/>
          <p14:tracePt t="17513" x="3665538" y="3911600"/>
          <p14:tracePt t="17585" x="3656013" y="3921125"/>
          <p14:tracePt t="17617" x="3646488" y="3921125"/>
          <p14:tracePt t="17633" x="3636963" y="3930650"/>
          <p14:tracePt t="17688" x="3619500" y="3940175"/>
          <p14:tracePt t="17737" x="3609975" y="3940175"/>
          <p14:tracePt t="17753" x="3600450" y="3948113"/>
          <p14:tracePt t="17761" x="3592513" y="3948113"/>
          <p14:tracePt t="18130" x="3609975" y="3948113"/>
          <p14:tracePt t="18137" x="3619500" y="3948113"/>
          <p14:tracePt t="18145" x="3629025" y="3948113"/>
          <p14:tracePt t="18153" x="3636963" y="3948113"/>
          <p14:tracePt t="18161" x="3646488" y="3948113"/>
          <p14:tracePt t="18169" x="3656013" y="3948113"/>
          <p14:tracePt t="18185" x="3673475" y="3948113"/>
          <p14:tracePt t="18193" x="3692525" y="3948113"/>
          <p14:tracePt t="18201" x="3709988" y="3948113"/>
          <p14:tracePt t="18208" x="3719513" y="3948113"/>
          <p14:tracePt t="18217" x="3746500" y="3948113"/>
          <p14:tracePt t="18226" x="3756025" y="3948113"/>
          <p14:tracePt t="18233" x="3775075" y="3948113"/>
          <p14:tracePt t="18242" x="3783013" y="3948113"/>
          <p14:tracePt t="18249" x="3792538" y="3948113"/>
          <p14:tracePt t="18265" x="3802063" y="3948113"/>
          <p14:tracePt t="18289" x="3819525" y="3948113"/>
          <p14:tracePt t="18601" x="3846513" y="3948113"/>
          <p14:tracePt t="18608" x="3875088" y="3948113"/>
          <p14:tracePt t="18617" x="3892550" y="3948113"/>
          <p14:tracePt t="18625" x="3919538" y="3948113"/>
          <p14:tracePt t="18633" x="3938588" y="3948113"/>
          <p14:tracePt t="18644" x="3965575" y="3948113"/>
          <p14:tracePt t="18649" x="3984625" y="3948113"/>
          <p14:tracePt t="18659" x="4021138" y="3948113"/>
          <p14:tracePt t="18698" x="4029075" y="3948113"/>
          <p14:tracePt t="18713" x="4048125" y="3948113"/>
          <p14:tracePt t="18721" x="4057650" y="3948113"/>
          <p14:tracePt t="18729" x="4075113" y="3948113"/>
          <p14:tracePt t="18738" x="4102100" y="3948113"/>
          <p14:tracePt t="18746" x="4121150" y="3948113"/>
          <p14:tracePt t="18754" x="4148138" y="3948113"/>
          <p14:tracePt t="18761" x="4165600" y="3948113"/>
          <p14:tracePt t="18770" x="4184650" y="3948113"/>
          <p14:tracePt t="18777" x="4194175" y="3948113"/>
          <p14:tracePt t="18785" x="4202113" y="3948113"/>
          <p14:tracePt t="18792" x="4230688" y="3948113"/>
          <p14:tracePt t="18817" x="4238625" y="3948113"/>
          <p14:tracePt t="18826" x="4248150" y="3948113"/>
          <p14:tracePt t="18833" x="4275138" y="3948113"/>
          <p14:tracePt t="18842" x="4294188" y="3948113"/>
          <p14:tracePt t="18849" x="4321175" y="3948113"/>
          <p14:tracePt t="18859" x="4340225" y="3967163"/>
          <p14:tracePt t="18865" x="4357688" y="3967163"/>
          <p14:tracePt t="18875" x="4376738" y="3967163"/>
          <p14:tracePt t="18882" x="4384675" y="3967163"/>
          <p14:tracePt t="18889" x="4413250" y="3976688"/>
          <p14:tracePt t="18897" x="4421188" y="3976688"/>
          <p14:tracePt t="18905" x="4457700" y="3976688"/>
          <p14:tracePt t="18913" x="4476750" y="3976688"/>
          <p14:tracePt t="18921" x="4503738" y="3984625"/>
          <p14:tracePt t="18929" x="4521200" y="3984625"/>
          <p14:tracePt t="18937" x="4540250" y="3984625"/>
          <p14:tracePt t="18945" x="4549775" y="3984625"/>
          <p14:tracePt t="19009" x="4557713" y="3994150"/>
          <p14:tracePt t="19025" x="4567238" y="3994150"/>
          <p14:tracePt t="19033" x="4576763" y="3994150"/>
          <p14:tracePt t="19042" x="4586288" y="3994150"/>
          <p14:tracePt t="19049" x="4594225" y="4003675"/>
          <p14:tracePt t="19081" x="4603750" y="4013200"/>
          <p14:tracePt t="19121" x="4613275" y="4021138"/>
          <p14:tracePt t="19161" x="4613275" y="4030663"/>
          <p14:tracePt t="19698" x="4622800" y="4030663"/>
          <p14:tracePt t="19713" x="4630738" y="4030663"/>
          <p14:tracePt t="19721" x="4640263" y="4021138"/>
          <p14:tracePt t="19729" x="4649788" y="4013200"/>
          <p14:tracePt t="19753" x="4659313" y="4003675"/>
          <p14:tracePt t="19777" x="4667250" y="4003675"/>
          <p14:tracePt t="19801" x="4676775" y="3994150"/>
          <p14:tracePt t="19833" x="4703763" y="3976688"/>
          <p14:tracePt t="19849" x="4722813" y="3967163"/>
          <p14:tracePt t="21241" x="4722813" y="3940175"/>
          <p14:tracePt t="21249" x="4722813" y="3930650"/>
          <p14:tracePt t="21258" x="4722813" y="3921125"/>
          <p14:tracePt t="21425" x="4730750" y="3911600"/>
          <p14:tracePt t="21441" x="4740275" y="3911600"/>
          <p14:tracePt t="21505" x="4749800" y="3911600"/>
          <p14:tracePt t="21513" x="4759325" y="3911600"/>
          <p14:tracePt t="21521" x="4767263" y="3911600"/>
          <p14:tracePt t="21529" x="4786313" y="3911600"/>
          <p14:tracePt t="21537" x="4803775" y="3903663"/>
          <p14:tracePt t="21545" x="4822825" y="3884613"/>
          <p14:tracePt t="21553" x="4840288" y="3875088"/>
          <p14:tracePt t="21562" x="4849813" y="3867150"/>
          <p14:tracePt t="21569" x="4876800" y="3840163"/>
          <p14:tracePt t="21585" x="4886325" y="3840163"/>
          <p14:tracePt t="21594" x="4895850" y="3830638"/>
          <p14:tracePt t="21913" x="4922838" y="3830638"/>
          <p14:tracePt t="21921" x="4949825" y="3821113"/>
          <p14:tracePt t="21929" x="4968875" y="3794125"/>
          <p14:tracePt t="21937" x="4986338" y="3784600"/>
          <p14:tracePt t="21945" x="5014913" y="3784600"/>
          <p14:tracePt t="21953" x="5022850" y="3784600"/>
          <p14:tracePt t="21961" x="5041900" y="3775075"/>
          <p14:tracePt t="21969" x="5059363" y="3775075"/>
          <p14:tracePt t="21986" x="5068888" y="3775075"/>
          <p14:tracePt t="21994" x="5078413" y="3775075"/>
          <p14:tracePt t="22081" x="5095875" y="3775075"/>
          <p14:tracePt t="22121" x="5105400" y="3775075"/>
          <p14:tracePt t="22129" x="5114925" y="3775075"/>
          <p14:tracePt t="22137" x="5122863" y="3775075"/>
          <p14:tracePt t="22145" x="5141913" y="3775075"/>
          <p14:tracePt t="22153" x="5151438" y="3775075"/>
          <p14:tracePt t="22161" x="5159375" y="3775075"/>
          <p14:tracePt t="22185" x="5178425" y="3775075"/>
          <p14:tracePt t="22201" x="5187950" y="3775075"/>
          <p14:tracePt t="22209" x="5205413" y="3757613"/>
          <p14:tracePt t="22226" x="5232400" y="3757613"/>
          <p14:tracePt t="22233" x="5241925" y="3757613"/>
          <p14:tracePt t="22242" x="5260975" y="3748088"/>
          <p14:tracePt t="22249" x="5278438" y="3748088"/>
          <p14:tracePt t="22258" x="5287963" y="3748088"/>
          <p14:tracePt t="22266" x="5324475" y="3748088"/>
          <p14:tracePt t="22274" x="5334000" y="3748088"/>
          <p14:tracePt t="22298" x="5351463" y="3748088"/>
          <p14:tracePt t="22305" x="5360988" y="3738563"/>
          <p14:tracePt t="22761" x="5378450" y="3738563"/>
          <p14:tracePt t="22769" x="5397500" y="3738563"/>
          <p14:tracePt t="22777" x="5424488" y="3738563"/>
          <p14:tracePt t="22785" x="5451475" y="3738563"/>
          <p14:tracePt t="22793" x="5497513" y="3730625"/>
          <p14:tracePt t="22802" x="5524500" y="3730625"/>
          <p14:tracePt t="22808" x="5570538" y="3702050"/>
          <p14:tracePt t="22820" x="5607050" y="3694113"/>
          <p14:tracePt t="22834" x="5661025" y="3684588"/>
          <p14:tracePt t="22841" x="5680075" y="3675063"/>
          <p14:tracePt t="22849" x="5734050" y="3665538"/>
          <p14:tracePt t="22859" x="5761038" y="3657600"/>
          <p14:tracePt t="22865" x="5816600" y="3657600"/>
          <p14:tracePt t="22875" x="5880100" y="3648075"/>
          <p14:tracePt t="22881" x="5953125" y="3648075"/>
          <p14:tracePt t="22889" x="6026150" y="3648075"/>
          <p14:tracePt t="22896" x="6099175" y="3648075"/>
          <p14:tracePt t="22905" x="6145213" y="3648075"/>
          <p14:tracePt t="22913" x="6199188" y="3648075"/>
          <p14:tracePt t="22921" x="6235700" y="3648075"/>
          <p14:tracePt t="22929" x="6281738" y="3648075"/>
          <p14:tracePt t="22937" x="6318250" y="3648075"/>
          <p14:tracePt t="22945" x="6335713" y="3648075"/>
          <p14:tracePt t="22953" x="6372225" y="3648075"/>
          <p14:tracePt t="22961" x="6391275" y="3648075"/>
          <p14:tracePt t="22969" x="6427788" y="3648075"/>
          <p14:tracePt t="22977" x="6464300" y="3648075"/>
          <p14:tracePt t="22985" x="6481763" y="3648075"/>
          <p14:tracePt t="22993" x="6508750" y="3648075"/>
          <p14:tracePt t="23003" x="6564313" y="3648075"/>
          <p14:tracePt t="23013" x="6581775" y="3648075"/>
          <p14:tracePt t="23017" x="6637338" y="3648075"/>
          <p14:tracePt t="23025" x="6673850" y="3648075"/>
          <p14:tracePt t="23033" x="6727825" y="3648075"/>
          <p14:tracePt t="23042" x="6791325" y="3629025"/>
          <p14:tracePt t="23049" x="6864350" y="3629025"/>
          <p14:tracePt t="23058" x="6946900" y="3621088"/>
          <p14:tracePt t="23066" x="7000875" y="3592513"/>
          <p14:tracePt t="23075" x="7119938" y="3584575"/>
          <p14:tracePt t="23082" x="7212013" y="3584575"/>
          <p14:tracePt t="23089" x="7302500" y="3565525"/>
          <p14:tracePt t="23097" x="7392988" y="3556000"/>
          <p14:tracePt t="23105" x="7512050" y="3529013"/>
          <p14:tracePt t="23113" x="7602538" y="3511550"/>
          <p14:tracePt t="23121" x="7712075" y="3511550"/>
          <p14:tracePt t="23129" x="7804150" y="3502025"/>
          <p14:tracePt t="23137" x="7913688" y="3502025"/>
          <p14:tracePt t="23145" x="7977188" y="3502025"/>
          <p14:tracePt t="23153" x="8050213" y="3502025"/>
          <p14:tracePt t="23161" x="8104188" y="3502025"/>
          <p14:tracePt t="23169" x="8159750" y="3502025"/>
          <p14:tracePt t="23177" x="8213725" y="3502025"/>
          <p14:tracePt t="23185" x="8259763" y="3502025"/>
          <p14:tracePt t="23193" x="8286750" y="3502025"/>
          <p14:tracePt t="23201" x="8332788" y="3502025"/>
          <p14:tracePt t="23208" x="8369300" y="3502025"/>
          <p14:tracePt t="23217" x="8405813" y="3502025"/>
          <p14:tracePt t="23226" x="8442325" y="3502025"/>
          <p14:tracePt t="23233" x="8523288" y="3502025"/>
          <p14:tracePt t="23242" x="8632825" y="3502025"/>
          <p14:tracePt t="23249" x="8761413" y="3502025"/>
          <p14:tracePt t="23259" x="8924925" y="3502025"/>
          <p14:tracePt t="23266" x="9070975" y="350202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IMG_13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1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p:cNvSpPr txBox="1">
            <a:spLocks noChangeArrowheads="1"/>
          </p:cNvSpPr>
          <p:nvPr/>
        </p:nvSpPr>
        <p:spPr bwMode="auto">
          <a:xfrm>
            <a:off x="5514975" y="661640"/>
            <a:ext cx="34916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dirty="0"/>
              <a:t>スーパーコンピュータ京も</a:t>
            </a:r>
            <a:endParaRPr lang="en-US" altLang="ja-JP" sz="2400" b="1" dirty="0"/>
          </a:p>
          <a:p>
            <a:pPr eaLnBrk="1" hangingPunct="1"/>
            <a:r>
              <a:rPr lang="en-US" altLang="ja-JP" sz="2400" b="1" dirty="0" err="1"/>
              <a:t>NUMA</a:t>
            </a:r>
            <a:r>
              <a:rPr lang="ja-JP" altLang="en-US" sz="2400" b="1" dirty="0"/>
              <a:t>に分類できる</a:t>
            </a:r>
            <a:endParaRPr lang="en-US" altLang="ja-JP" sz="2400" b="1" dirty="0"/>
          </a:p>
        </p:txBody>
      </p:sp>
      <p:pic>
        <p:nvPicPr>
          <p:cNvPr id="66564" name="Picture 7" descr="IMG_13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2708275"/>
            <a:ext cx="475138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B5B2D41D-3F85-4835-8A55-61C8F9E7CE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64751449"/>
      </p:ext>
    </p:extLst>
  </p:cSld>
  <p:clrMapOvr>
    <a:masterClrMapping/>
  </p:clrMapOvr>
  <mc:AlternateContent xmlns:mc="http://schemas.openxmlformats.org/markup-compatibility/2006" xmlns:p14="http://schemas.microsoft.com/office/powerpoint/2010/main">
    <mc:Choice Requires="p14">
      <p:transition spd="slow" p14:dur="2000" advTm="46636"/>
    </mc:Choice>
    <mc:Fallback xmlns="">
      <p:transition spd="slow" advTm="4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44" x="8988425" y="2927350"/>
          <p14:tracePt t="1052" x="8915400" y="2900363"/>
          <p14:tracePt t="1059" x="8797925" y="2844800"/>
          <p14:tracePt t="1067" x="8715375" y="2817813"/>
          <p14:tracePt t="1075" x="8615363" y="2763838"/>
          <p14:tracePt t="1085" x="8505825" y="2717800"/>
          <p14:tracePt t="1091" x="8423275" y="2681288"/>
          <p14:tracePt t="1099" x="8305800" y="2617788"/>
          <p14:tracePt t="1111" x="8204200" y="2581275"/>
          <p14:tracePt t="1116" x="8096250" y="2535238"/>
          <p14:tracePt t="1123" x="8013700" y="2498725"/>
          <p14:tracePt t="1132" x="7931150" y="2471738"/>
          <p14:tracePt t="1139" x="7877175" y="2471738"/>
          <p14:tracePt t="1149" x="7850188" y="2452688"/>
          <p14:tracePt t="1155" x="7821613" y="2444750"/>
          <p14:tracePt t="1171" x="7813675" y="2444750"/>
          <p14:tracePt t="1324" x="7804150" y="2444750"/>
          <p14:tracePt t="1348" x="7794625" y="2444750"/>
          <p14:tracePt t="1668" x="7785100" y="2444750"/>
          <p14:tracePt t="1675" x="7767638" y="2444750"/>
          <p14:tracePt t="1683" x="7748588" y="2444750"/>
          <p14:tracePt t="1701" x="7731125" y="2444750"/>
          <p14:tracePt t="1716" x="7721600" y="2444750"/>
          <p14:tracePt t="2052" x="7712075" y="2444750"/>
          <p14:tracePt t="2364" x="7704138" y="2452688"/>
          <p14:tracePt t="3380" x="7685088" y="2444750"/>
          <p14:tracePt t="3412" x="7675563" y="2435225"/>
          <p14:tracePt t="5068" x="7667625" y="2425700"/>
          <p14:tracePt t="5091" x="7658100" y="2435225"/>
          <p14:tracePt t="5236" x="7658100" y="2416175"/>
          <p14:tracePt t="5244" x="7658100" y="2408238"/>
          <p14:tracePt t="5260" x="7658100" y="2398713"/>
          <p14:tracePt t="7092" x="7658100" y="2389188"/>
          <p14:tracePt t="7827" x="7658100" y="2398713"/>
          <p14:tracePt t="7835" x="7658100" y="2408238"/>
          <p14:tracePt t="7843" x="7658100" y="2416175"/>
          <p14:tracePt t="7867" x="7648575" y="2416175"/>
          <p14:tracePt t="7875" x="7639050" y="2425700"/>
          <p14:tracePt t="7901" x="7621588" y="2452688"/>
          <p14:tracePt t="7924" x="7612063" y="2462213"/>
          <p14:tracePt t="7931" x="7612063" y="2471738"/>
          <p14:tracePt t="7940" x="7612063" y="2481263"/>
          <p14:tracePt t="7949" x="7602538" y="2481263"/>
          <p14:tracePt t="7955" x="7594600" y="2489200"/>
          <p14:tracePt t="7971" x="7585075" y="2508250"/>
          <p14:tracePt t="7984" x="7585075" y="2517775"/>
          <p14:tracePt t="7987" x="7575550" y="2525713"/>
          <p14:tracePt t="8003" x="7575550" y="2535238"/>
          <p14:tracePt t="8012" x="7575550" y="2554288"/>
          <p14:tracePt t="8028" x="7567613" y="2562225"/>
          <p14:tracePt t="8035" x="7558088" y="2571750"/>
          <p14:tracePt t="8068" x="7548563" y="2589213"/>
          <p14:tracePt t="8092" x="7548563" y="2598738"/>
          <p14:tracePt t="8109" x="7548563" y="2608263"/>
          <p14:tracePt t="8579" x="7539038" y="2598738"/>
          <p14:tracePt t="8794" x="7531100" y="2598738"/>
          <p14:tracePt t="8818" x="7521575" y="2598738"/>
          <p14:tracePt t="8826" x="7512050" y="2589213"/>
          <p14:tracePt t="9540" x="7512050" y="2571750"/>
          <p14:tracePt t="9547" x="7512050" y="2562225"/>
          <p14:tracePt t="9556" x="7521575" y="2554288"/>
          <p14:tracePt t="9566" x="7531100" y="2554288"/>
          <p14:tracePt t="9571" x="7548563" y="2544763"/>
          <p14:tracePt t="9581" x="7558088" y="2544763"/>
          <p14:tracePt t="9587" x="7575550" y="2525713"/>
          <p14:tracePt t="9598" x="7602538" y="2517775"/>
          <p14:tracePt t="9604" x="7621588" y="2508250"/>
          <p14:tracePt t="9612" x="7639050" y="2508250"/>
          <p14:tracePt t="9620" x="7658100" y="2508250"/>
          <p14:tracePt t="9628" x="7667625" y="2498725"/>
          <p14:tracePt t="9677" x="7675563" y="2498725"/>
          <p14:tracePt t="10716" x="7675563" y="2508250"/>
          <p14:tracePt t="10723" x="7667625" y="2525713"/>
          <p14:tracePt t="10739" x="7648575" y="2544763"/>
          <p14:tracePt t="10755" x="7648575" y="2554288"/>
          <p14:tracePt t="10764" x="7639050" y="2562225"/>
          <p14:tracePt t="11459" x="7639050" y="2554288"/>
          <p14:tracePt t="11468" x="7639050" y="2535238"/>
          <p14:tracePt t="11556" x="7639050" y="2525713"/>
          <p14:tracePt t="11571" x="7631113" y="2525713"/>
          <p14:tracePt t="11588" x="7621588" y="2544763"/>
          <p14:tracePt t="11613" x="7612063" y="2554288"/>
          <p14:tracePt t="11772" x="7612063" y="2535238"/>
          <p14:tracePt t="12227" x="7612063" y="2525713"/>
          <p14:tracePt t="13212" x="7621588" y="2525713"/>
          <p14:tracePt t="13389" x="7621588" y="2535238"/>
          <p14:tracePt t="13397" x="7621588" y="2554288"/>
          <p14:tracePt t="13411" x="7621588" y="2571750"/>
          <p14:tracePt t="13444" x="7612063" y="2581275"/>
          <p14:tracePt t="13629" x="7631113" y="2581275"/>
          <p14:tracePt t="13635" x="7667625" y="2571750"/>
          <p14:tracePt t="13652" x="7685088" y="2554288"/>
          <p14:tracePt t="13668" x="7694613" y="2554288"/>
          <p14:tracePt t="13676" x="7704138" y="2554288"/>
          <p14:tracePt t="13683" x="7721600" y="2554288"/>
          <p14:tracePt t="13691" x="7731125" y="2554288"/>
          <p14:tracePt t="13699" x="7740650" y="2554288"/>
          <p14:tracePt t="13707" x="7748588" y="2554288"/>
          <p14:tracePt t="13716" x="7758113" y="2554288"/>
          <p14:tracePt t="13723" x="7767638" y="2554288"/>
          <p14:tracePt t="13739" x="7777163" y="2554288"/>
          <p14:tracePt t="13755" x="7785100" y="2554288"/>
          <p14:tracePt t="14204" x="7804150" y="2554288"/>
          <p14:tracePt t="14276" x="7813675" y="2544763"/>
          <p14:tracePt t="14307" x="7813675" y="2535238"/>
          <p14:tracePt t="14372" x="7813675" y="2525713"/>
          <p14:tracePt t="14388" x="7813675" y="2517775"/>
          <p14:tracePt t="14397" x="7813675" y="2508250"/>
          <p14:tracePt t="14413" x="7821613" y="2508250"/>
          <p14:tracePt t="14428" x="7821613" y="2498725"/>
          <p14:tracePt t="14444" x="7821613" y="2489200"/>
          <p14:tracePt t="14460" x="7821613" y="2481263"/>
          <p14:tracePt t="14476" x="7831138" y="2471738"/>
          <p14:tracePt t="14492" x="7831138" y="2452688"/>
          <p14:tracePt t="14516" x="7831138" y="2444750"/>
          <p14:tracePt t="14572" x="7831138" y="2435225"/>
          <p14:tracePt t="14580" x="7831138" y="2416175"/>
          <p14:tracePt t="14597" x="7831138" y="2408238"/>
          <p14:tracePt t="14613" x="7831138" y="2398713"/>
          <p14:tracePt t="14620" x="7831138" y="2389188"/>
          <p14:tracePt t="16156" x="7821613" y="2389188"/>
          <p14:tracePt t="16172" x="7813675" y="2398713"/>
          <p14:tracePt t="16180" x="7804150" y="2408238"/>
          <p14:tracePt t="16187" x="7777163" y="2416175"/>
          <p14:tracePt t="16196" x="7767638" y="2425700"/>
          <p14:tracePt t="16204" x="7748588" y="2444750"/>
          <p14:tracePt t="16213" x="7740650" y="2452688"/>
          <p14:tracePt t="16220" x="7731125" y="2452688"/>
          <p14:tracePt t="16334" x="7721600" y="2452688"/>
          <p14:tracePt t="16339" x="7712075" y="2435225"/>
          <p14:tracePt t="16347" x="7712075" y="2416175"/>
          <p14:tracePt t="16363" x="7712075" y="2408238"/>
          <p14:tracePt t="16972" x="7712075" y="2398713"/>
          <p14:tracePt t="16980" x="7731125" y="2398713"/>
          <p14:tracePt t="16987" x="7777163" y="2398713"/>
          <p14:tracePt t="16996" x="7794625" y="2398713"/>
          <p14:tracePt t="17004" x="7850188" y="2425700"/>
          <p14:tracePt t="17013" x="7894638" y="2425700"/>
          <p14:tracePt t="17020" x="7931150" y="2425700"/>
          <p14:tracePt t="17029" x="7950200" y="2435225"/>
          <p14:tracePt t="17036" x="7967663" y="2435225"/>
          <p14:tracePt t="17043" x="7977188" y="2435225"/>
          <p14:tracePt t="19084" x="7967663" y="2435225"/>
          <p14:tracePt t="19091" x="7913688" y="2435225"/>
          <p14:tracePt t="19099" x="7885113" y="2435225"/>
          <p14:tracePt t="19115" x="7877175" y="2435225"/>
          <p14:tracePt t="19164" x="7867650" y="2435225"/>
          <p14:tracePt t="21852" x="7877175" y="2435225"/>
          <p14:tracePt t="22620" x="7777163" y="2398713"/>
          <p14:tracePt t="22628" x="7567613" y="2343150"/>
          <p14:tracePt t="22636" x="7302500" y="2270125"/>
          <p14:tracePt t="22644" x="7110413" y="2206625"/>
          <p14:tracePt t="22652" x="6937375" y="2160588"/>
          <p14:tracePt t="22659" x="6791325" y="2116138"/>
          <p14:tracePt t="22668" x="6664325" y="2089150"/>
          <p14:tracePt t="22675" x="6564313" y="2043113"/>
          <p14:tracePt t="22684" x="6481763" y="2006600"/>
          <p14:tracePt t="22691" x="6435725" y="1987550"/>
          <p14:tracePt t="22699" x="6408738" y="1960563"/>
          <p14:tracePt t="22707" x="6399213" y="1960563"/>
          <p14:tracePt t="22715" x="6391275" y="1951038"/>
          <p14:tracePt t="22733" x="6381750" y="1951038"/>
          <p14:tracePt t="23020" x="6354763" y="1951038"/>
          <p14:tracePt t="23027" x="6326188" y="1951038"/>
          <p14:tracePt t="23036" x="6291263" y="1951038"/>
          <p14:tracePt t="23043" x="6235700" y="1951038"/>
          <p14:tracePt t="23052" x="6172200" y="1951038"/>
          <p14:tracePt t="23059" x="6135688" y="1951038"/>
          <p14:tracePt t="23067" x="6108700" y="1933575"/>
          <p14:tracePt t="23075" x="6099175" y="1933575"/>
          <p14:tracePt t="23083" x="6089650" y="1933575"/>
          <p14:tracePt t="23091" x="6072188" y="1924050"/>
          <p14:tracePt t="23428" x="6072188" y="1906588"/>
          <p14:tracePt t="23435" x="6053138" y="1870075"/>
          <p14:tracePt t="23444" x="6043613" y="1851025"/>
          <p14:tracePt t="23451" x="6043613" y="1833563"/>
          <p14:tracePt t="23460" x="6043613" y="1814513"/>
          <p14:tracePt t="23467" x="6043613" y="1787525"/>
          <p14:tracePt t="23476" x="6043613" y="1760538"/>
          <p14:tracePt t="23483" x="6035675" y="1731963"/>
          <p14:tracePt t="23491" x="6035675" y="1724025"/>
          <p14:tracePt t="23499" x="6026150" y="1704975"/>
          <p14:tracePt t="23508" x="6026150" y="1697038"/>
          <p14:tracePt t="23515" x="6026150" y="1687513"/>
          <p14:tracePt t="23523" x="6016625" y="1668463"/>
          <p14:tracePt t="23532" x="6007100" y="1668463"/>
          <p14:tracePt t="23548" x="5999163" y="1641475"/>
          <p14:tracePt t="23572" x="5989638" y="1624013"/>
          <p14:tracePt t="23580" x="5989638" y="1614488"/>
          <p14:tracePt t="23588" x="5980113" y="1595438"/>
          <p14:tracePt t="23597" x="5980113" y="1587500"/>
          <p14:tracePt t="23604" x="5972175" y="1577975"/>
          <p14:tracePt t="23614" x="5962650" y="1568450"/>
          <p14:tracePt t="23630" x="5962650" y="1558925"/>
          <p14:tracePt t="23788" x="5953125" y="1558925"/>
          <p14:tracePt t="23979" x="5943600" y="1558925"/>
          <p14:tracePt t="23987" x="5943600" y="1568450"/>
          <p14:tracePt t="24596" x="5943600" y="1550988"/>
          <p14:tracePt t="24604" x="5943600" y="1522413"/>
          <p14:tracePt t="24612" x="5962650" y="1495425"/>
          <p14:tracePt t="24620" x="5972175" y="1458913"/>
          <p14:tracePt t="24629" x="5980113" y="1441450"/>
          <p14:tracePt t="24635" x="5989638" y="1412875"/>
          <p14:tracePt t="24644" x="5989638" y="1376363"/>
          <p14:tracePt t="24651" x="5989638" y="1358900"/>
          <p14:tracePt t="24659" x="5989638" y="1312863"/>
          <p14:tracePt t="24667" x="5989638" y="1295400"/>
          <p14:tracePt t="24675" x="5989638" y="1268413"/>
          <p14:tracePt t="24683" x="5989638" y="1239838"/>
          <p14:tracePt t="24691" x="5989638" y="1231900"/>
          <p14:tracePt t="24699" x="5962650" y="1203325"/>
          <p14:tracePt t="24708" x="5953125" y="1185863"/>
          <p14:tracePt t="24715" x="5943600" y="1166813"/>
          <p14:tracePt t="24723" x="5943600" y="1158875"/>
          <p14:tracePt t="24733" x="5916613" y="1122363"/>
          <p14:tracePt t="24739" x="5899150" y="1076325"/>
          <p14:tracePt t="24748" x="5889625" y="1049338"/>
          <p14:tracePt t="24755" x="5870575" y="1003300"/>
          <p14:tracePt t="24763" x="5862638" y="976313"/>
          <p14:tracePt t="24771" x="5853113" y="930275"/>
          <p14:tracePt t="24780" x="5853113" y="911225"/>
          <p14:tracePt t="24787" x="5843588" y="866775"/>
          <p14:tracePt t="24796" x="5843588" y="857250"/>
          <p14:tracePt t="24803" x="5816600" y="811213"/>
          <p14:tracePt t="24813" x="5807075" y="774700"/>
          <p14:tracePt t="24819" x="5807075" y="720725"/>
          <p14:tracePt t="24829" x="5807075" y="711200"/>
          <p14:tracePt t="24835" x="5807075" y="665163"/>
          <p14:tracePt t="24844" x="5807075" y="628650"/>
          <p14:tracePt t="24851" x="5807075" y="592138"/>
          <p14:tracePt t="24859" x="5807075" y="538163"/>
          <p14:tracePt t="24867" x="5797550" y="482600"/>
          <p14:tracePt t="24875" x="5797550" y="455613"/>
          <p14:tracePt t="24883" x="5789613" y="411163"/>
          <p14:tracePt t="24901" x="5789613" y="328613"/>
          <p14:tracePt t="24909" x="5789613" y="292100"/>
          <p14:tracePt t="24916" x="5789613" y="282575"/>
          <p14:tracePt t="24923" x="5789613" y="265113"/>
          <p14:tracePt t="24932" x="5789613" y="255588"/>
          <p14:tracePt t="25147" x="5789613" y="282575"/>
          <p14:tracePt t="25156" x="5789613" y="328613"/>
          <p14:tracePt t="25163" x="5789613" y="365125"/>
          <p14:tracePt t="25171" x="5789613" y="419100"/>
          <p14:tracePt t="25180" x="5789613" y="511175"/>
          <p14:tracePt t="25187" x="5826125" y="592138"/>
          <p14:tracePt t="25196" x="5853113" y="684213"/>
          <p14:tracePt t="25203" x="5899150" y="784225"/>
          <p14:tracePt t="25213" x="5926138" y="866775"/>
          <p14:tracePt t="25220" x="5980113" y="966788"/>
          <p14:tracePt t="25230" x="6026150" y="1039813"/>
          <p14:tracePt t="25236" x="6043613" y="1103313"/>
          <p14:tracePt t="25244" x="6062663" y="1185863"/>
          <p14:tracePt t="25251" x="6089650" y="1212850"/>
          <p14:tracePt t="25259" x="6116638" y="1295400"/>
          <p14:tracePt t="25267" x="6153150" y="1339850"/>
          <p14:tracePt t="25276" x="6162675" y="1368425"/>
          <p14:tracePt t="25283" x="6181725" y="1404938"/>
          <p14:tracePt t="25292" x="6189663" y="1422400"/>
          <p14:tracePt t="25299" x="6199188" y="1431925"/>
          <p14:tracePt t="25307" x="6208713" y="1441450"/>
          <p14:tracePt t="25315" x="6208713" y="1449388"/>
          <p14:tracePt t="25332" x="6218238" y="1468438"/>
          <p14:tracePt t="25371" x="6218238" y="1477963"/>
          <p14:tracePt t="25379" x="6226175" y="1485900"/>
          <p14:tracePt t="25388" x="6235700" y="1495425"/>
          <p14:tracePt t="25396" x="6245225" y="1504950"/>
          <p14:tracePt t="25412" x="6245225" y="1514475"/>
          <p14:tracePt t="25420" x="6245225" y="1531938"/>
          <p14:tracePt t="25429" x="6254750" y="1550988"/>
          <p14:tracePt t="25444" x="6254750" y="1558925"/>
          <p14:tracePt t="25460" x="6254750" y="1577975"/>
          <p14:tracePt t="25652" x="6262688" y="1595438"/>
          <p14:tracePt t="25659" x="6281738" y="1614488"/>
          <p14:tracePt t="25667" x="6326188" y="1651000"/>
          <p14:tracePt t="25684" x="6345238" y="1668463"/>
          <p14:tracePt t="25691" x="6354763" y="1677988"/>
          <p14:tracePt t="25699" x="6354763" y="1687513"/>
          <p14:tracePt t="25707" x="6354763" y="1714500"/>
          <p14:tracePt t="25715" x="6354763" y="1731963"/>
          <p14:tracePt t="25723" x="6354763" y="1768475"/>
          <p14:tracePt t="25732" x="6345238" y="1797050"/>
          <p14:tracePt t="25739" x="6335713" y="1804988"/>
          <p14:tracePt t="25748" x="6318250" y="1824038"/>
          <p14:tracePt t="25755" x="6308725" y="1833563"/>
          <p14:tracePt t="25764" x="6299200" y="1833563"/>
          <p14:tracePt t="25779" x="6291263" y="1841500"/>
          <p14:tracePt t="25796" x="6291263" y="1851025"/>
          <p14:tracePt t="25819" x="6291263" y="1860550"/>
          <p14:tracePt t="25829" x="6308725" y="1860550"/>
          <p14:tracePt t="25836" x="6335713" y="1870075"/>
          <p14:tracePt t="25844" x="6381750" y="1878013"/>
          <p14:tracePt t="25853" x="6391275" y="1878013"/>
          <p14:tracePt t="45180" x="6399213" y="1878013"/>
          <p14:tracePt t="45187" x="6454775" y="1860550"/>
          <p14:tracePt t="45195" x="6472238" y="1851025"/>
          <p14:tracePt t="45203" x="6491288" y="1841500"/>
          <p14:tracePt t="45211" x="6518275" y="1824038"/>
          <p14:tracePt t="45220" x="6527800" y="1814513"/>
          <p14:tracePt t="45228" x="6545263" y="1804988"/>
          <p14:tracePt t="45235" x="6564313" y="1797050"/>
          <p14:tracePt t="45245" x="6581775" y="1778000"/>
          <p14:tracePt t="45251" x="6591300" y="1768475"/>
          <p14:tracePt t="45261" x="6610350" y="1760538"/>
          <p14:tracePt t="45267" x="6618288" y="1751013"/>
          <p14:tracePt t="45278" x="6637338" y="1751013"/>
          <p14:tracePt t="45283" x="6664325" y="1731963"/>
          <p14:tracePt t="45292" x="6710363" y="1704975"/>
          <p14:tracePt t="45300" x="6764338" y="1697038"/>
          <p14:tracePt t="45307" x="6846888" y="1660525"/>
          <p14:tracePt t="45315" x="6929438" y="1641475"/>
          <p14:tracePt t="45324" x="7000875" y="1614488"/>
          <p14:tracePt t="45331" x="7102475" y="1587500"/>
          <p14:tracePt t="45339" x="7175500" y="1577975"/>
          <p14:tracePt t="45347" x="7239000" y="1568450"/>
          <p14:tracePt t="45356" x="7292975" y="1568450"/>
          <p14:tracePt t="45364" x="7312025" y="1568450"/>
          <p14:tracePt t="45371" x="7339013" y="1568450"/>
          <p14:tracePt t="45379" x="7348538" y="1568450"/>
          <p14:tracePt t="45387" x="7375525" y="1568450"/>
          <p14:tracePt t="45403" x="7392988" y="1568450"/>
          <p14:tracePt t="45411" x="7421563" y="1568450"/>
          <p14:tracePt t="45419" x="7439025" y="1568450"/>
          <p14:tracePt t="45428" x="7494588" y="1568450"/>
          <p14:tracePt t="45436" x="7539038" y="1604963"/>
          <p14:tracePt t="45444" x="7621588" y="1641475"/>
          <p14:tracePt t="45451" x="7685088" y="1677988"/>
          <p14:tracePt t="45461" x="7785100" y="1741488"/>
          <p14:tracePt t="45467" x="7921625" y="1833563"/>
          <p14:tracePt t="45477" x="8140700" y="1933575"/>
          <p14:tracePt t="45483" x="8459788" y="2079625"/>
          <p14:tracePt t="45492" x="8770938" y="2206625"/>
          <p14:tracePt t="45499" x="9117013" y="2335213"/>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ja-JP"/>
              <a:t>NORA/NORMA</a:t>
            </a:r>
          </a:p>
        </p:txBody>
      </p:sp>
      <p:sp>
        <p:nvSpPr>
          <p:cNvPr id="39939" name="Rectangle 3"/>
          <p:cNvSpPr>
            <a:spLocks noGrp="1" noChangeArrowheads="1"/>
          </p:cNvSpPr>
          <p:nvPr>
            <p:ph type="body" idx="1"/>
          </p:nvPr>
        </p:nvSpPr>
        <p:spPr>
          <a:xfrm>
            <a:off x="457200" y="1417638"/>
            <a:ext cx="8229600" cy="4525962"/>
          </a:xfrm>
        </p:spPr>
        <p:txBody>
          <a:bodyPr/>
          <a:lstStyle/>
          <a:p>
            <a:pPr eaLnBrk="1" hangingPunct="1"/>
            <a:r>
              <a:rPr lang="ja-JP" altLang="en-US" sz="2800"/>
              <a:t>共有メモリを持たない</a:t>
            </a:r>
          </a:p>
          <a:p>
            <a:pPr eaLnBrk="1" hangingPunct="1"/>
            <a:r>
              <a:rPr lang="ja-JP" altLang="en-US" sz="2800"/>
              <a:t>交信はメッセージのやりとりで行う</a:t>
            </a:r>
            <a:endParaRPr lang="en-US" altLang="ja-JP" sz="2800"/>
          </a:p>
          <a:p>
            <a:pPr lvl="1" eaLnBrk="1" hangingPunct="1"/>
            <a:r>
              <a:rPr lang="en-US" altLang="ja-JP" sz="2400"/>
              <a:t>MPI</a:t>
            </a:r>
            <a:r>
              <a:rPr lang="ja-JP" altLang="en-US" sz="2400"/>
              <a:t>が主に使われる</a:t>
            </a:r>
          </a:p>
          <a:p>
            <a:pPr eaLnBrk="1" hangingPunct="1"/>
            <a:r>
              <a:rPr lang="ja-JP" altLang="en-US" sz="2800"/>
              <a:t>接続は</a:t>
            </a:r>
            <a:r>
              <a:rPr lang="en-US" altLang="ja-JP" sz="2800"/>
              <a:t>Gigabit</a:t>
            </a:r>
            <a:r>
              <a:rPr lang="ja-JP" altLang="en-US" sz="2800"/>
              <a:t> </a:t>
            </a:r>
            <a:r>
              <a:rPr lang="en-US" altLang="ja-JP" sz="2800"/>
              <a:t>Ethernet</a:t>
            </a:r>
            <a:r>
              <a:rPr lang="ja-JP" altLang="en-US" sz="2800"/>
              <a:t>や</a:t>
            </a:r>
            <a:r>
              <a:rPr lang="en-US" altLang="ja-JP" sz="2800"/>
              <a:t>Infiniband</a:t>
            </a:r>
          </a:p>
          <a:p>
            <a:pPr eaLnBrk="1" hangingPunct="1"/>
            <a:r>
              <a:rPr lang="ja-JP" altLang="en-US" sz="2800"/>
              <a:t>最近は多出力のスイッチを用いる</a:t>
            </a:r>
            <a:endParaRPr lang="en-US" altLang="ja-JP" sz="2800"/>
          </a:p>
          <a:p>
            <a:pPr lvl="1" eaLnBrk="1" hangingPunct="1"/>
            <a:r>
              <a:rPr lang="ja-JP" altLang="en-US" sz="2400"/>
              <a:t>ハイラディックスネットワーク</a:t>
            </a:r>
          </a:p>
        </p:txBody>
      </p:sp>
      <p:grpSp>
        <p:nvGrpSpPr>
          <p:cNvPr id="561156" name="Group 4"/>
          <p:cNvGrpSpPr>
            <a:grpSpLocks/>
          </p:cNvGrpSpPr>
          <p:nvPr/>
        </p:nvGrpSpPr>
        <p:grpSpPr bwMode="auto">
          <a:xfrm>
            <a:off x="1330325" y="4508501"/>
            <a:ext cx="6273798" cy="1539703"/>
            <a:chOff x="971" y="2653"/>
            <a:chExt cx="3952" cy="969"/>
          </a:xfrm>
        </p:grpSpPr>
        <p:sp>
          <p:nvSpPr>
            <p:cNvPr id="39941" name="AutoShape 5"/>
            <p:cNvSpPr>
              <a:spLocks noChangeArrowheads="1"/>
            </p:cNvSpPr>
            <p:nvPr/>
          </p:nvSpPr>
          <p:spPr bwMode="auto">
            <a:xfrm>
              <a:off x="2332" y="2653"/>
              <a:ext cx="384" cy="19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9942" name="Text Box 6"/>
            <p:cNvSpPr txBox="1">
              <a:spLocks noChangeArrowheads="1"/>
            </p:cNvSpPr>
            <p:nvPr/>
          </p:nvSpPr>
          <p:spPr bwMode="auto">
            <a:xfrm>
              <a:off x="971" y="2949"/>
              <a:ext cx="39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tx2"/>
                  </a:solidFill>
                  <a:latin typeface="Times New Roman" panose="02020603050405020304" pitchFamily="18" charset="0"/>
                </a:rPr>
                <a:t>データセンターなどで要求レベル並列性を処理</a:t>
              </a:r>
              <a:endParaRPr lang="en-US" altLang="ja-JP" sz="2400">
                <a:latin typeface="Times New Roman" panose="02020603050405020304" pitchFamily="18" charset="0"/>
              </a:endParaRPr>
            </a:p>
          </p:txBody>
        </p:sp>
        <p:sp>
          <p:nvSpPr>
            <p:cNvPr id="39943" name="Text Box 6"/>
            <p:cNvSpPr txBox="1">
              <a:spLocks noChangeArrowheads="1"/>
            </p:cNvSpPr>
            <p:nvPr/>
          </p:nvSpPr>
          <p:spPr bwMode="auto">
            <a:xfrm>
              <a:off x="1969" y="3331"/>
              <a:ext cx="99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solidFill>
                    <a:schemeClr val="tx2"/>
                  </a:solidFill>
                  <a:latin typeface="Times New Roman" panose="02020603050405020304" pitchFamily="18" charset="0"/>
                </a:rPr>
                <a:t>PC</a:t>
              </a:r>
              <a:r>
                <a:rPr lang="ja-JP" altLang="en-US" sz="2400" dirty="0">
                  <a:solidFill>
                    <a:schemeClr val="tx2"/>
                  </a:solidFill>
                  <a:latin typeface="Times New Roman" panose="02020603050405020304" pitchFamily="18" charset="0"/>
                </a:rPr>
                <a:t>クラスタ</a:t>
              </a:r>
              <a:endParaRPr lang="en-US" altLang="ja-JP" sz="2400" dirty="0">
                <a:solidFill>
                  <a:schemeClr val="tx2"/>
                </a:solidFill>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AF6882DF-AFB4-490D-9BF3-54A0B0F310D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88558762"/>
      </p:ext>
    </p:extLst>
  </p:cSld>
  <p:clrMapOvr>
    <a:masterClrMapping/>
  </p:clrMapOvr>
  <mc:AlternateContent xmlns:mc="http://schemas.openxmlformats.org/markup-compatibility/2006" xmlns:p14="http://schemas.microsoft.com/office/powerpoint/2010/main">
    <mc:Choice Requires="p14">
      <p:transition spd="slow" p14:dur="2000" advTm="89132"/>
    </mc:Choice>
    <mc:Fallback xmlns="">
      <p:transition spd="slow" advTm="8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1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6" x="8980488" y="3648075"/>
          <p14:tracePt t="764" x="8897938" y="3657600"/>
          <p14:tracePt t="774" x="8824913" y="3675063"/>
          <p14:tracePt t="780" x="8742363" y="3684588"/>
          <p14:tracePt t="790" x="8724900" y="3684588"/>
          <p14:tracePt t="796" x="8688388" y="3684588"/>
          <p14:tracePt t="806" x="8678863" y="3684588"/>
          <p14:tracePt t="812" x="8661400" y="3684588"/>
          <p14:tracePt t="828" x="8651875" y="3694113"/>
          <p14:tracePt t="844" x="8642350" y="3694113"/>
          <p14:tracePt t="852" x="8605838" y="3694113"/>
          <p14:tracePt t="860" x="8569325" y="3694113"/>
          <p14:tracePt t="868" x="8496300" y="3694113"/>
          <p14:tracePt t="876" x="8405813" y="3665538"/>
          <p14:tracePt t="884" x="8323263" y="3665538"/>
          <p14:tracePt t="892" x="8232775" y="3638550"/>
          <p14:tracePt t="900" x="8159750" y="3621088"/>
          <p14:tracePt t="926" x="7885113" y="3556000"/>
          <p14:tracePt t="932" x="7821613" y="3529013"/>
          <p14:tracePt t="939" x="7767638" y="3519488"/>
          <p14:tracePt t="948" x="7731125" y="3511550"/>
          <p14:tracePt t="957" x="7731125" y="3502025"/>
          <p14:tracePt t="3901" x="7721600" y="3475038"/>
          <p14:tracePt t="3908" x="7721600" y="3465513"/>
          <p14:tracePt t="3924" x="7721600" y="3446463"/>
          <p14:tracePt t="4116" x="7712075" y="3438525"/>
          <p14:tracePt t="4132" x="7704138" y="3438525"/>
          <p14:tracePt t="50877" x="7694613" y="3446463"/>
          <p14:tracePt t="50884" x="7648575" y="3502025"/>
          <p14:tracePt t="50894" x="7585075" y="3602038"/>
          <p14:tracePt t="50901" x="7512050" y="3702050"/>
          <p14:tracePt t="50908" x="7439025" y="3784600"/>
          <p14:tracePt t="50917" x="7402513" y="3848100"/>
          <p14:tracePt t="50924" x="7392988" y="3894138"/>
          <p14:tracePt t="50933" x="7385050" y="3930650"/>
          <p14:tracePt t="50940" x="7356475" y="3967163"/>
          <p14:tracePt t="50949" x="7348538" y="4003675"/>
          <p14:tracePt t="50956" x="7348538" y="4049713"/>
          <p14:tracePt t="50964" x="7339013" y="4086225"/>
          <p14:tracePt t="50972" x="7329488" y="4113213"/>
          <p14:tracePt t="50980" x="7329488" y="4122738"/>
          <p14:tracePt t="50988" x="7319963" y="4149725"/>
          <p14:tracePt t="51156" x="7312025" y="4130675"/>
          <p14:tracePt t="51164" x="7302500" y="4094163"/>
          <p14:tracePt t="51172" x="7292975" y="4076700"/>
          <p14:tracePt t="51180" x="7283450" y="4021138"/>
          <p14:tracePt t="51188" x="7265988" y="3976688"/>
          <p14:tracePt t="51197" x="7256463" y="3948113"/>
          <p14:tracePt t="51204" x="7248525" y="3894138"/>
          <p14:tracePt t="51212" x="7219950" y="3811588"/>
          <p14:tracePt t="51221" x="7192963" y="3730625"/>
          <p14:tracePt t="51228" x="7165975" y="3657600"/>
          <p14:tracePt t="51237" x="7156450" y="3592513"/>
          <p14:tracePt t="51244" x="7129463" y="3529013"/>
          <p14:tracePt t="51251" x="7119938" y="3438525"/>
          <p14:tracePt t="51260" x="7110413" y="3375025"/>
          <p14:tracePt t="51268" x="7092950" y="3319463"/>
          <p14:tracePt t="51276" x="7092950" y="3265488"/>
          <p14:tracePt t="51285" x="7073900" y="3228975"/>
          <p14:tracePt t="51293" x="7065963" y="3163888"/>
          <p14:tracePt t="51301" x="7056438" y="3119438"/>
          <p14:tracePt t="51310" x="7037388" y="3063875"/>
          <p14:tracePt t="51318" x="7019925" y="3017838"/>
          <p14:tracePt t="51324" x="7019925" y="2982913"/>
          <p14:tracePt t="51332" x="7010400" y="2963863"/>
          <p14:tracePt t="51420" x="7000875" y="2954338"/>
          <p14:tracePt t="51436" x="6973888" y="2973388"/>
          <p14:tracePt t="51444" x="6956425" y="3000375"/>
          <p14:tracePt t="51452" x="6946900" y="3017838"/>
          <p14:tracePt t="51460" x="6929438" y="3046413"/>
          <p14:tracePt t="51468" x="6900863" y="3063875"/>
          <p14:tracePt t="51476" x="6892925" y="3082925"/>
          <p14:tracePt t="51485" x="6864350" y="3127375"/>
          <p14:tracePt t="51492" x="6837363" y="3163888"/>
          <p14:tracePt t="51502" x="6791325" y="3236913"/>
          <p14:tracePt t="51508" x="6754813" y="3282950"/>
          <p14:tracePt t="51518" x="6727825" y="3309938"/>
          <p14:tracePt t="51525" x="6681788" y="3375025"/>
          <p14:tracePt t="51532" x="6664325" y="3438525"/>
          <p14:tracePt t="51540" x="6627813" y="3482975"/>
          <p14:tracePt t="51548" x="6600825" y="3548063"/>
          <p14:tracePt t="51556" x="6564313" y="3592513"/>
          <p14:tracePt t="51564" x="6545263" y="3638550"/>
          <p14:tracePt t="51572" x="6518275" y="3675063"/>
          <p14:tracePt t="51579" x="6508750" y="3694113"/>
          <p14:tracePt t="51588" x="6491288" y="3730625"/>
          <p14:tracePt t="51596" x="6491288" y="3738563"/>
          <p14:tracePt t="51605" x="6481763" y="3748088"/>
          <p14:tracePt t="51612" x="6472238" y="3757613"/>
          <p14:tracePt t="51804" x="6472238" y="3748088"/>
          <p14:tracePt t="51812" x="6472238" y="3721100"/>
          <p14:tracePt t="51820" x="6472238" y="3694113"/>
          <p14:tracePt t="51828" x="6472238" y="3648075"/>
          <p14:tracePt t="51835" x="6472238" y="3592513"/>
          <p14:tracePt t="51844" x="6472238" y="3556000"/>
          <p14:tracePt t="51852" x="6464300" y="3502025"/>
          <p14:tracePt t="51860" x="6464300" y="3455988"/>
          <p14:tracePt t="51869" x="6464300" y="3402013"/>
          <p14:tracePt t="51876" x="6464300" y="3328988"/>
          <p14:tracePt t="51889" x="6464300" y="3255963"/>
          <p14:tracePt t="51892" x="6464300" y="3182938"/>
          <p14:tracePt t="51903" x="6454775" y="3100388"/>
          <p14:tracePt t="51908" x="6454775" y="3073400"/>
          <p14:tracePt t="51918" x="6445250" y="3036888"/>
          <p14:tracePt t="51924" x="6445250" y="3017838"/>
          <p14:tracePt t="51933" x="6445250" y="3000375"/>
          <p14:tracePt t="51940" x="6445250" y="2990850"/>
          <p14:tracePt t="52012" x="6435725" y="2982913"/>
          <p14:tracePt t="52028" x="6427788" y="2982913"/>
          <p14:tracePt t="52036" x="6408738" y="2982913"/>
          <p14:tracePt t="52044" x="6372225" y="3009900"/>
          <p14:tracePt t="52052" x="6354763" y="3046413"/>
          <p14:tracePt t="52060" x="6308725" y="3100388"/>
          <p14:tracePt t="52068" x="6272213" y="3163888"/>
          <p14:tracePt t="52076" x="6235700" y="3219450"/>
          <p14:tracePt t="52085" x="6218238" y="3246438"/>
          <p14:tracePt t="52092" x="6181725" y="3292475"/>
          <p14:tracePt t="52102" x="6153150" y="3338513"/>
          <p14:tracePt t="52108" x="6135688" y="3365500"/>
          <p14:tracePt t="52118" x="6126163" y="3392488"/>
          <p14:tracePt t="52124" x="6089650" y="3455988"/>
          <p14:tracePt t="52134" x="6072188" y="3502025"/>
          <p14:tracePt t="52140" x="6062663" y="3529013"/>
          <p14:tracePt t="52149" x="6035675" y="3565525"/>
          <p14:tracePt t="52156" x="6026150" y="3592513"/>
          <p14:tracePt t="52164" x="6016625" y="3611563"/>
          <p14:tracePt t="52172" x="6007100" y="3638550"/>
          <p14:tracePt t="52180" x="6007100" y="3648075"/>
          <p14:tracePt t="52188" x="5989638" y="3665538"/>
          <p14:tracePt t="52204" x="5989638" y="3675063"/>
          <p14:tracePt t="52332" x="5989638" y="3657600"/>
          <p14:tracePt t="52341" x="5989638" y="3629025"/>
          <p14:tracePt t="52349" x="5989638" y="3584575"/>
          <p14:tracePt t="52356" x="5980113" y="3548063"/>
          <p14:tracePt t="52365" x="5972175" y="3482975"/>
          <p14:tracePt t="52373" x="5972175" y="3446463"/>
          <p14:tracePt t="52380" x="5972175" y="3411538"/>
          <p14:tracePt t="52388" x="5972175" y="3375025"/>
          <p14:tracePt t="52396" x="5972175" y="3328988"/>
          <p14:tracePt t="52406" x="5972175" y="3302000"/>
          <p14:tracePt t="52412" x="5972175" y="3273425"/>
          <p14:tracePt t="52420" x="5972175" y="3236913"/>
          <p14:tracePt t="52428" x="5972175" y="3192463"/>
          <p14:tracePt t="52436" x="5972175" y="3163888"/>
          <p14:tracePt t="52444" x="5972175" y="3119438"/>
          <p14:tracePt t="52452" x="5972175" y="3082925"/>
          <p14:tracePt t="52460" x="5972175" y="3063875"/>
          <p14:tracePt t="52469" x="5972175" y="3036888"/>
          <p14:tracePt t="52476" x="5972175" y="3017838"/>
          <p14:tracePt t="52485" x="5962650" y="3009900"/>
          <p14:tracePt t="52492" x="5962650" y="2990850"/>
          <p14:tracePt t="52596" x="5953125" y="2990850"/>
          <p14:tracePt t="52605" x="5935663" y="3000375"/>
          <p14:tracePt t="52612" x="5926138" y="3017838"/>
          <p14:tracePt t="52621" x="5889625" y="3082925"/>
          <p14:tracePt t="52628" x="5870575" y="3109913"/>
          <p14:tracePt t="52636" x="5853113" y="3163888"/>
          <p14:tracePt t="52644" x="5816600" y="3219450"/>
          <p14:tracePt t="52652" x="5789613" y="3273425"/>
          <p14:tracePt t="52660" x="5753100" y="3328988"/>
          <p14:tracePt t="52669" x="5724525" y="3382963"/>
          <p14:tracePt t="52676" x="5707063" y="3429000"/>
          <p14:tracePt t="52685" x="5688013" y="3465513"/>
          <p14:tracePt t="52692" x="5653088" y="3511550"/>
          <p14:tracePt t="52701" x="5643563" y="3511550"/>
          <p14:tracePt t="52708" x="5634038" y="3548063"/>
          <p14:tracePt t="52719" x="5616575" y="3575050"/>
          <p14:tracePt t="52724" x="5607050" y="3592513"/>
          <p14:tracePt t="52740" x="5597525" y="3602038"/>
          <p14:tracePt t="52940" x="5597525" y="3592513"/>
          <p14:tracePt t="52949" x="5597525" y="3556000"/>
          <p14:tracePt t="52956" x="5597525" y="3548063"/>
          <p14:tracePt t="52964" x="5597525" y="3538538"/>
          <p14:tracePt t="52972" x="5597525" y="3519488"/>
          <p14:tracePt t="52980" x="5597525" y="3511550"/>
          <p14:tracePt t="52988" x="5597525" y="3502025"/>
          <p14:tracePt t="53004" x="5597525" y="3492500"/>
          <p14:tracePt t="53500" x="5588000" y="3482975"/>
          <p14:tracePt t="53508" x="5561013" y="3482975"/>
          <p14:tracePt t="53517" x="5551488" y="3519488"/>
          <p14:tracePt t="53524" x="5507038" y="3575050"/>
          <p14:tracePt t="53534" x="5478463" y="3638550"/>
          <p14:tracePt t="53541" x="5470525" y="3684588"/>
          <p14:tracePt t="53548" x="5451475" y="3702050"/>
          <p14:tracePt t="53556" x="5441950" y="3730625"/>
          <p14:tracePt t="53565" x="5434013" y="3748088"/>
          <p14:tracePt t="53572" x="5434013" y="3767138"/>
          <p14:tracePt t="53580" x="5424488" y="3784600"/>
          <p14:tracePt t="53772" x="5414963" y="3784600"/>
          <p14:tracePt t="53780" x="5414963" y="3748088"/>
          <p14:tracePt t="53788" x="5414963" y="3694113"/>
          <p14:tracePt t="53796" x="5414963" y="3657600"/>
          <p14:tracePt t="53804" x="5414963" y="3584575"/>
          <p14:tracePt t="53812" x="5414963" y="3556000"/>
          <p14:tracePt t="53820" x="5414963" y="3502025"/>
          <p14:tracePt t="53828" x="5414963" y="3475038"/>
          <p14:tracePt t="53836" x="5414963" y="3429000"/>
          <p14:tracePt t="53851" x="5414963" y="3419475"/>
          <p14:tracePt t="53860" x="5414963" y="3411538"/>
          <p14:tracePt t="53868" x="5414963" y="3392488"/>
          <p14:tracePt t="53980" x="5414963" y="3411538"/>
          <p14:tracePt t="53988" x="5405438" y="3429000"/>
          <p14:tracePt t="53997" x="5378450" y="3475038"/>
          <p14:tracePt t="54004" x="5360988" y="3519488"/>
          <p14:tracePt t="54012" x="5334000" y="3556000"/>
          <p14:tracePt t="54020" x="5314950" y="3602038"/>
          <p14:tracePt t="54028" x="5297488" y="3638550"/>
          <p14:tracePt t="54037" x="5287963" y="3657600"/>
          <p14:tracePt t="54044" x="5278438" y="3684588"/>
          <p14:tracePt t="54060" x="5251450" y="3702050"/>
          <p14:tracePt t="54372" x="5251450" y="3694113"/>
          <p14:tracePt t="54388" x="5251450" y="3684588"/>
          <p14:tracePt t="54396" x="5251450" y="3665538"/>
          <p14:tracePt t="54412" x="5251450" y="3657600"/>
          <p14:tracePt t="54564" x="5251450" y="3648075"/>
          <p14:tracePt t="54572" x="5241925" y="3657600"/>
          <p14:tracePt t="54580" x="5241925" y="3665538"/>
          <p14:tracePt t="54588" x="5232400" y="3694113"/>
          <p14:tracePt t="54596" x="5232400" y="3711575"/>
          <p14:tracePt t="54604" x="5205413" y="3738563"/>
          <p14:tracePt t="54804" x="5205413" y="3730625"/>
          <p14:tracePt t="54811" x="5205413" y="3721100"/>
          <p14:tracePt t="54827" x="5205413" y="3711575"/>
          <p14:tracePt t="54843" x="5205413" y="3694113"/>
          <p14:tracePt t="55384" x="5205413" y="3648075"/>
          <p14:tracePt t="55388" x="5205413" y="3629025"/>
          <p14:tracePt t="55395" x="5214938" y="3621088"/>
          <p14:tracePt t="55403" x="5214938" y="3611563"/>
          <p14:tracePt t="55420" x="5214938" y="3602038"/>
          <p14:tracePt t="56372" x="5224463" y="3592513"/>
          <p14:tracePt t="57092" x="5224463" y="3602038"/>
          <p14:tracePt t="57100" x="5224463" y="3611563"/>
          <p14:tracePt t="57108" x="5224463" y="3621088"/>
          <p14:tracePt t="57452" x="5224463" y="3648075"/>
          <p14:tracePt t="57460" x="5224463" y="3657600"/>
          <p14:tracePt t="57468" x="5224463" y="3665538"/>
          <p14:tracePt t="57484" x="5205413" y="3684588"/>
          <p14:tracePt t="57492" x="5205413" y="3702050"/>
          <p14:tracePt t="57500" x="5205413" y="3711575"/>
          <p14:tracePt t="57518" x="5205413" y="3730625"/>
          <p14:tracePt t="57524" x="5195888" y="3738563"/>
          <p14:tracePt t="57889" x="5195888" y="3730625"/>
          <p14:tracePt t="57893" x="5195888" y="3694113"/>
          <p14:tracePt t="57900" x="5195888" y="3665538"/>
          <p14:tracePt t="57908" x="5205413" y="3657600"/>
          <p14:tracePt t="57919" x="5205413" y="3648075"/>
          <p14:tracePt t="57924" x="5205413" y="3638550"/>
          <p14:tracePt t="58068" x="5205413" y="3657600"/>
          <p14:tracePt t="58076" x="5195888" y="3721100"/>
          <p14:tracePt t="58083" x="5187950" y="3757613"/>
          <p14:tracePt t="58092" x="5168900" y="3821113"/>
          <p14:tracePt t="58100" x="5132388" y="3884613"/>
          <p14:tracePt t="58108" x="5122863" y="3921125"/>
          <p14:tracePt t="58119" x="5086350" y="3976688"/>
          <p14:tracePt t="58124" x="5086350" y="4003675"/>
          <p14:tracePt t="58133" x="5078413" y="4030663"/>
          <p14:tracePt t="58140" x="5068888" y="4057650"/>
          <p14:tracePt t="58444" x="5068888" y="4049713"/>
          <p14:tracePt t="58460" x="5068888" y="4013200"/>
          <p14:tracePt t="58467" x="5068888" y="3994150"/>
          <p14:tracePt t="58476" x="5078413" y="3957638"/>
          <p14:tracePt t="58484" x="5078413" y="3921125"/>
          <p14:tracePt t="58492" x="5078413" y="3911600"/>
          <p14:tracePt t="58501" x="5086350" y="3894138"/>
          <p14:tracePt t="58508" x="5086350" y="3875088"/>
          <p14:tracePt t="58518" x="5086350" y="3867150"/>
          <p14:tracePt t="58534" x="5086350" y="3857625"/>
          <p14:tracePt t="58719" x="5086350" y="3875088"/>
          <p14:tracePt t="58724" x="5086350" y="3903663"/>
          <p14:tracePt t="58733" x="5078413" y="3921125"/>
          <p14:tracePt t="58740" x="5078413" y="3940175"/>
          <p14:tracePt t="58750" x="5068888" y="3957638"/>
          <p14:tracePt t="58756" x="5059363" y="3994150"/>
          <p14:tracePt t="58765" x="5049838" y="4013200"/>
          <p14:tracePt t="58772" x="5041900" y="4021138"/>
          <p14:tracePt t="58780" x="5041900" y="4030663"/>
          <p14:tracePt t="58796" x="5032375" y="4040188"/>
          <p14:tracePt t="59004" x="5059363" y="4021138"/>
          <p14:tracePt t="59012" x="5068888" y="3994150"/>
          <p14:tracePt t="59020" x="5086350" y="3967163"/>
          <p14:tracePt t="59029" x="5122863" y="3930650"/>
          <p14:tracePt t="59036" x="5141913" y="3911600"/>
          <p14:tracePt t="59044" x="5151438" y="3894138"/>
          <p14:tracePt t="59053" x="5168900" y="3875088"/>
          <p14:tracePt t="59060" x="5187950" y="3867150"/>
          <p14:tracePt t="59067" x="5187950" y="3857625"/>
          <p14:tracePt t="59076" x="5195888" y="3848100"/>
          <p14:tracePt t="59084" x="5205413" y="3840163"/>
          <p14:tracePt t="59092" x="5214938" y="3840163"/>
          <p14:tracePt t="59101" x="5224463" y="3821113"/>
          <p14:tracePt t="59133" x="5232400" y="3811588"/>
          <p14:tracePt t="59252" x="5251450" y="3811588"/>
          <p14:tracePt t="59259" x="5260975" y="3811588"/>
          <p14:tracePt t="59268" x="5287963" y="3821113"/>
          <p14:tracePt t="59276" x="5305425" y="3830638"/>
          <p14:tracePt t="59285" x="5314950" y="3840163"/>
          <p14:tracePt t="59292" x="5334000" y="3848100"/>
          <p14:tracePt t="59308" x="5341938" y="3857625"/>
          <p14:tracePt t="59444" x="5360988" y="3848100"/>
          <p14:tracePt t="59460" x="5360988" y="3821113"/>
          <p14:tracePt t="59468" x="5360988" y="3803650"/>
          <p14:tracePt t="59476" x="5378450" y="3767138"/>
          <p14:tracePt t="59485" x="5378450" y="3748088"/>
          <p14:tracePt t="59492" x="5378450" y="3738563"/>
          <p14:tracePt t="59501" x="5378450" y="3730625"/>
          <p14:tracePt t="59508" x="5378450" y="3721100"/>
          <p14:tracePt t="59518" x="5378450" y="3711575"/>
          <p14:tracePt t="60325" x="5397500" y="3711575"/>
          <p14:tracePt t="60333" x="5534025" y="3711575"/>
          <p14:tracePt t="60340" x="5761038" y="3711575"/>
          <p14:tracePt t="60349" x="6016625" y="3711575"/>
          <p14:tracePt t="60356" x="6281738" y="3711575"/>
          <p14:tracePt t="60365" x="6508750" y="3711575"/>
          <p14:tracePt t="60372" x="6737350" y="3711575"/>
          <p14:tracePt t="60380" x="7029450" y="3711575"/>
          <p14:tracePt t="60388" x="7229475" y="3711575"/>
          <p14:tracePt t="60396" x="7475538" y="3711575"/>
          <p14:tracePt t="60404" x="7740650" y="3711575"/>
          <p14:tracePt t="60412" x="7967663" y="3711575"/>
          <p14:tracePt t="60420" x="8132763" y="3711575"/>
          <p14:tracePt t="60428" x="8313738" y="3711575"/>
          <p14:tracePt t="60436" x="8423275" y="3711575"/>
          <p14:tracePt t="60444" x="8532813" y="3711575"/>
          <p14:tracePt t="60452" x="8624888" y="3711575"/>
          <p14:tracePt t="60460" x="8715375" y="3711575"/>
          <p14:tracePt t="60467" x="8770938" y="3711575"/>
          <p14:tracePt t="60476" x="8842375" y="3711575"/>
          <p14:tracePt t="60484" x="8897938" y="3711575"/>
          <p14:tracePt t="60492" x="8961438" y="3711575"/>
          <p14:tracePt t="60501" x="9034463" y="3702050"/>
          <p14:tracePt t="67028" x="9007475" y="4067175"/>
          <p14:tracePt t="67036" x="8943975" y="4086225"/>
          <p14:tracePt t="67046" x="8878888" y="4103688"/>
          <p14:tracePt t="67052" x="8842375" y="4113213"/>
          <p14:tracePt t="67060" x="8807450" y="4113213"/>
          <p14:tracePt t="67070" x="8797925" y="4113213"/>
          <p14:tracePt t="67076" x="8788400" y="4113213"/>
          <p14:tracePt t="67083" x="8778875" y="4122738"/>
          <p14:tracePt t="67124" x="8761413" y="4122738"/>
          <p14:tracePt t="67133" x="8751888" y="4122738"/>
          <p14:tracePt t="67140" x="8724900" y="4122738"/>
          <p14:tracePt t="67151" x="8669338" y="4122738"/>
          <p14:tracePt t="67156" x="8642350" y="4122738"/>
          <p14:tracePt t="67166" x="8588375" y="4122738"/>
          <p14:tracePt t="67172" x="8515350" y="4122738"/>
          <p14:tracePt t="67180" x="8350250" y="4122738"/>
          <p14:tracePt t="67188" x="8204200" y="4122738"/>
          <p14:tracePt t="67197" x="8059738" y="4122738"/>
          <p14:tracePt t="67204" x="7894638" y="4122738"/>
          <p14:tracePt t="67212" x="7731125" y="4130675"/>
          <p14:tracePt t="67220" x="7639050" y="4149725"/>
          <p14:tracePt t="67233" x="7548563" y="4149725"/>
          <p14:tracePt t="67236" x="7502525" y="4159250"/>
          <p14:tracePt t="67244" x="7475538" y="4167188"/>
          <p14:tracePt t="67253" x="7429500" y="4167188"/>
          <p14:tracePt t="67260" x="7402513" y="4167188"/>
          <p14:tracePt t="67269" x="7385050" y="4167188"/>
          <p14:tracePt t="67275" x="7356475" y="4176713"/>
          <p14:tracePt t="67284" x="7348538" y="4176713"/>
          <p14:tracePt t="67292" x="7329488" y="4176713"/>
          <p14:tracePt t="67299" x="7292975" y="4195763"/>
          <p14:tracePt t="67317" x="7256463" y="4213225"/>
          <p14:tracePt t="67324" x="7239000" y="4222750"/>
          <p14:tracePt t="67333" x="7212013" y="4232275"/>
          <p14:tracePt t="67340" x="7165975" y="4259263"/>
          <p14:tracePt t="67351" x="7119938" y="4276725"/>
          <p14:tracePt t="67356" x="7083425" y="4286250"/>
          <p14:tracePt t="67366" x="7056438" y="4286250"/>
          <p14:tracePt t="67372" x="7019925" y="4303713"/>
          <p14:tracePt t="67380" x="7010400" y="4303713"/>
          <p14:tracePt t="67388" x="7000875" y="4313238"/>
          <p14:tracePt t="67700" x="6983413" y="4313238"/>
          <p14:tracePt t="67708" x="6937375" y="4322763"/>
          <p14:tracePt t="67716" x="6873875" y="4359275"/>
          <p14:tracePt t="67725" x="6827838" y="4386263"/>
          <p14:tracePt t="67734" x="6810375" y="4395788"/>
          <p14:tracePt t="67741" x="6791325" y="4413250"/>
          <p14:tracePt t="67750" x="6773863" y="4422775"/>
          <p14:tracePt t="67767" x="6754813" y="4432300"/>
          <p14:tracePt t="67772" x="6746875" y="4432300"/>
          <p14:tracePt t="67780" x="6737350" y="4432300"/>
          <p14:tracePt t="67788" x="6727825" y="4441825"/>
          <p14:tracePt t="67836" x="6727825" y="4449763"/>
          <p14:tracePt t="72156" x="6718300" y="4449763"/>
          <p14:tracePt t="79889" x="6718300" y="4422775"/>
          <p14:tracePt t="80116" x="6710363" y="4422775"/>
          <p14:tracePt t="87316" x="6700838" y="4413250"/>
          <p14:tracePt t="87324" x="6700838" y="4368800"/>
          <p14:tracePt t="87332" x="6700838" y="4322763"/>
          <p14:tracePt t="87340" x="6700838" y="4286250"/>
          <p14:tracePt t="87349" x="6700838" y="4249738"/>
          <p14:tracePt t="87356" x="6700838" y="4240213"/>
          <p14:tracePt t="87365" x="6700838" y="4222750"/>
          <p14:tracePt t="87382" x="6700838" y="4213225"/>
          <p14:tracePt t="87718" x="6710363" y="4203700"/>
          <p14:tracePt t="87732" x="6737350" y="4203700"/>
          <p14:tracePt t="87740" x="6819900" y="4149725"/>
          <p14:tracePt t="87747" x="6937375" y="4113213"/>
          <p14:tracePt t="87756" x="7037388" y="4067175"/>
          <p14:tracePt t="87765" x="7146925" y="4021138"/>
          <p14:tracePt t="87772" x="7283450" y="3967163"/>
          <p14:tracePt t="87781" x="7356475" y="3948113"/>
          <p14:tracePt t="87788" x="7421563" y="3930650"/>
          <p14:tracePt t="87797" x="7485063" y="3884613"/>
          <p14:tracePt t="87804" x="7502525" y="3875088"/>
          <p14:tracePt t="87812" x="7539038" y="3875088"/>
          <p14:tracePt t="87829" x="7548563" y="3875088"/>
          <p14:tracePt t="87835" x="7575550" y="3857625"/>
          <p14:tracePt t="87844" x="7585075" y="3857625"/>
          <p14:tracePt t="87852" x="7594600" y="3857625"/>
          <p14:tracePt t="87860" x="7631113" y="3848100"/>
          <p14:tracePt t="87868" x="7667625" y="3848100"/>
          <p14:tracePt t="87876" x="7740650" y="3848100"/>
          <p14:tracePt t="87886" x="7831138" y="3848100"/>
          <p14:tracePt t="87892" x="7977188" y="3848100"/>
          <p14:tracePt t="87900" x="8177213" y="3848100"/>
          <p14:tracePt t="87908" x="8342313" y="3848100"/>
          <p14:tracePt t="87918" x="8588375" y="3848100"/>
          <p14:tracePt t="87924" x="8815388" y="3848100"/>
          <p14:tracePt t="87931" x="9053513" y="38481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E9BED-20A5-4929-888E-D1F217E3A161}"/>
              </a:ext>
            </a:extLst>
          </p:cNvPr>
          <p:cNvSpPr>
            <a:spLocks noGrp="1"/>
          </p:cNvSpPr>
          <p:nvPr>
            <p:ph type="title"/>
          </p:nvPr>
        </p:nvSpPr>
        <p:spPr/>
        <p:txBody>
          <a:bodyPr/>
          <a:lstStyle/>
          <a:p>
            <a:r>
              <a:rPr kumimoji="1" lang="ja-JP" altLang="en-US" sz="2800" dirty="0"/>
              <a:t>並列性とは？　</a:t>
            </a:r>
            <a:br>
              <a:rPr kumimoji="1" lang="en-US" altLang="ja-JP" sz="2800" dirty="0"/>
            </a:br>
            <a:r>
              <a:rPr kumimoji="1" lang="ja-JP" altLang="en-US" sz="2800" dirty="0"/>
              <a:t>並列に処理できる性質、度合い</a:t>
            </a:r>
          </a:p>
        </p:txBody>
      </p:sp>
      <p:sp>
        <p:nvSpPr>
          <p:cNvPr id="3" name="コンテンツ プレースホルダー 2">
            <a:extLst>
              <a:ext uri="{FF2B5EF4-FFF2-40B4-BE49-F238E27FC236}">
                <a16:creationId xmlns:a16="http://schemas.microsoft.com/office/drawing/2014/main" id="{59E5F75A-E1B0-4240-AC09-C7B3DA53D739}"/>
              </a:ext>
            </a:extLst>
          </p:cNvPr>
          <p:cNvSpPr>
            <a:spLocks noGrp="1"/>
          </p:cNvSpPr>
          <p:nvPr>
            <p:ph idx="1"/>
          </p:nvPr>
        </p:nvSpPr>
        <p:spPr>
          <a:xfrm>
            <a:off x="457200" y="1163637"/>
            <a:ext cx="8229600" cy="4530725"/>
          </a:xfrm>
        </p:spPr>
        <p:txBody>
          <a:bodyPr/>
          <a:lstStyle/>
          <a:p>
            <a:r>
              <a:rPr kumimoji="1" lang="ja-JP" altLang="en-US" dirty="0"/>
              <a:t>命令レベル並列性</a:t>
            </a:r>
            <a:endParaRPr kumimoji="1" lang="en-US" altLang="ja-JP" dirty="0"/>
          </a:p>
          <a:p>
            <a:pPr lvl="1"/>
            <a:r>
              <a:rPr kumimoji="1" lang="en-US" altLang="ja-JP" dirty="0"/>
              <a:t>Instruction Level Parallelism(ILP)</a:t>
            </a:r>
          </a:p>
          <a:p>
            <a:pPr lvl="1"/>
            <a:r>
              <a:rPr kumimoji="1" lang="ja-JP" altLang="en-US" dirty="0"/>
              <a:t>これは単一プロセッサで利用する並列性</a:t>
            </a:r>
            <a:endParaRPr kumimoji="1" lang="en-US" altLang="ja-JP" dirty="0"/>
          </a:p>
          <a:p>
            <a:r>
              <a:rPr kumimoji="1" lang="ja-JP" altLang="en-US" dirty="0"/>
              <a:t>単一のジョブを並列処理する場合</a:t>
            </a:r>
            <a:endParaRPr kumimoji="1" lang="en-US" altLang="ja-JP" dirty="0"/>
          </a:p>
          <a:p>
            <a:pPr lvl="1"/>
            <a:r>
              <a:rPr lang="ja-JP" altLang="en-US" dirty="0"/>
              <a:t>コンパイラやプログラマが同時に処理できるタスク（スレッド）を抽出</a:t>
            </a:r>
            <a:endParaRPr lang="en-US" altLang="ja-JP" dirty="0"/>
          </a:p>
          <a:p>
            <a:pPr lvl="2"/>
            <a:r>
              <a:rPr lang="ja-JP" altLang="en-US" dirty="0"/>
              <a:t>タスクレベル並列性　</a:t>
            </a:r>
            <a:r>
              <a:rPr lang="en-US" altLang="ja-JP" dirty="0"/>
              <a:t>Task</a:t>
            </a:r>
            <a:r>
              <a:rPr lang="ja-JP" altLang="en-US" dirty="0"/>
              <a:t> </a:t>
            </a:r>
            <a:r>
              <a:rPr lang="en-US" altLang="ja-JP" dirty="0"/>
              <a:t>Level</a:t>
            </a:r>
            <a:r>
              <a:rPr lang="ja-JP" altLang="en-US" dirty="0"/>
              <a:t> </a:t>
            </a:r>
            <a:r>
              <a:rPr lang="en-US" altLang="ja-JP" dirty="0"/>
              <a:t>Parallelism</a:t>
            </a:r>
            <a:r>
              <a:rPr lang="ja-JP" altLang="en-US" dirty="0"/>
              <a:t>（</a:t>
            </a:r>
            <a:r>
              <a:rPr lang="en-US" altLang="ja-JP" dirty="0"/>
              <a:t>TLP)</a:t>
            </a:r>
          </a:p>
          <a:p>
            <a:pPr lvl="2"/>
            <a:r>
              <a:rPr lang="ja-JP" altLang="en-US" dirty="0"/>
              <a:t>スレッドレベル並列性　</a:t>
            </a:r>
            <a:r>
              <a:rPr lang="en-US" altLang="ja-JP" dirty="0"/>
              <a:t>Thread</a:t>
            </a:r>
            <a:r>
              <a:rPr lang="ja-JP" altLang="en-US" dirty="0"/>
              <a:t> </a:t>
            </a:r>
            <a:r>
              <a:rPr lang="en-US" altLang="ja-JP" dirty="0"/>
              <a:t>Level</a:t>
            </a:r>
            <a:r>
              <a:rPr lang="ja-JP" altLang="en-US" dirty="0"/>
              <a:t> </a:t>
            </a:r>
            <a:r>
              <a:rPr lang="en-US" altLang="ja-JP" dirty="0"/>
              <a:t>Parallelism</a:t>
            </a:r>
            <a:r>
              <a:rPr lang="ja-JP" altLang="en-US" dirty="0"/>
              <a:t>とも言う</a:t>
            </a:r>
            <a:endParaRPr lang="en-US" altLang="ja-JP" dirty="0"/>
          </a:p>
          <a:p>
            <a:pPr lvl="1"/>
            <a:r>
              <a:rPr kumimoji="1" lang="ja-JP" altLang="en-US" dirty="0"/>
              <a:t>多量のデータに対して類似の処理を同時に行う</a:t>
            </a:r>
            <a:endParaRPr lang="en-US" altLang="ja-JP" dirty="0"/>
          </a:p>
          <a:p>
            <a:pPr lvl="2"/>
            <a:r>
              <a:rPr kumimoji="1" lang="ja-JP" altLang="en-US" dirty="0"/>
              <a:t>データレベル並列性　</a:t>
            </a:r>
            <a:r>
              <a:rPr kumimoji="1" lang="en-US" altLang="ja-JP" dirty="0"/>
              <a:t>Data</a:t>
            </a:r>
            <a:r>
              <a:rPr kumimoji="1" lang="ja-JP" altLang="en-US" dirty="0"/>
              <a:t> </a:t>
            </a:r>
            <a:r>
              <a:rPr kumimoji="1" lang="en-US" altLang="ja-JP" dirty="0"/>
              <a:t>Level</a:t>
            </a:r>
            <a:r>
              <a:rPr kumimoji="1" lang="ja-JP" altLang="en-US" dirty="0"/>
              <a:t> </a:t>
            </a:r>
            <a:r>
              <a:rPr kumimoji="1" lang="en-US" altLang="ja-JP" dirty="0"/>
              <a:t>Parallelism(DLP)</a:t>
            </a:r>
          </a:p>
        </p:txBody>
      </p:sp>
      <p:pic>
        <p:nvPicPr>
          <p:cNvPr id="4" name="オーディオ 3">
            <a:hlinkClick r:id="" action="ppaction://media"/>
            <a:extLst>
              <a:ext uri="{FF2B5EF4-FFF2-40B4-BE49-F238E27FC236}">
                <a16:creationId xmlns:a16="http://schemas.microsoft.com/office/drawing/2014/main" id="{3A753E4E-2B6A-4709-88D8-176E249ED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96698955"/>
      </p:ext>
    </p:extLst>
  </p:cSld>
  <p:clrMapOvr>
    <a:masterClrMapping/>
  </p:clrMapOvr>
  <mc:AlternateContent xmlns:mc="http://schemas.openxmlformats.org/markup-compatibility/2006" xmlns:p14="http://schemas.microsoft.com/office/powerpoint/2010/main">
    <mc:Choice Requires="p14">
      <p:transition spd="slow" p14:dur="2000" advTm="212948"/>
    </mc:Choice>
    <mc:Fallback xmlns="">
      <p:transition spd="slow" advTm="212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rhinet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79" name="AutoShape 3"/>
          <p:cNvSpPr>
            <a:spLocks noChangeArrowheads="1"/>
          </p:cNvSpPr>
          <p:nvPr/>
        </p:nvSpPr>
        <p:spPr bwMode="auto">
          <a:xfrm>
            <a:off x="3276600" y="404813"/>
            <a:ext cx="5399088" cy="863600"/>
          </a:xfrm>
          <a:prstGeom prst="wedgeRoundRectCallout">
            <a:avLst>
              <a:gd name="adj1" fmla="val -43750"/>
              <a:gd name="adj2" fmla="val 70000"/>
              <a:gd name="adj3" fmla="val 16667"/>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a:t>RHiNET-2 cluster</a:t>
            </a:r>
          </a:p>
        </p:txBody>
      </p:sp>
      <p:pic>
        <p:nvPicPr>
          <p:cNvPr id="2" name="オーディオ 1">
            <a:hlinkClick r:id="" action="ppaction://media"/>
            <a:extLst>
              <a:ext uri="{FF2B5EF4-FFF2-40B4-BE49-F238E27FC236}">
                <a16:creationId xmlns:a16="http://schemas.microsoft.com/office/drawing/2014/main" id="{2E4FAEC8-0551-49AE-A5EB-17B0927AEC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684790353"/>
      </p:ext>
    </p:extLst>
  </p:cSld>
  <p:clrMapOvr>
    <a:masterClrMapping/>
  </p:clrMapOvr>
  <p:transition advTm="110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62179"/>
                                        </p:tgtEl>
                                        <p:attrNameLst>
                                          <p:attrName>style.visibility</p:attrName>
                                        </p:attrNameLst>
                                      </p:cBhvr>
                                      <p:to>
                                        <p:strVal val="visible"/>
                                      </p:to>
                                    </p:set>
                                    <p:anim calcmode="lin" valueType="num">
                                      <p:cBhvr additive="base">
                                        <p:cTn id="11" dur="500" fill="hold"/>
                                        <p:tgtEl>
                                          <p:spTgt spid="562179"/>
                                        </p:tgtEl>
                                        <p:attrNameLst>
                                          <p:attrName>ppt_x</p:attrName>
                                        </p:attrNameLst>
                                      </p:cBhvr>
                                      <p:tavLst>
                                        <p:tav tm="0">
                                          <p:val>
                                            <p:strVal val="0-#ppt_w/2"/>
                                          </p:val>
                                        </p:tav>
                                        <p:tav tm="100000">
                                          <p:val>
                                            <p:strVal val="#ppt_x"/>
                                          </p:val>
                                        </p:tav>
                                      </p:tavLst>
                                    </p:anim>
                                    <p:anim calcmode="lin" valueType="num">
                                      <p:cBhvr additive="base">
                                        <p:cTn id="12" dur="500" fill="hold"/>
                                        <p:tgtEl>
                                          <p:spTgt spid="562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562179" grpId="0" animBg="1"/>
    </p:bldLst>
  </p:timing>
  <p:extLst>
    <p:ext uri="{3A86A75C-4F4B-4683-9AE1-C65F6400EC91}">
      <p14:laserTraceLst xmlns:p14="http://schemas.microsoft.com/office/powerpoint/2010/main">
        <p14:tracePtLst>
          <p14:tracePt t="950" x="8897938" y="3328988"/>
          <p14:tracePt t="959" x="8778875" y="3319463"/>
          <p14:tracePt t="966" x="8724900" y="3319463"/>
          <p14:tracePt t="974" x="8697913" y="3302000"/>
          <p14:tracePt t="1174" x="8697913" y="3282950"/>
          <p14:tracePt t="1182" x="8697913" y="3265488"/>
          <p14:tracePt t="1189" x="8724900" y="3228975"/>
          <p14:tracePt t="1206" x="8742363" y="3219450"/>
          <p14:tracePt t="1223" x="8751888" y="3219450"/>
          <p14:tracePt t="1511" x="8815388" y="3219450"/>
          <p14:tracePt t="1518" x="8943975" y="3192463"/>
          <p14:tracePt t="1526" x="9126538" y="3163888"/>
          <p14:tracePt t="8079" x="8842375" y="3638550"/>
          <p14:tracePt t="8086" x="8715375" y="3629025"/>
          <p14:tracePt t="8094" x="8596313" y="3592513"/>
          <p14:tracePt t="8104" x="8523288" y="3592513"/>
          <p14:tracePt t="8109" x="8469313" y="3592513"/>
          <p14:tracePt t="8118" x="8415338" y="3592513"/>
          <p14:tracePt t="8126" x="8369300" y="3592513"/>
          <p14:tracePt t="8134" x="8342313" y="3592513"/>
          <p14:tracePt t="8141" x="8313738" y="3592513"/>
          <p14:tracePt t="8150" x="8269288" y="3592513"/>
          <p14:tracePt t="8158" x="8232775" y="3592513"/>
          <p14:tracePt t="8166" x="8177213" y="3592513"/>
          <p14:tracePt t="8174" x="8123238" y="3592513"/>
          <p14:tracePt t="8183" x="8067675" y="3592513"/>
          <p14:tracePt t="8190" x="8031163" y="3592513"/>
          <p14:tracePt t="8198" x="7994650" y="3584575"/>
          <p14:tracePt t="8206" x="7931150" y="3575050"/>
          <p14:tracePt t="8214" x="7904163" y="3575050"/>
          <p14:tracePt t="8223" x="7877175" y="3556000"/>
          <p14:tracePt t="8230" x="7840663" y="3548063"/>
          <p14:tracePt t="8438" x="7831138" y="3538538"/>
          <p14:tracePt t="8455" x="7831138" y="3511550"/>
          <p14:tracePt t="8462" x="7831138" y="3465513"/>
          <p14:tracePt t="8479" x="7831138" y="3455988"/>
          <p14:tracePt t="8487" x="7821613" y="3446463"/>
          <p14:tracePt t="9190" x="7821613" y="3455988"/>
          <p14:tracePt t="9630" x="7831138" y="3455988"/>
          <p14:tracePt t="9638" x="7858125" y="3429000"/>
          <p14:tracePt t="9646" x="7913688" y="3411538"/>
          <p14:tracePt t="9655" x="7977188" y="3382963"/>
          <p14:tracePt t="9662" x="8023225" y="3375025"/>
          <p14:tracePt t="9672" x="8086725" y="3346450"/>
          <p14:tracePt t="9678" x="8113713" y="3338513"/>
          <p14:tracePt t="9686" x="8132763" y="3338513"/>
          <p14:tracePt t="9694" x="8159750" y="3328988"/>
          <p14:tracePt t="9702" x="8204200" y="3328988"/>
          <p14:tracePt t="9710" x="8240713" y="3319463"/>
          <p14:tracePt t="9718" x="8332788" y="3319463"/>
          <p14:tracePt t="9726" x="8415338" y="3292475"/>
          <p14:tracePt t="9734" x="8469313" y="3292475"/>
          <p14:tracePt t="9742" x="8515350" y="3292475"/>
          <p14:tracePt t="9750" x="8542338" y="3292475"/>
          <p14:tracePt t="9757" x="8578850" y="3282950"/>
          <p14:tracePt t="9766" x="8615363" y="3282950"/>
          <p14:tracePt t="9774" x="8632825" y="3282950"/>
          <p14:tracePt t="9782" x="8661400" y="3282950"/>
          <p14:tracePt t="9791" x="8669338" y="3282950"/>
          <p14:tracePt t="9798" x="8688388" y="3273425"/>
          <p14:tracePt t="9806" x="8697913" y="3273425"/>
          <p14:tracePt t="9814" x="8715375" y="3273425"/>
          <p14:tracePt t="9823" x="8751888" y="3273425"/>
          <p14:tracePt t="9830" x="8807450" y="3273425"/>
          <p14:tracePt t="9839" x="8861425" y="3273425"/>
          <p14:tracePt t="9846" x="8934450" y="3273425"/>
          <p14:tracePt t="9856" x="8988425" y="3273425"/>
          <p14:tracePt t="9862" x="9061450" y="3273425"/>
          <p14:tracePt t="9872" x="9134475" y="327342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06-19-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76200"/>
            <a:ext cx="6096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angle 3"/>
          <p:cNvSpPr>
            <a:spLocks noChangeArrowheads="1"/>
          </p:cNvSpPr>
          <p:nvPr/>
        </p:nvSpPr>
        <p:spPr bwMode="auto">
          <a:xfrm>
            <a:off x="411163" y="4529138"/>
            <a:ext cx="8275637"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kumimoji="0" lang="en-US" altLang="ja-JP" sz="1200" b="1">
                <a:latin typeface="Times New Roman" panose="02020603050405020304" pitchFamily="18" charset="0"/>
              </a:rPr>
              <a:t>Figure 6.19 Google customizes a standard 1AAA container: 40 x 8 x 9.5 feet (12.2 x 2.4 x 2.9 meters). </a:t>
            </a:r>
            <a:r>
              <a:rPr kumimoji="0" lang="en-US" altLang="ja-JP" sz="1200">
                <a:latin typeface="Times New Roman" panose="02020603050405020304" pitchFamily="18" charset="0"/>
              </a:rPr>
              <a:t>The servers are stacked up to 20 high in racks that form two long rows of 29 racks each, with one row on each side of the container. The cool aisle goes down the middle of the container, with the hot air return being on the outside. The hanging rack structure makes it easier to repair the cooling system without removing the servers. To allow people inside the container to repair components, it contains safety systems for fire detection and mist-based suppression, emergency egress and lighting, and emergency power shut-off. Containers also have many sensors: temperature, airflow pressure, air leak detection, and motion-sensing lighting. A video tour of the datacenter can be found at </a:t>
            </a:r>
            <a:r>
              <a:rPr kumimoji="0" lang="en-US" altLang="ja-JP" sz="1200" i="1">
                <a:latin typeface="Times New Roman" panose="02020603050405020304" pitchFamily="18" charset="0"/>
              </a:rPr>
              <a:t>http://www.google.com/corporate/green/datacenters/summit.html</a:t>
            </a:r>
            <a:r>
              <a:rPr kumimoji="0" lang="en-US" altLang="ja-JP" sz="1200">
                <a:latin typeface="Times New Roman" panose="02020603050405020304" pitchFamily="18" charset="0"/>
              </a:rPr>
              <a:t>. Microsoft, Yahoo!, and many others are now building modular datacenters based upon these ideas but they have stopped using ISO standard containers since the size is inconvenient.</a:t>
            </a:r>
          </a:p>
        </p:txBody>
      </p:sp>
      <p:pic>
        <p:nvPicPr>
          <p:cNvPr id="2" name="オーディオ 1">
            <a:hlinkClick r:id="" action="ppaction://media"/>
            <a:extLst>
              <a:ext uri="{FF2B5EF4-FFF2-40B4-BE49-F238E27FC236}">
                <a16:creationId xmlns:a16="http://schemas.microsoft.com/office/drawing/2014/main" id="{F968702B-9C03-472E-831E-AF75F887FE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50281024"/>
      </p:ext>
    </p:extLst>
  </p:cSld>
  <p:clrMapOvr>
    <a:masterClrMapping/>
  </p:clrMapOvr>
  <mc:AlternateContent xmlns:mc="http://schemas.openxmlformats.org/markup-compatibility/2006" xmlns:p14="http://schemas.microsoft.com/office/powerpoint/2010/main">
    <mc:Choice Requires="p14">
      <p:transition spd="slow" p14:dur="2000" advTm="37292"/>
    </mc:Choice>
    <mc:Fallback xmlns="">
      <p:transition spd="slow" advTm="3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52" x="8970963" y="2990850"/>
          <p14:tracePt t="956" x="8878888" y="2973388"/>
          <p14:tracePt t="964" x="8807450" y="2973388"/>
          <p14:tracePt t="973" x="8761413" y="2954338"/>
          <p14:tracePt t="979" x="8724900" y="2954338"/>
          <p14:tracePt t="988" x="8715375" y="2954338"/>
          <p14:tracePt t="1003" x="8705850" y="2954338"/>
          <p14:tracePt t="1155" x="8697913" y="2954338"/>
          <p14:tracePt t="1163" x="8678863" y="2946400"/>
          <p14:tracePt t="1171" x="8669338" y="2946400"/>
          <p14:tracePt t="1180" x="8661400" y="2946400"/>
          <p14:tracePt t="1187" x="8642350" y="2946400"/>
          <p14:tracePt t="1194" x="8642350" y="2936875"/>
          <p14:tracePt t="1203" x="8632825" y="2936875"/>
          <p14:tracePt t="1211" x="8605838" y="2927350"/>
          <p14:tracePt t="1219" x="8588375" y="2927350"/>
          <p14:tracePt t="1227" x="8569325" y="2927350"/>
          <p14:tracePt t="1235" x="8542338" y="2909888"/>
          <p14:tracePt t="1244" x="8532813" y="2909888"/>
          <p14:tracePt t="1251" x="8523288" y="2909888"/>
          <p14:tracePt t="1266" x="8515350" y="2900363"/>
          <p14:tracePt t="1275" x="8496300" y="2900363"/>
          <p14:tracePt t="1299" x="8488363" y="2900363"/>
          <p14:tracePt t="1307" x="8488363" y="2890838"/>
          <p14:tracePt t="1323" x="8478838" y="2890838"/>
          <p14:tracePt t="1333" x="8459788" y="2890838"/>
          <p14:tracePt t="1339" x="8442325" y="2890838"/>
          <p14:tracePt t="1350" x="8432800" y="2890838"/>
          <p14:tracePt t="1356" x="8396288" y="2890838"/>
          <p14:tracePt t="1365" x="8369300" y="2900363"/>
          <p14:tracePt t="1370" x="8350250" y="2917825"/>
          <p14:tracePt t="1379" x="8305800" y="2927350"/>
          <p14:tracePt t="1387" x="8286750" y="2927350"/>
          <p14:tracePt t="1395" x="8259763" y="2936875"/>
          <p14:tracePt t="1403" x="8232775" y="2954338"/>
          <p14:tracePt t="1411" x="8213725" y="2954338"/>
          <p14:tracePt t="1419" x="8204200" y="2954338"/>
          <p14:tracePt t="1427" x="8177213" y="2963863"/>
          <p14:tracePt t="1443" x="8169275" y="2963863"/>
          <p14:tracePt t="1459" x="8150225" y="2973388"/>
          <p14:tracePt t="1891" x="8140700" y="2973388"/>
          <p14:tracePt t="1898" x="8140700" y="2954338"/>
          <p14:tracePt t="1907" x="8140700" y="2900363"/>
          <p14:tracePt t="1915" x="8140700" y="2873375"/>
          <p14:tracePt t="1923" x="8140700" y="2854325"/>
          <p14:tracePt t="1933" x="8140700" y="2827338"/>
          <p14:tracePt t="1939" x="8140700" y="2800350"/>
          <p14:tracePt t="1950" x="8140700" y="2754313"/>
          <p14:tracePt t="1955" x="8140700" y="2717800"/>
          <p14:tracePt t="1969" x="8140700" y="2690813"/>
          <p14:tracePt t="1973" x="8140700" y="2671763"/>
          <p14:tracePt t="1984" x="8140700" y="2662238"/>
          <p14:tracePt t="1986" x="8140700" y="2635250"/>
          <p14:tracePt t="1995" x="8140700" y="2625725"/>
          <p14:tracePt t="2003" x="8140700" y="2617788"/>
          <p14:tracePt t="2011" x="8140700" y="2589213"/>
          <p14:tracePt t="2018" x="8159750" y="2571750"/>
          <p14:tracePt t="2811" x="8150225" y="2581275"/>
          <p14:tracePt t="2819" x="8140700" y="2589213"/>
          <p14:tracePt t="2835" x="8132763" y="2598738"/>
          <p14:tracePt t="2843" x="8123238" y="2598738"/>
          <p14:tracePt t="5491" x="8113713" y="2608263"/>
          <p14:tracePt t="6427" x="8113713" y="2617788"/>
          <p14:tracePt t="6435" x="8113713" y="2625725"/>
          <p14:tracePt t="7779" x="8104188" y="2635250"/>
          <p14:tracePt t="7787" x="8086725" y="2635250"/>
          <p14:tracePt t="7797" x="8040688" y="2635250"/>
          <p14:tracePt t="7803" x="8013700" y="2635250"/>
          <p14:tracePt t="7811" x="7977188" y="2635250"/>
          <p14:tracePt t="7819" x="7940675" y="2635250"/>
          <p14:tracePt t="7827" x="7921625" y="2617788"/>
          <p14:tracePt t="7834" x="7894638" y="2598738"/>
          <p14:tracePt t="7843" x="7877175" y="2589213"/>
          <p14:tracePt t="7850" x="7850188" y="2571750"/>
          <p14:tracePt t="7859" x="7840663" y="2562225"/>
          <p14:tracePt t="7869" x="7821613" y="2535238"/>
          <p14:tracePt t="7875" x="7813675" y="2508250"/>
          <p14:tracePt t="7886" x="7804150" y="2498725"/>
          <p14:tracePt t="7891" x="7794625" y="2481263"/>
          <p14:tracePt t="7898" x="7794625" y="2462213"/>
          <p14:tracePt t="7907" x="7794625" y="2435225"/>
          <p14:tracePt t="7914" x="7794625" y="2416175"/>
          <p14:tracePt t="7923" x="7794625" y="2408238"/>
          <p14:tracePt t="7932" x="7794625" y="2389188"/>
          <p14:tracePt t="7939" x="7794625" y="2371725"/>
          <p14:tracePt t="7949" x="7794625" y="2335213"/>
          <p14:tracePt t="7955" x="7794625" y="2325688"/>
          <p14:tracePt t="7965" x="7785100" y="2289175"/>
          <p14:tracePt t="7971" x="7785100" y="2279650"/>
          <p14:tracePt t="7983" x="7785100" y="2262188"/>
          <p14:tracePt t="7986" x="7785100" y="2252663"/>
          <p14:tracePt t="7995" x="7777163" y="2243138"/>
          <p14:tracePt t="8011" x="7777163" y="2233613"/>
          <p14:tracePt t="8123" x="7767638" y="2225675"/>
          <p14:tracePt t="8131" x="7740650" y="2225675"/>
          <p14:tracePt t="8139" x="7685088" y="2252663"/>
          <p14:tracePt t="8148" x="7621588" y="2270125"/>
          <p14:tracePt t="8155" x="7567613" y="2289175"/>
          <p14:tracePt t="8164" x="7466013" y="2316163"/>
          <p14:tracePt t="8171" x="7392988" y="2325688"/>
          <p14:tracePt t="8179" x="7292975" y="2352675"/>
          <p14:tracePt t="8187" x="7165975" y="2398713"/>
          <p14:tracePt t="8196" x="7029450" y="2425700"/>
          <p14:tracePt t="8203" x="6864350" y="2471738"/>
          <p14:tracePt t="8211" x="6637338" y="2489200"/>
          <p14:tracePt t="8219" x="6308725" y="2554288"/>
          <p14:tracePt t="8228" x="5916613" y="2617788"/>
          <p14:tracePt t="8234" x="5561013" y="2681288"/>
          <p14:tracePt t="8243" x="5168900" y="2717800"/>
          <p14:tracePt t="8251" x="4813300" y="2781300"/>
          <p14:tracePt t="8260" x="4540250" y="2800350"/>
          <p14:tracePt t="8267" x="4311650" y="2800350"/>
          <p14:tracePt t="8275" x="4111625" y="2800350"/>
          <p14:tracePt t="8284" x="3929063" y="2817813"/>
          <p14:tracePt t="8292" x="3783013" y="2844800"/>
          <p14:tracePt t="8299" x="3692525" y="2873375"/>
          <p14:tracePt t="8307" x="3600450" y="2873375"/>
          <p14:tracePt t="8315" x="3563938" y="2881313"/>
          <p14:tracePt t="8323" x="3527425" y="2909888"/>
          <p14:tracePt t="8332" x="3490913" y="2917825"/>
          <p14:tracePt t="8339" x="3473450" y="2927350"/>
          <p14:tracePt t="8348" x="3446463" y="2936875"/>
          <p14:tracePt t="8355" x="3419475" y="2946400"/>
          <p14:tracePt t="8365" x="3382963" y="2963863"/>
          <p14:tracePt t="8372" x="3363913" y="2973388"/>
          <p14:tracePt t="8379" x="3309938" y="3009900"/>
          <p14:tracePt t="8387" x="3300413" y="3017838"/>
          <p14:tracePt t="8395" x="3281363" y="3017838"/>
          <p14:tracePt t="8403" x="3263900" y="3027363"/>
          <p14:tracePt t="8411" x="3236913" y="3036888"/>
          <p14:tracePt t="8419" x="3227388" y="3036888"/>
          <p14:tracePt t="8427" x="3190875" y="3046413"/>
          <p14:tracePt t="8443" x="3181350" y="3054350"/>
          <p14:tracePt t="8611" x="3190875" y="2990850"/>
          <p14:tracePt t="8619" x="3217863" y="2963863"/>
          <p14:tracePt t="8627" x="3244850" y="2917825"/>
          <p14:tracePt t="8635" x="3273425" y="2836863"/>
          <p14:tracePt t="8643" x="3309938" y="2790825"/>
          <p14:tracePt t="8653" x="3336925" y="2717800"/>
          <p14:tracePt t="8659" x="3373438" y="2654300"/>
          <p14:tracePt t="8669" x="3427413" y="2554288"/>
          <p14:tracePt t="8675" x="3473450" y="2489200"/>
          <p14:tracePt t="8684" x="3509963" y="2425700"/>
          <p14:tracePt t="8691" x="3546475" y="2362200"/>
          <p14:tracePt t="8698" x="3582988" y="2306638"/>
          <p14:tracePt t="8707" x="3592513" y="2306638"/>
          <p14:tracePt t="8716" x="3609975" y="2289175"/>
          <p14:tracePt t="8723" x="3609975" y="2279650"/>
          <p14:tracePt t="8732" x="3619500" y="2270125"/>
          <p14:tracePt t="8739" x="3629025" y="2262188"/>
          <p14:tracePt t="8771" x="3646488" y="2243138"/>
          <p14:tracePt t="8787" x="3656013" y="2233613"/>
          <p14:tracePt t="8797" x="3665538" y="2225675"/>
          <p14:tracePt t="8803" x="3673475" y="2225675"/>
          <p14:tracePt t="8812" x="3702050" y="2216150"/>
          <p14:tracePt t="8819" x="3756025" y="2206625"/>
          <p14:tracePt t="8827" x="3865563" y="2170113"/>
          <p14:tracePt t="8835" x="3965575" y="2152650"/>
          <p14:tracePt t="8843" x="4094163" y="2152650"/>
          <p14:tracePt t="8851" x="4257675" y="2106613"/>
          <p14:tracePt t="8859" x="4403725" y="2089150"/>
          <p14:tracePt t="8868" x="4549775" y="2060575"/>
          <p14:tracePt t="8876" x="4759325" y="2033588"/>
          <p14:tracePt t="8886" x="4941888" y="1997075"/>
          <p14:tracePt t="8892" x="5086350" y="1987550"/>
          <p14:tracePt t="8899" x="5232400" y="1943100"/>
          <p14:tracePt t="8907" x="5334000" y="1914525"/>
          <p14:tracePt t="8914" x="5414963" y="1887538"/>
          <p14:tracePt t="8923" x="5470525" y="1860550"/>
          <p14:tracePt t="8933" x="5514975" y="1841500"/>
          <p14:tracePt t="8939" x="5551488" y="1824038"/>
          <p14:tracePt t="8948" x="5607050" y="1797050"/>
          <p14:tracePt t="8955" x="5653088" y="1760538"/>
          <p14:tracePt t="8964" x="5697538" y="1751013"/>
          <p14:tracePt t="8971" x="5716588" y="1741488"/>
          <p14:tracePt t="8979" x="5743575" y="1741488"/>
          <p14:tracePt t="8989" x="5761038" y="1724025"/>
          <p14:tracePt t="9003" x="5770563" y="1714500"/>
          <p14:tracePt t="9011" x="5789613" y="1704975"/>
          <p14:tracePt t="9019" x="5797550" y="1704975"/>
          <p14:tracePt t="9027" x="5807075" y="1697038"/>
          <p14:tracePt t="9034" x="5826125" y="1677988"/>
          <p14:tracePt t="9043" x="5834063" y="1668463"/>
          <p14:tracePt t="9563" x="5843588" y="1668463"/>
          <p14:tracePt t="9571" x="5899150" y="1660525"/>
          <p14:tracePt t="9580" x="5953125" y="1614488"/>
          <p14:tracePt t="9586" x="5972175" y="1595438"/>
          <p14:tracePt t="9595" x="6035675" y="1541463"/>
          <p14:tracePt t="9602" x="6080125" y="1477963"/>
          <p14:tracePt t="9611" x="6135688" y="1431925"/>
          <p14:tracePt t="9618" x="6181725" y="1376363"/>
          <p14:tracePt t="9627" x="6226175" y="1339850"/>
          <p14:tracePt t="9635" x="6262688" y="1322388"/>
          <p14:tracePt t="9643" x="6281738" y="1295400"/>
          <p14:tracePt t="9651" x="6299200" y="1258888"/>
          <p14:tracePt t="9659" x="6308725" y="1249363"/>
          <p14:tracePt t="9670" x="6318250" y="1249363"/>
          <p14:tracePt t="9683" x="6318250" y="1239838"/>
          <p14:tracePt t="9700" x="6326188" y="1231900"/>
          <p14:tracePt t="9939" x="6326188" y="1222375"/>
          <p14:tracePt t="9947" x="6326188" y="1212850"/>
          <p14:tracePt t="9955" x="6354763" y="1195388"/>
          <p14:tracePt t="9964" x="6362700" y="1185863"/>
          <p14:tracePt t="9972" x="6381750" y="1166813"/>
          <p14:tracePt t="10005" x="6391275" y="1158875"/>
          <p14:tracePt t="10027" x="6399213" y="1149350"/>
          <p14:tracePt t="10179" x="6381750" y="1149350"/>
          <p14:tracePt t="10187" x="6345238" y="1149350"/>
          <p14:tracePt t="10195" x="6299200" y="1158875"/>
          <p14:tracePt t="10203" x="6272213" y="1166813"/>
          <p14:tracePt t="10211" x="6226175" y="1195388"/>
          <p14:tracePt t="10219" x="6181725" y="1203325"/>
          <p14:tracePt t="10227" x="6162675" y="1212850"/>
          <p14:tracePt t="10234" x="6126163" y="1222375"/>
          <p14:tracePt t="10243" x="6080125" y="1249363"/>
          <p14:tracePt t="10251" x="6035675" y="1258888"/>
          <p14:tracePt t="10259" x="5980113" y="1268413"/>
          <p14:tracePt t="10269" x="5962650" y="1276350"/>
          <p14:tracePt t="10275" x="5899150" y="1303338"/>
          <p14:tracePt t="10284" x="5889625" y="1303338"/>
          <p14:tracePt t="10291" x="5853113" y="1312863"/>
          <p14:tracePt t="10299" x="5816600" y="1322388"/>
          <p14:tracePt t="10307" x="5797550" y="1322388"/>
          <p14:tracePt t="10315" x="5761038" y="1331913"/>
          <p14:tracePt t="10323" x="5707063" y="1339850"/>
          <p14:tracePt t="10332" x="5688013" y="1349375"/>
          <p14:tracePt t="10339" x="5661025" y="1358900"/>
          <p14:tracePt t="10348" x="5643563" y="1358900"/>
          <p14:tracePt t="10355" x="5616575" y="1358900"/>
          <p14:tracePt t="10365" x="5607050" y="1368425"/>
          <p14:tracePt t="10371" x="5597525" y="1368425"/>
          <p14:tracePt t="10397" x="5580063" y="1368425"/>
          <p14:tracePt t="10483" x="5570538" y="1368425"/>
          <p14:tracePt t="10491" x="5561013" y="1368425"/>
          <p14:tracePt t="10499" x="5524500" y="1368425"/>
          <p14:tracePt t="10507" x="5514975" y="1368425"/>
          <p14:tracePt t="10516" x="5470525" y="1385888"/>
          <p14:tracePt t="10523" x="5451475" y="1412875"/>
          <p14:tracePt t="10532" x="5434013" y="1422400"/>
          <p14:tracePt t="10539" x="5387975" y="1449388"/>
          <p14:tracePt t="10548" x="5351463" y="1477963"/>
          <p14:tracePt t="10555" x="5297488" y="1504950"/>
          <p14:tracePt t="10566" x="5260975" y="1541463"/>
          <p14:tracePt t="10571" x="5195888" y="1577975"/>
          <p14:tracePt t="10581" x="5178425" y="1595438"/>
          <p14:tracePt t="10587" x="5105400" y="1660525"/>
          <p14:tracePt t="10597" x="5059363" y="1697038"/>
          <p14:tracePt t="10603" x="4995863" y="1731963"/>
          <p14:tracePt t="10611" x="4959350" y="1768475"/>
          <p14:tracePt t="10618" x="4876800" y="1824038"/>
          <p14:tracePt t="10627" x="4813300" y="1870075"/>
          <p14:tracePt t="10634" x="4767263" y="1897063"/>
          <p14:tracePt t="10643" x="4722813" y="1933575"/>
          <p14:tracePt t="10651" x="4676775" y="1951038"/>
          <p14:tracePt t="10659" x="4659313" y="1960563"/>
          <p14:tracePt t="10668" x="4594225" y="1997075"/>
          <p14:tracePt t="10675" x="4576763" y="2006600"/>
          <p14:tracePt t="10691" x="4549775" y="2016125"/>
          <p14:tracePt t="10698" x="4530725" y="2043113"/>
          <p14:tracePt t="10707" x="4521200" y="2043113"/>
          <p14:tracePt t="10714" x="4513263" y="2043113"/>
          <p14:tracePt t="10723" x="4494213" y="2052638"/>
          <p14:tracePt t="10747" x="4484688" y="2060575"/>
          <p14:tracePt t="10932" x="4467225" y="2060575"/>
          <p14:tracePt t="10939" x="4457700" y="2060575"/>
          <p14:tracePt t="10947" x="4448175" y="2060575"/>
          <p14:tracePt t="10955" x="4430713" y="2060575"/>
          <p14:tracePt t="10966" x="4421188" y="2060575"/>
          <p14:tracePt t="10971" x="4413250" y="2070100"/>
          <p14:tracePt t="10982" x="4413250" y="2079625"/>
          <p14:tracePt t="11171" x="4394200" y="2079625"/>
          <p14:tracePt t="11179" x="4376738" y="2079625"/>
          <p14:tracePt t="11187" x="4321175" y="2079625"/>
          <p14:tracePt t="11195" x="4267200" y="2079625"/>
          <p14:tracePt t="11203" x="4202113" y="2079625"/>
          <p14:tracePt t="11211" x="4148138" y="2079625"/>
          <p14:tracePt t="11219" x="4094163" y="2079625"/>
          <p14:tracePt t="11227" x="4065588" y="2079625"/>
          <p14:tracePt t="11235" x="4048125" y="2079625"/>
          <p14:tracePt t="11243" x="4038600" y="2079625"/>
          <p14:tracePt t="11251" x="4011613" y="2079625"/>
          <p14:tracePt t="11266" x="4002088" y="2079625"/>
          <p14:tracePt t="11275" x="3992563" y="2079625"/>
          <p14:tracePt t="11283" x="3975100" y="2070100"/>
          <p14:tracePt t="11292" x="3965575" y="2070100"/>
          <p14:tracePt t="11299" x="3948113" y="2060575"/>
          <p14:tracePt t="11307" x="3938588" y="2060575"/>
          <p14:tracePt t="11314" x="3929063" y="2060575"/>
          <p14:tracePt t="11323" x="3911600" y="2043113"/>
          <p14:tracePt t="11339" x="3883025" y="2043113"/>
          <p14:tracePt t="11348" x="3865563" y="2043113"/>
          <p14:tracePt t="11355" x="3846513" y="2043113"/>
          <p14:tracePt t="11366" x="3819525" y="2033588"/>
          <p14:tracePt t="11371" x="3792538" y="2033588"/>
          <p14:tracePt t="11381" x="3783013" y="2033588"/>
          <p14:tracePt t="11388" x="3756025" y="2033588"/>
          <p14:tracePt t="11395" x="3738563" y="2033588"/>
          <p14:tracePt t="11403" x="3709988" y="2033588"/>
          <p14:tracePt t="11411" x="3702050" y="2033588"/>
          <p14:tracePt t="11419" x="3673475" y="2033588"/>
          <p14:tracePt t="11427" x="3646488" y="2033588"/>
          <p14:tracePt t="11435" x="3619500" y="2033588"/>
          <p14:tracePt t="11443" x="3600450" y="2033588"/>
          <p14:tracePt t="11451" x="3592513" y="2033588"/>
          <p14:tracePt t="11459" x="3573463" y="2033588"/>
          <p14:tracePt t="11467" x="3563938" y="2033588"/>
          <p14:tracePt t="11475" x="3556000" y="2033588"/>
          <p14:tracePt t="11482" x="3546475" y="2033588"/>
          <p14:tracePt t="12627" x="3536950" y="2024063"/>
          <p14:tracePt t="12651" x="3519488" y="2016125"/>
          <p14:tracePt t="12675" x="3482975" y="2016125"/>
          <p14:tracePt t="12683" x="3473450" y="2016125"/>
          <p14:tracePt t="12699" x="3463925" y="2016125"/>
          <p14:tracePt t="12709" x="3436938" y="2016125"/>
          <p14:tracePt t="12715" x="3390900" y="2016125"/>
          <p14:tracePt t="12723" x="3373438" y="2016125"/>
          <p14:tracePt t="12731" x="3346450" y="2016125"/>
          <p14:tracePt t="12739" x="3336925" y="2016125"/>
          <p14:tracePt t="12787" x="3327400" y="2016125"/>
          <p14:tracePt t="13243" x="3317875" y="1997075"/>
          <p14:tracePt t="13275" x="3317875" y="1987550"/>
          <p14:tracePt t="13614" x="3317875" y="1979613"/>
          <p14:tracePt t="13618" x="3317875" y="1943100"/>
          <p14:tracePt t="13627" x="3317875" y="1914525"/>
          <p14:tracePt t="13635" x="3317875" y="1870075"/>
          <p14:tracePt t="13643" x="3317875" y="1851025"/>
          <p14:tracePt t="13650" x="3317875" y="1814513"/>
          <p14:tracePt t="13659" x="3317875" y="1804988"/>
          <p14:tracePt t="13667" x="3317875" y="1787525"/>
          <p14:tracePt t="13675" x="3336925" y="1731963"/>
          <p14:tracePt t="13691" x="3336925" y="1697038"/>
          <p14:tracePt t="13860" x="3336925" y="1704975"/>
          <p14:tracePt t="13867" x="3336925" y="1731963"/>
          <p14:tracePt t="13883" x="3336925" y="1741488"/>
          <p14:tracePt t="13906" x="3336925" y="1751013"/>
          <p14:tracePt t="13923" x="3327400" y="1768475"/>
          <p14:tracePt t="13971" x="3327400" y="1778000"/>
          <p14:tracePt t="14427" x="3309938" y="1804988"/>
          <p14:tracePt t="14435" x="3309938" y="1814513"/>
          <p14:tracePt t="14443" x="3300413" y="1824038"/>
          <p14:tracePt t="14451" x="3300413" y="1833563"/>
          <p14:tracePt t="14459" x="3290888" y="1851025"/>
          <p14:tracePt t="14475" x="3290888" y="1860550"/>
          <p14:tracePt t="15043" x="3290888" y="1870075"/>
          <p14:tracePt t="15051" x="3290888" y="1887538"/>
          <p14:tracePt t="15435" x="3290888" y="1897063"/>
          <p14:tracePt t="15443" x="3290888" y="1906588"/>
          <p14:tracePt t="15451" x="3290888" y="1914525"/>
          <p14:tracePt t="15459" x="3281363" y="1924050"/>
          <p14:tracePt t="16411" x="3281363" y="1933575"/>
          <p14:tracePt t="16419" x="3281363" y="1943100"/>
          <p14:tracePt t="16427" x="3281363" y="1951038"/>
          <p14:tracePt t="16435" x="3281363" y="1979613"/>
          <p14:tracePt t="16451" x="3281363" y="1987550"/>
          <p14:tracePt t="16467" x="3281363" y="1997075"/>
          <p14:tracePt t="17340" x="3300413" y="1979613"/>
          <p14:tracePt t="17346" x="3317875" y="1960563"/>
          <p14:tracePt t="17355" x="3346450" y="1960563"/>
          <p14:tracePt t="17364" x="3390900" y="1933575"/>
          <p14:tracePt t="17372" x="3419475" y="1933575"/>
          <p14:tracePt t="17381" x="3455988" y="1933575"/>
          <p14:tracePt t="17387" x="3473450" y="1924050"/>
          <p14:tracePt t="17397" x="3490913" y="1924050"/>
          <p14:tracePt t="17421" x="3509963" y="1924050"/>
          <p14:tracePt t="17427" x="3519488" y="1924050"/>
          <p14:tracePt t="17435" x="3546475" y="1943100"/>
          <p14:tracePt t="17443" x="3546475" y="1951038"/>
          <p14:tracePt t="17451" x="3563938" y="1970088"/>
          <p14:tracePt t="17459" x="3582988" y="1987550"/>
          <p14:tracePt t="17468" x="3609975" y="2024063"/>
          <p14:tracePt t="17475" x="3619500" y="2060575"/>
          <p14:tracePt t="17485" x="3636963" y="2079625"/>
          <p14:tracePt t="17491" x="3646488" y="2097088"/>
          <p14:tracePt t="17501" x="3646488" y="2116138"/>
          <p14:tracePt t="17507" x="3656013" y="2125663"/>
          <p14:tracePt t="17514" x="3665538" y="2152650"/>
          <p14:tracePt t="17532" x="3665538" y="2160588"/>
          <p14:tracePt t="17539" x="3683000" y="2179638"/>
          <p14:tracePt t="17555" x="3683000" y="2189163"/>
          <p14:tracePt t="17683" x="3692525" y="2197100"/>
          <p14:tracePt t="17699" x="3702050" y="2197100"/>
          <p14:tracePt t="17732" x="3702050" y="2189163"/>
          <p14:tracePt t="19539" x="3709988" y="2189163"/>
          <p14:tracePt t="19547" x="3719513" y="2189163"/>
          <p14:tracePt t="19980" x="3729038" y="2197100"/>
          <p14:tracePt t="19987" x="3729038" y="2216150"/>
          <p14:tracePt t="19996" x="3729038" y="2233613"/>
          <p14:tracePt t="20003" x="3729038" y="2252663"/>
          <p14:tracePt t="20013" x="3729038" y="2262188"/>
          <p14:tracePt t="20020" x="3729038" y="2279650"/>
          <p14:tracePt t="20035" x="3729038" y="2289175"/>
          <p14:tracePt t="20043" x="3729038" y="2298700"/>
          <p14:tracePt t="20059" x="3738563" y="2306638"/>
          <p14:tracePt t="20220" x="3746500" y="2306638"/>
          <p14:tracePt t="20323" x="3746500" y="2298700"/>
          <p14:tracePt t="20347" x="3765550" y="2279650"/>
          <p14:tracePt t="20363" x="3775075" y="2270125"/>
          <p14:tracePt t="20380" x="3775075" y="2262188"/>
          <p14:tracePt t="20387" x="3775075" y="2252663"/>
          <p14:tracePt t="20402" x="3783013" y="2243138"/>
          <p14:tracePt t="20444" x="3792538" y="2233613"/>
          <p14:tracePt t="22060" x="3802063" y="2225675"/>
          <p14:tracePt t="22067" x="3802063" y="2216150"/>
          <p14:tracePt t="22715" x="3802063" y="2206625"/>
          <p14:tracePt t="24603" x="3810000" y="2197100"/>
          <p14:tracePt t="24611" x="3819525" y="2189163"/>
          <p14:tracePt t="24619" x="3819525" y="2179638"/>
          <p14:tracePt t="24628" x="3829050" y="2160588"/>
          <p14:tracePt t="24643" x="3829050" y="2152650"/>
          <p14:tracePt t="24659" x="3838575" y="2143125"/>
          <p14:tracePt t="25059" x="3838575" y="2116138"/>
          <p14:tracePt t="25075" x="3846513" y="2097088"/>
          <p14:tracePt t="25083" x="3846513" y="2089150"/>
          <p14:tracePt t="25098" x="3856038" y="2079625"/>
          <p14:tracePt t="25123" x="3856038" y="2070100"/>
          <p14:tracePt t="26923" x="3856038" y="2079625"/>
          <p14:tracePt t="26931" x="3856038" y="2089150"/>
          <p14:tracePt t="26939" x="3856038" y="2097088"/>
          <p14:tracePt t="26947" x="3856038" y="2125663"/>
          <p14:tracePt t="26963" x="3856038" y="2133600"/>
          <p14:tracePt t="26987" x="3856038" y="2152650"/>
          <p14:tracePt t="27131" x="3865563" y="2152650"/>
          <p14:tracePt t="27155" x="3875088" y="2143125"/>
          <p14:tracePt t="27162" x="3883025" y="2143125"/>
          <p14:tracePt t="29891" x="3892550" y="2143125"/>
          <p14:tracePt t="30715" x="3902075" y="2125663"/>
          <p14:tracePt t="31176" x="3902075" y="2116138"/>
          <p14:tracePt t="31189" x="3902075" y="2097088"/>
          <p14:tracePt t="31195" x="3902075" y="2089150"/>
          <p14:tracePt t="31203" x="3911600" y="2079625"/>
          <p14:tracePt t="31213" x="3919538" y="2079625"/>
          <p14:tracePt t="31315" x="3929063" y="2070100"/>
          <p14:tracePt t="31323" x="3929063" y="2060575"/>
          <p14:tracePt t="31340" x="3929063" y="2052638"/>
          <p14:tracePt t="31346" x="3938588" y="2043113"/>
          <p14:tracePt t="31371" x="3948113" y="2033588"/>
          <p14:tracePt t="31387" x="3956050" y="2006600"/>
          <p14:tracePt t="31403" x="3965575" y="1997075"/>
          <p14:tracePt t="31411" x="3975100" y="1970088"/>
          <p14:tracePt t="31419" x="3984625" y="1960563"/>
          <p14:tracePt t="31429" x="3984625" y="1951038"/>
          <p14:tracePt t="31435" x="4002088" y="1933575"/>
          <p14:tracePt t="31445" x="4002088" y="1924050"/>
          <p14:tracePt t="31451" x="4011613" y="1914525"/>
          <p14:tracePt t="32019" x="4021138" y="1906588"/>
          <p14:tracePt t="32131" x="4029075" y="1906588"/>
          <p14:tracePt t="32395" x="4029075" y="1924050"/>
          <p14:tracePt t="32403" x="4029075" y="1970088"/>
          <p14:tracePt t="32412" x="4029075" y="2006600"/>
          <p14:tracePt t="32419" x="4029075" y="2024063"/>
          <p14:tracePt t="32428" x="4029075" y="2070100"/>
          <p14:tracePt t="32435" x="4029075" y="2106613"/>
          <p14:tracePt t="32443" x="4029075" y="2160588"/>
          <p14:tracePt t="32451" x="4029075" y="2170113"/>
          <p14:tracePt t="32459" x="4029075" y="2206625"/>
          <p14:tracePt t="32467" x="4029075" y="2225675"/>
          <p14:tracePt t="32475" x="4029075" y="2252663"/>
          <p14:tracePt t="32491" x="4029075" y="2262188"/>
          <p14:tracePt t="32755" x="4038600" y="2252663"/>
          <p14:tracePt t="32762" x="4038600" y="2243138"/>
          <p14:tracePt t="32771" x="4038600" y="2233613"/>
          <p14:tracePt t="32779" x="4038600" y="2225675"/>
          <p14:tracePt t="32795" x="4038600" y="2216150"/>
          <p14:tracePt t="32803" x="4038600" y="2197100"/>
          <p14:tracePt t="32813" x="4048125" y="2189163"/>
          <p14:tracePt t="32819" x="4048125" y="2179638"/>
          <p14:tracePt t="32835" x="4048125" y="2170113"/>
          <p14:tracePt t="33956" x="4048125" y="2189163"/>
          <p14:tracePt t="33962" x="4048125" y="2197100"/>
          <p14:tracePt t="33971" x="4048125" y="2225675"/>
          <p14:tracePt t="33980" x="4048125" y="2233613"/>
          <p14:tracePt t="33996" x="4048125" y="2252663"/>
          <p14:tracePt t="34003" x="4048125" y="2262188"/>
          <p14:tracePt t="34012" x="4048125" y="2270125"/>
          <p14:tracePt t="34029" x="4048125" y="2289175"/>
          <p14:tracePt t="34515" x="4048125" y="2270125"/>
          <p14:tracePt t="34523" x="4048125" y="2262188"/>
          <p14:tracePt t="34531" x="4057650" y="2225675"/>
          <p14:tracePt t="34539" x="4075113" y="2179638"/>
          <p14:tracePt t="34548" x="4094163" y="2152650"/>
          <p14:tracePt t="34555" x="4102100" y="2106613"/>
          <p14:tracePt t="34563" x="4102100" y="2097088"/>
          <p14:tracePt t="34571" x="4111625" y="2052638"/>
          <p14:tracePt t="34579" x="4121150" y="2024063"/>
          <p14:tracePt t="34587" x="4121150" y="1979613"/>
          <p14:tracePt t="34596" x="4138613" y="1960563"/>
          <p14:tracePt t="34603" x="4148138" y="1933575"/>
          <p14:tracePt t="34612" x="4157663" y="1897063"/>
          <p14:tracePt t="34619" x="4175125" y="1870075"/>
          <p14:tracePt t="34629" x="4175125" y="1841500"/>
          <p14:tracePt t="34635" x="4175125" y="1814513"/>
          <p14:tracePt t="34643" x="4175125" y="1778000"/>
          <p14:tracePt t="34651" x="4194175" y="1760538"/>
          <p14:tracePt t="34667" x="4194175" y="1751013"/>
          <p14:tracePt t="34675" x="4202113" y="1731963"/>
          <p14:tracePt t="34707" x="4202113" y="1724025"/>
          <p14:tracePt t="34971" x="4202113" y="1741488"/>
          <p14:tracePt t="34978" x="4202113" y="1797050"/>
          <p14:tracePt t="34986" x="4202113" y="1851025"/>
          <p14:tracePt t="34995" x="4202113" y="1906588"/>
          <p14:tracePt t="35002" x="4202113" y="1960563"/>
          <p14:tracePt t="35012" x="4202113" y="2006600"/>
          <p14:tracePt t="35018" x="4202113" y="2043113"/>
          <p14:tracePt t="35028" x="4202113" y="2060575"/>
          <p14:tracePt t="35034" x="4202113" y="2079625"/>
          <p14:tracePt t="35045" x="4211638" y="2089150"/>
          <p14:tracePt t="35163" x="4211638" y="2079625"/>
          <p14:tracePt t="35171" x="4211638" y="2060575"/>
          <p14:tracePt t="35178" x="4211638" y="2052638"/>
          <p14:tracePt t="35186" x="4211638" y="2043113"/>
          <p14:tracePt t="35196" x="4211638" y="2024063"/>
          <p14:tracePt t="35203" x="4211638" y="2016125"/>
          <p14:tracePt t="35499" x="4257675" y="2033588"/>
          <p14:tracePt t="35507" x="4321175" y="2097088"/>
          <p14:tracePt t="35515" x="4384675" y="2152650"/>
          <p14:tracePt t="35523" x="4503738" y="2225675"/>
          <p14:tracePt t="35532" x="4676775" y="2306638"/>
          <p14:tracePt t="35539" x="4868863" y="2389188"/>
          <p14:tracePt t="35548" x="5059363" y="2452688"/>
          <p14:tracePt t="35554" x="5260975" y="2462213"/>
          <p14:tracePt t="35563" x="5461000" y="2481263"/>
          <p14:tracePt t="35571" x="5697538" y="2517775"/>
          <p14:tracePt t="35579" x="5962650" y="2535238"/>
          <p14:tracePt t="35587" x="6145213" y="2535238"/>
          <p14:tracePt t="35595" x="6308725" y="2535238"/>
          <p14:tracePt t="35603" x="6454775" y="2535238"/>
          <p14:tracePt t="35612" x="6600825" y="2535238"/>
          <p14:tracePt t="35619" x="6710363" y="2535238"/>
          <p14:tracePt t="35628" x="6783388" y="2535238"/>
          <p14:tracePt t="35635" x="6892925" y="2525713"/>
          <p14:tracePt t="35643" x="6956425" y="2517775"/>
          <p14:tracePt t="35651" x="7010400" y="2498725"/>
          <p14:tracePt t="35659" x="7092950" y="2489200"/>
          <p14:tracePt t="35666" x="7165975" y="2462213"/>
          <p14:tracePt t="35674" x="7302500" y="2452688"/>
          <p14:tracePt t="35682" x="7448550" y="2452688"/>
          <p14:tracePt t="35691" x="7639050" y="2452688"/>
          <p14:tracePt t="35699" x="7840663" y="2452688"/>
          <p14:tracePt t="35707" x="8086725" y="2452688"/>
          <p14:tracePt t="35715" x="8350250" y="2452688"/>
          <p14:tracePt t="35723" x="8578850" y="2452688"/>
          <p14:tracePt t="35731" x="8778875" y="2452688"/>
          <p14:tracePt t="35739" x="8888413" y="2452688"/>
          <p14:tracePt t="35746" x="9017000" y="2452688"/>
          <p14:tracePt t="35754" x="9070975" y="2462213"/>
          <p14:tracePt t="35762" x="9080500" y="2462213"/>
          <p14:tracePt t="35771" x="9097963" y="2471738"/>
          <p14:tracePt t="35818" x="9107488" y="2489200"/>
          <p14:tracePt t="35827" x="9107488" y="2498725"/>
          <p14:tracePt t="35835" x="9126538" y="251777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ED41107-E216-4FA8-8CD7-6C7B9627B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556792"/>
            <a:ext cx="2592288" cy="3456384"/>
          </a:xfrm>
          <a:prstGeom prst="rect">
            <a:avLst/>
          </a:prstGeom>
        </p:spPr>
      </p:pic>
      <p:pic>
        <p:nvPicPr>
          <p:cNvPr id="3" name="図 2">
            <a:extLst>
              <a:ext uri="{FF2B5EF4-FFF2-40B4-BE49-F238E27FC236}">
                <a16:creationId xmlns:a16="http://schemas.microsoft.com/office/drawing/2014/main" id="{00EC337E-C083-4510-BADC-CEBBFB9D1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40" y="1556792"/>
            <a:ext cx="2592288" cy="3456384"/>
          </a:xfrm>
          <a:prstGeom prst="rect">
            <a:avLst/>
          </a:prstGeom>
        </p:spPr>
      </p:pic>
      <p:sp>
        <p:nvSpPr>
          <p:cNvPr id="4" name="タイトル 1">
            <a:extLst>
              <a:ext uri="{FF2B5EF4-FFF2-40B4-BE49-F238E27FC236}">
                <a16:creationId xmlns:a16="http://schemas.microsoft.com/office/drawing/2014/main" id="{6E55B005-3C00-46E5-B920-75BD033BCC71}"/>
              </a:ext>
            </a:extLst>
          </p:cNvPr>
          <p:cNvSpPr txBox="1">
            <a:spLocks/>
          </p:cNvSpPr>
          <p:nvPr/>
        </p:nvSpPr>
        <p:spPr bwMode="auto">
          <a:xfrm>
            <a:off x="457200" y="266324"/>
            <a:ext cx="82296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pPr eaLnBrk="1" hangingPunct="1"/>
            <a:r>
              <a:rPr lang="ja-JP" altLang="en-US" sz="3200" dirty="0"/>
              <a:t>領域特化型アーキテクチャ</a:t>
            </a:r>
            <a:endParaRPr lang="en-US" altLang="ja-JP" sz="3200" dirty="0"/>
          </a:p>
          <a:p>
            <a:pPr eaLnBrk="1" hangingPunct="1"/>
            <a:r>
              <a:rPr lang="en-US" altLang="ja-JP" sz="3200" dirty="0"/>
              <a:t>Domain Specific Architectures (DSAs)</a:t>
            </a:r>
          </a:p>
        </p:txBody>
      </p:sp>
      <p:sp>
        <p:nvSpPr>
          <p:cNvPr id="5" name="テキスト ボックス 4">
            <a:extLst>
              <a:ext uri="{FF2B5EF4-FFF2-40B4-BE49-F238E27FC236}">
                <a16:creationId xmlns:a16="http://schemas.microsoft.com/office/drawing/2014/main" id="{74300BFD-812B-4073-A4E6-B3AB40CE7B65}"/>
              </a:ext>
            </a:extLst>
          </p:cNvPr>
          <p:cNvSpPr txBox="1"/>
          <p:nvPr/>
        </p:nvSpPr>
        <p:spPr>
          <a:xfrm>
            <a:off x="4988024" y="5301208"/>
            <a:ext cx="2711063" cy="646331"/>
          </a:xfrm>
          <a:prstGeom prst="rect">
            <a:avLst/>
          </a:prstGeom>
          <a:noFill/>
        </p:spPr>
        <p:txBody>
          <a:bodyPr wrap="none" rtlCol="0">
            <a:spAutoFit/>
          </a:bodyPr>
          <a:lstStyle/>
          <a:p>
            <a:r>
              <a:rPr lang="en-US" altLang="ja-JP" dirty="0"/>
              <a:t>Google’</a:t>
            </a:r>
            <a:r>
              <a:rPr kumimoji="1" lang="en-US" altLang="ja-JP" dirty="0"/>
              <a:t>s edge TPU</a:t>
            </a:r>
          </a:p>
          <a:p>
            <a:r>
              <a:rPr kumimoji="1" lang="en-US" altLang="ja-JP" dirty="0"/>
              <a:t>(Tensor Processing Unit)</a:t>
            </a:r>
            <a:endParaRPr kumimoji="1" lang="ja-JP" altLang="en-US" dirty="0"/>
          </a:p>
        </p:txBody>
      </p:sp>
      <p:sp>
        <p:nvSpPr>
          <p:cNvPr id="6" name="テキスト ボックス 5">
            <a:extLst>
              <a:ext uri="{FF2B5EF4-FFF2-40B4-BE49-F238E27FC236}">
                <a16:creationId xmlns:a16="http://schemas.microsoft.com/office/drawing/2014/main" id="{B3687AB8-8497-493D-87A3-23354AB469C6}"/>
              </a:ext>
            </a:extLst>
          </p:cNvPr>
          <p:cNvSpPr txBox="1"/>
          <p:nvPr/>
        </p:nvSpPr>
        <p:spPr>
          <a:xfrm>
            <a:off x="841812" y="5301208"/>
            <a:ext cx="3283912" cy="369332"/>
          </a:xfrm>
          <a:prstGeom prst="rect">
            <a:avLst/>
          </a:prstGeom>
          <a:noFill/>
        </p:spPr>
        <p:txBody>
          <a:bodyPr wrap="none" rtlCol="0">
            <a:spAutoFit/>
          </a:bodyPr>
          <a:lstStyle/>
          <a:p>
            <a:r>
              <a:rPr kumimoji="1" lang="en-US" altLang="ja-JP" dirty="0"/>
              <a:t>Intel’s Neural Compute Stick 2</a:t>
            </a:r>
            <a:endParaRPr kumimoji="1" lang="ja-JP" altLang="en-US" dirty="0"/>
          </a:p>
        </p:txBody>
      </p:sp>
      <p:sp>
        <p:nvSpPr>
          <p:cNvPr id="7" name="テキスト ボックス 6">
            <a:extLst>
              <a:ext uri="{FF2B5EF4-FFF2-40B4-BE49-F238E27FC236}">
                <a16:creationId xmlns:a16="http://schemas.microsoft.com/office/drawing/2014/main" id="{4CAD6124-3397-4591-9114-BFC4731685DA}"/>
              </a:ext>
            </a:extLst>
          </p:cNvPr>
          <p:cNvSpPr txBox="1"/>
          <p:nvPr/>
        </p:nvSpPr>
        <p:spPr>
          <a:xfrm>
            <a:off x="843350" y="6235571"/>
            <a:ext cx="4839786" cy="369332"/>
          </a:xfrm>
          <a:prstGeom prst="rect">
            <a:avLst/>
          </a:prstGeom>
          <a:noFill/>
        </p:spPr>
        <p:txBody>
          <a:bodyPr wrap="none" rtlCol="0">
            <a:spAutoFit/>
          </a:bodyPr>
          <a:lstStyle/>
          <a:p>
            <a:r>
              <a:rPr kumimoji="1" lang="ja-JP" altLang="en-US" dirty="0"/>
              <a:t>人工知能分野（深層学習向け）のアクセラレータ</a:t>
            </a:r>
          </a:p>
        </p:txBody>
      </p:sp>
      <p:pic>
        <p:nvPicPr>
          <p:cNvPr id="9" name="オーディオ 8">
            <a:hlinkClick r:id="" action="ppaction://media"/>
            <a:extLst>
              <a:ext uri="{FF2B5EF4-FFF2-40B4-BE49-F238E27FC236}">
                <a16:creationId xmlns:a16="http://schemas.microsoft.com/office/drawing/2014/main" id="{9E00151A-B895-4328-85F4-27AF78CED35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05774689"/>
      </p:ext>
    </p:extLst>
  </p:cSld>
  <p:clrMapOvr>
    <a:masterClrMapping/>
  </p:clrMapOvr>
  <mc:AlternateContent xmlns:mc="http://schemas.openxmlformats.org/markup-compatibility/2006" xmlns:p14="http://schemas.microsoft.com/office/powerpoint/2010/main">
    <mc:Choice Requires="p14">
      <p:transition spd="slow" p14:dur="2000" advTm="62610"/>
    </mc:Choice>
    <mc:Fallback xmlns="">
      <p:transition spd="slow" advTm="6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330" x="8943975" y="3073400"/>
          <p14:tracePt t="6340" x="8834438" y="3063875"/>
          <p14:tracePt t="6347" x="8688388" y="3046413"/>
          <p14:tracePt t="6354" x="8551863" y="3017838"/>
          <p14:tracePt t="6363" x="8442325" y="3000375"/>
          <p14:tracePt t="6370" x="8350250" y="2990850"/>
          <p14:tracePt t="6380" x="8296275" y="2990850"/>
          <p14:tracePt t="6386" x="8232775" y="2982913"/>
          <p14:tracePt t="6396" x="8204200" y="2982913"/>
          <p14:tracePt t="6401" x="8196263" y="2982913"/>
          <p14:tracePt t="6413" x="8186738" y="2982913"/>
          <p14:tracePt t="9953" x="8177213" y="2954338"/>
          <p14:tracePt t="9960" x="8177213" y="2946400"/>
          <p14:tracePt t="9969" x="8177213" y="2917825"/>
          <p14:tracePt t="9978" x="8177213" y="2881313"/>
          <p14:tracePt t="9997" x="8177213" y="2863850"/>
          <p14:tracePt t="10147" x="8177213" y="2881313"/>
          <p14:tracePt t="10155" x="8169275" y="2900363"/>
          <p14:tracePt t="10163" x="8159750" y="2917825"/>
          <p14:tracePt t="10170" x="8150225" y="2917825"/>
          <p14:tracePt t="12434" x="8140700" y="2917825"/>
          <p14:tracePt t="12441" x="8132763" y="2963863"/>
          <p14:tracePt t="12449" x="8113713" y="3000375"/>
          <p14:tracePt t="12458" x="8096250" y="3027363"/>
          <p14:tracePt t="12465" x="8086725" y="3054350"/>
          <p14:tracePt t="12475" x="8086725" y="3063875"/>
          <p14:tracePt t="12481" x="8077200" y="3073400"/>
          <p14:tracePt t="61539" x="8159750" y="3027363"/>
          <p14:tracePt t="61545" x="8342313" y="2963863"/>
          <p14:tracePt t="61553" x="8542338" y="2946400"/>
          <p14:tracePt t="61562" x="8715375" y="2917825"/>
          <p14:tracePt t="61570" x="8851900" y="2917825"/>
          <p14:tracePt t="61577" x="8980488" y="2917825"/>
          <p14:tracePt t="61587" x="9080500" y="291782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1133475" y="2078038"/>
            <a:ext cx="1841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Stored </a:t>
            </a:r>
          </a:p>
          <a:p>
            <a:pPr eaLnBrk="1" hangingPunct="1"/>
            <a:r>
              <a:rPr lang="en-US" altLang="ja-JP" sz="2400">
                <a:latin typeface="Times New Roman" panose="02020603050405020304" pitchFamily="18" charset="0"/>
              </a:rPr>
              <a:t>programming</a:t>
            </a:r>
          </a:p>
          <a:p>
            <a:pPr eaLnBrk="1" hangingPunct="1"/>
            <a:r>
              <a:rPr lang="en-US" altLang="ja-JP" sz="2400">
                <a:latin typeface="Times New Roman" panose="02020603050405020304" pitchFamily="18" charset="0"/>
              </a:rPr>
              <a:t>based</a:t>
            </a:r>
          </a:p>
        </p:txBody>
      </p:sp>
      <p:sp>
        <p:nvSpPr>
          <p:cNvPr id="71683" name="Text Box 5"/>
          <p:cNvSpPr txBox="1">
            <a:spLocks noChangeArrowheads="1"/>
          </p:cNvSpPr>
          <p:nvPr/>
        </p:nvSpPr>
        <p:spPr bwMode="auto">
          <a:xfrm>
            <a:off x="1514475" y="5583238"/>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Others</a:t>
            </a:r>
          </a:p>
        </p:txBody>
      </p:sp>
      <p:sp>
        <p:nvSpPr>
          <p:cNvPr id="71684" name="Text Box 6"/>
          <p:cNvSpPr txBox="1">
            <a:spLocks noChangeArrowheads="1"/>
          </p:cNvSpPr>
          <p:nvPr/>
        </p:nvSpPr>
        <p:spPr bwMode="auto">
          <a:xfrm>
            <a:off x="3479800" y="935038"/>
            <a:ext cx="1011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ＳＩＭＤ</a:t>
            </a:r>
          </a:p>
        </p:txBody>
      </p:sp>
      <p:sp>
        <p:nvSpPr>
          <p:cNvPr id="71685" name="Text Box 7"/>
          <p:cNvSpPr txBox="1">
            <a:spLocks noChangeArrowheads="1"/>
          </p:cNvSpPr>
          <p:nvPr/>
        </p:nvSpPr>
        <p:spPr bwMode="auto">
          <a:xfrm>
            <a:off x="4486275" y="741363"/>
            <a:ext cx="195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Ｆｉｎｅ　ｇｒａｉｎ　</a:t>
            </a:r>
          </a:p>
        </p:txBody>
      </p:sp>
      <p:sp>
        <p:nvSpPr>
          <p:cNvPr id="71686" name="Text Box 9"/>
          <p:cNvSpPr txBox="1">
            <a:spLocks noChangeArrowheads="1"/>
          </p:cNvSpPr>
          <p:nvPr/>
        </p:nvSpPr>
        <p:spPr bwMode="auto">
          <a:xfrm>
            <a:off x="4491038" y="1198563"/>
            <a:ext cx="2370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Ｃｏａｒｓｅ　ｇｒａｉｎ　</a:t>
            </a:r>
          </a:p>
        </p:txBody>
      </p:sp>
      <p:sp>
        <p:nvSpPr>
          <p:cNvPr id="71687" name="Text Box 10"/>
          <p:cNvSpPr txBox="1">
            <a:spLocks noChangeArrowheads="1"/>
          </p:cNvSpPr>
          <p:nvPr/>
        </p:nvSpPr>
        <p:spPr bwMode="auto">
          <a:xfrm>
            <a:off x="3419475" y="3200400"/>
            <a:ext cx="1068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ＭＩＭＤ</a:t>
            </a:r>
          </a:p>
        </p:txBody>
      </p:sp>
      <p:sp>
        <p:nvSpPr>
          <p:cNvPr id="71688" name="Text Box 11"/>
          <p:cNvSpPr txBox="1">
            <a:spLocks noChangeArrowheads="1"/>
          </p:cNvSpPr>
          <p:nvPr/>
        </p:nvSpPr>
        <p:spPr bwMode="auto">
          <a:xfrm>
            <a:off x="4851400" y="2098675"/>
            <a:ext cx="3128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Bus connected UMA</a:t>
            </a:r>
          </a:p>
          <a:p>
            <a:pPr eaLnBrk="1" hangingPunct="1"/>
            <a:r>
              <a:rPr lang="en-US" altLang="ja-JP" sz="2400">
                <a:latin typeface="Times New Roman" panose="02020603050405020304" pitchFamily="18" charset="0"/>
              </a:rPr>
              <a:t>Switch connected UMA</a:t>
            </a:r>
          </a:p>
        </p:txBody>
      </p:sp>
      <p:sp>
        <p:nvSpPr>
          <p:cNvPr id="71689" name="Text Box 12"/>
          <p:cNvSpPr txBox="1">
            <a:spLocks noChangeArrowheads="1"/>
          </p:cNvSpPr>
          <p:nvPr/>
        </p:nvSpPr>
        <p:spPr bwMode="auto">
          <a:xfrm>
            <a:off x="4791075" y="3276600"/>
            <a:ext cx="115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ＮＵＭＡ</a:t>
            </a:r>
          </a:p>
        </p:txBody>
      </p:sp>
      <p:sp>
        <p:nvSpPr>
          <p:cNvPr id="71690" name="Text Box 13"/>
          <p:cNvSpPr txBox="1">
            <a:spLocks noChangeArrowheads="1"/>
          </p:cNvSpPr>
          <p:nvPr/>
        </p:nvSpPr>
        <p:spPr bwMode="auto">
          <a:xfrm>
            <a:off x="5994400" y="2916238"/>
            <a:ext cx="23796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Ｓｉｍｐｌｅ　ＮＵＭＡ</a:t>
            </a:r>
          </a:p>
          <a:p>
            <a:pPr eaLnBrk="1" hangingPunct="1"/>
            <a:r>
              <a:rPr lang="ja-JP" altLang="en-US" sz="2400">
                <a:latin typeface="Times New Roman" panose="02020603050405020304" pitchFamily="18" charset="0"/>
              </a:rPr>
              <a:t>ＣＣ－ＮＵＭＡ</a:t>
            </a:r>
          </a:p>
          <a:p>
            <a:pPr eaLnBrk="1" hangingPunct="1"/>
            <a:r>
              <a:rPr lang="ja-JP" altLang="en-US" sz="2400">
                <a:latin typeface="Times New Roman" panose="02020603050405020304" pitchFamily="18" charset="0"/>
              </a:rPr>
              <a:t>ＣＯＭＡ</a:t>
            </a:r>
          </a:p>
        </p:txBody>
      </p:sp>
      <p:sp>
        <p:nvSpPr>
          <p:cNvPr id="71691" name="Text Box 14"/>
          <p:cNvSpPr txBox="1">
            <a:spLocks noChangeArrowheads="1"/>
          </p:cNvSpPr>
          <p:nvPr/>
        </p:nvSpPr>
        <p:spPr bwMode="auto">
          <a:xfrm>
            <a:off x="4867275" y="42672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ＮＯＲＡ</a:t>
            </a:r>
          </a:p>
        </p:txBody>
      </p:sp>
      <p:sp>
        <p:nvSpPr>
          <p:cNvPr id="71692" name="Text Box 15"/>
          <p:cNvSpPr txBox="1">
            <a:spLocks noChangeArrowheads="1"/>
          </p:cNvSpPr>
          <p:nvPr/>
        </p:nvSpPr>
        <p:spPr bwMode="auto">
          <a:xfrm>
            <a:off x="2657475" y="5126038"/>
            <a:ext cx="3581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Systolic architecture</a:t>
            </a:r>
          </a:p>
          <a:p>
            <a:pPr eaLnBrk="1" hangingPunct="1"/>
            <a:r>
              <a:rPr lang="en-US" altLang="ja-JP" sz="2400">
                <a:latin typeface="Times New Roman" panose="02020603050405020304" pitchFamily="18" charset="0"/>
              </a:rPr>
              <a:t>Data flow architecture</a:t>
            </a:r>
          </a:p>
          <a:p>
            <a:pPr eaLnBrk="1" hangingPunct="1"/>
            <a:r>
              <a:rPr lang="en-US" altLang="ja-JP" sz="2400">
                <a:latin typeface="Times New Roman" panose="02020603050405020304" pitchFamily="18" charset="0"/>
              </a:rPr>
              <a:t>Mixed control</a:t>
            </a:r>
          </a:p>
          <a:p>
            <a:pPr eaLnBrk="1" hangingPunct="1"/>
            <a:r>
              <a:rPr lang="en-US" altLang="ja-JP" sz="2400">
                <a:latin typeface="Times New Roman" panose="02020603050405020304" pitchFamily="18" charset="0"/>
              </a:rPr>
              <a:t>Demand driven architecture</a:t>
            </a:r>
          </a:p>
        </p:txBody>
      </p:sp>
      <p:sp>
        <p:nvSpPr>
          <p:cNvPr id="71693" name="Rectangle 16"/>
          <p:cNvSpPr>
            <a:spLocks noChangeArrowheads="1"/>
          </p:cNvSpPr>
          <p:nvPr/>
        </p:nvSpPr>
        <p:spPr bwMode="auto">
          <a:xfrm>
            <a:off x="4638675" y="2057400"/>
            <a:ext cx="37338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4" name="Text Box 17"/>
          <p:cNvSpPr txBox="1">
            <a:spLocks noChangeArrowheads="1"/>
          </p:cNvSpPr>
          <p:nvPr/>
        </p:nvSpPr>
        <p:spPr bwMode="auto">
          <a:xfrm>
            <a:off x="6391275" y="1697038"/>
            <a:ext cx="214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FF0000"/>
                </a:solidFill>
                <a:latin typeface="Times New Roman" panose="02020603050405020304" pitchFamily="18" charset="0"/>
              </a:rPr>
              <a:t>Multiprocessors</a:t>
            </a:r>
            <a:endParaRPr lang="en-US" altLang="ja-JP" sz="2400">
              <a:latin typeface="Times New Roman" panose="02020603050405020304" pitchFamily="18" charset="0"/>
            </a:endParaRPr>
          </a:p>
        </p:txBody>
      </p:sp>
      <p:sp>
        <p:nvSpPr>
          <p:cNvPr id="71695" name="Text Box 18"/>
          <p:cNvSpPr txBox="1">
            <a:spLocks noChangeArrowheads="1"/>
          </p:cNvSpPr>
          <p:nvPr/>
        </p:nvSpPr>
        <p:spPr bwMode="auto">
          <a:xfrm>
            <a:off x="5934075" y="4364038"/>
            <a:ext cx="212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6666FF"/>
                </a:solidFill>
                <a:latin typeface="Times New Roman" panose="02020603050405020304" pitchFamily="18" charset="0"/>
              </a:rPr>
              <a:t>Multicomputers</a:t>
            </a:r>
          </a:p>
        </p:txBody>
      </p:sp>
      <p:sp>
        <p:nvSpPr>
          <p:cNvPr id="71696" name="Rectangle 19"/>
          <p:cNvSpPr>
            <a:spLocks noChangeArrowheads="1"/>
          </p:cNvSpPr>
          <p:nvPr/>
        </p:nvSpPr>
        <p:spPr bwMode="auto">
          <a:xfrm>
            <a:off x="3267075" y="1676400"/>
            <a:ext cx="5486400" cy="3352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7" name="Rectangle 20"/>
          <p:cNvSpPr>
            <a:spLocks noChangeArrowheads="1"/>
          </p:cNvSpPr>
          <p:nvPr/>
        </p:nvSpPr>
        <p:spPr bwMode="auto">
          <a:xfrm>
            <a:off x="3267075" y="838200"/>
            <a:ext cx="35052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8" name="Rectangle 22"/>
          <p:cNvSpPr>
            <a:spLocks noChangeArrowheads="1"/>
          </p:cNvSpPr>
          <p:nvPr/>
        </p:nvSpPr>
        <p:spPr bwMode="auto">
          <a:xfrm>
            <a:off x="1057275" y="5181600"/>
            <a:ext cx="5243513" cy="167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9" name="Rectangle 23"/>
          <p:cNvSpPr>
            <a:spLocks noChangeArrowheads="1"/>
          </p:cNvSpPr>
          <p:nvPr/>
        </p:nvSpPr>
        <p:spPr bwMode="auto">
          <a:xfrm>
            <a:off x="1057275" y="762000"/>
            <a:ext cx="7772400"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00" name="Rectangle 24"/>
          <p:cNvSpPr>
            <a:spLocks noChangeArrowheads="1"/>
          </p:cNvSpPr>
          <p:nvPr/>
        </p:nvSpPr>
        <p:spPr bwMode="auto">
          <a:xfrm>
            <a:off x="4572000" y="4292600"/>
            <a:ext cx="3960813" cy="649288"/>
          </a:xfrm>
          <a:prstGeom prst="rect">
            <a:avLst/>
          </a:prstGeom>
          <a:noFill/>
          <a:ln w="9525">
            <a:solidFill>
              <a:srgbClr val="66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01" name="Rectangle 25"/>
          <p:cNvSpPr>
            <a:spLocks noChangeArrowheads="1"/>
          </p:cNvSpPr>
          <p:nvPr/>
        </p:nvSpPr>
        <p:spPr bwMode="auto">
          <a:xfrm>
            <a:off x="2700338" y="5157788"/>
            <a:ext cx="3527425" cy="719137"/>
          </a:xfrm>
          <a:prstGeom prst="rect">
            <a:avLst/>
          </a:prstGeom>
          <a:noFill/>
          <a:ln w="9525">
            <a:solidFill>
              <a:srgbClr val="FF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02" name="Text Box 26"/>
          <p:cNvSpPr txBox="1">
            <a:spLocks noChangeArrowheads="1"/>
          </p:cNvSpPr>
          <p:nvPr/>
        </p:nvSpPr>
        <p:spPr bwMode="auto">
          <a:xfrm>
            <a:off x="519113" y="280988"/>
            <a:ext cx="649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分類</a:t>
            </a:r>
            <a:endParaRPr lang="en-US" altLang="ja-JP" b="1" dirty="0"/>
          </a:p>
        </p:txBody>
      </p:sp>
      <p:pic>
        <p:nvPicPr>
          <p:cNvPr id="2" name="オーディオ 1">
            <a:hlinkClick r:id="" action="ppaction://media"/>
            <a:extLst>
              <a:ext uri="{FF2B5EF4-FFF2-40B4-BE49-F238E27FC236}">
                <a16:creationId xmlns:a16="http://schemas.microsoft.com/office/drawing/2014/main" id="{2C2A9FAD-BC72-4346-BED0-F108486C1E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80"/>
    </mc:Choice>
    <mc:Fallback xmlns="">
      <p:transition spd="slow" advTm="4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7" x="8761413" y="3109913"/>
          <p14:tracePt t="393" x="8632825" y="3109913"/>
          <p14:tracePt t="401" x="8523288" y="3109913"/>
          <p14:tracePt t="409" x="8415338" y="3109913"/>
          <p14:tracePt t="417" x="8396288" y="3109913"/>
          <p14:tracePt t="425" x="8350250" y="3119438"/>
          <p14:tracePt t="433" x="8342313" y="3127375"/>
          <p14:tracePt t="442" x="8313738" y="3127375"/>
          <p14:tracePt t="449" x="8296275" y="3146425"/>
          <p14:tracePt t="464" x="8269288" y="3146425"/>
          <p14:tracePt t="473" x="8259763" y="3155950"/>
          <p14:tracePt t="480" x="8223250" y="3155950"/>
          <p14:tracePt t="488" x="8186738" y="3155950"/>
          <p14:tracePt t="496" x="8132763" y="3173413"/>
          <p14:tracePt t="504" x="8040688" y="3173413"/>
          <p14:tracePt t="512" x="7904163" y="3182938"/>
          <p14:tracePt t="520" x="7758113" y="3182938"/>
          <p14:tracePt t="528" x="7621588" y="3182938"/>
          <p14:tracePt t="537" x="7475538" y="3182938"/>
          <p14:tracePt t="543" x="7375525" y="3182938"/>
          <p14:tracePt t="553" x="7239000" y="3182938"/>
          <p14:tracePt t="559" x="7129463" y="3182938"/>
          <p14:tracePt t="568" x="7046913" y="3182938"/>
          <p14:tracePt t="576" x="7010400" y="3182938"/>
          <p14:tracePt t="584" x="6992938" y="3182938"/>
          <p14:tracePt t="592" x="6964363" y="3182938"/>
          <p14:tracePt t="600" x="6956425" y="3182938"/>
          <p14:tracePt t="608" x="6946900" y="3182938"/>
          <p14:tracePt t="616" x="6929438" y="3182938"/>
          <p14:tracePt t="624" x="6910388" y="3163888"/>
          <p14:tracePt t="649" x="6873875" y="3155950"/>
          <p14:tracePt t="658" x="6864350" y="3155950"/>
          <p14:tracePt t="665" x="6810375" y="3146425"/>
          <p14:tracePt t="672" x="6754813" y="3146425"/>
          <p14:tracePt t="681" x="6627813" y="3127375"/>
          <p14:tracePt t="689" x="6464300" y="3100388"/>
          <p14:tracePt t="698" x="6199188" y="3063875"/>
          <p14:tracePt t="706" x="5843588" y="3000375"/>
          <p14:tracePt t="713" x="5451475" y="2936875"/>
          <p14:tracePt t="722" x="5086350" y="2873375"/>
          <p14:tracePt t="730" x="4703763" y="2827338"/>
          <p14:tracePt t="739" x="4413250" y="2771775"/>
          <p14:tracePt t="745" x="4129088" y="2735263"/>
          <p14:tracePt t="754" x="3865563" y="2735263"/>
          <p14:tracePt t="760" x="3609975" y="2735263"/>
          <p14:tracePt t="769" x="3382963" y="2735263"/>
          <p14:tracePt t="776" x="3217863" y="2735263"/>
          <p14:tracePt t="785" x="3054350" y="2735263"/>
          <p14:tracePt t="793" x="2908300" y="2735263"/>
          <p14:tracePt t="801" x="2798763" y="2735263"/>
          <p14:tracePt t="809" x="2762250" y="2735263"/>
          <p14:tracePt t="817" x="2744788" y="2735263"/>
          <p14:tracePt t="825" x="2735263" y="2735263"/>
          <p14:tracePt t="833" x="2716213" y="2735263"/>
          <p14:tracePt t="924" x="2698750" y="2735263"/>
          <p14:tracePt t="929" x="2662238" y="2735263"/>
          <p14:tracePt t="938" x="2616200" y="2735263"/>
          <p14:tracePt t="945" x="2589213" y="2735263"/>
          <p14:tracePt t="955" x="2543175" y="2735263"/>
          <p14:tracePt t="969" x="2525713" y="2735263"/>
          <p14:tracePt t="977" x="2516188" y="2735263"/>
          <p14:tracePt t="985" x="2506663" y="2744788"/>
          <p14:tracePt t="2889" x="2479675" y="2771775"/>
          <p14:tracePt t="2897" x="2443163" y="2817813"/>
          <p14:tracePt t="2904" x="2425700" y="2863850"/>
          <p14:tracePt t="2913" x="2416175" y="2873375"/>
          <p14:tracePt t="2922" x="2416175" y="2881313"/>
          <p14:tracePt t="2929" x="2416175" y="2900363"/>
          <p14:tracePt t="4441" x="2416175" y="2890838"/>
          <p14:tracePt t="4448" x="2489200" y="2827338"/>
          <p14:tracePt t="4456" x="2552700" y="2771775"/>
          <p14:tracePt t="4465" x="2671763" y="2698750"/>
          <p14:tracePt t="4473" x="2752725" y="2644775"/>
          <p14:tracePt t="4481" x="2798763" y="2608263"/>
          <p14:tracePt t="4489" x="2825750" y="2589213"/>
          <p14:tracePt t="4497" x="2825750" y="2581275"/>
          <p14:tracePt t="4505" x="2844800" y="2544763"/>
          <p14:tracePt t="4513" x="2852738" y="2535238"/>
          <p14:tracePt t="4522" x="2862263" y="2525713"/>
          <p14:tracePt t="4529" x="2889250" y="2498725"/>
          <p14:tracePt t="4539" x="2898775" y="2489200"/>
          <p14:tracePt t="4545" x="2935288" y="2462213"/>
          <p14:tracePt t="4555" x="2944813" y="2452688"/>
          <p14:tracePt t="4561" x="2990850" y="2416175"/>
          <p14:tracePt t="4573" x="3054350" y="2362200"/>
          <p14:tracePt t="4578" x="3117850" y="2306638"/>
          <p14:tracePt t="4585" x="3163888" y="2262188"/>
          <p14:tracePt t="4593" x="3236913" y="2189163"/>
          <p14:tracePt t="4601" x="3354388" y="2106613"/>
          <p14:tracePt t="4608" x="3436938" y="2052638"/>
          <p14:tracePt t="4617" x="3490913" y="1979613"/>
          <p14:tracePt t="4625" x="3556000" y="1897063"/>
          <p14:tracePt t="4633" x="3609975" y="1851025"/>
          <p14:tracePt t="4641" x="3683000" y="1731963"/>
          <p14:tracePt t="4649" x="3702050" y="1714500"/>
          <p14:tracePt t="4659" x="3746500" y="1641475"/>
          <p14:tracePt t="4665" x="3783013" y="1587500"/>
          <p14:tracePt t="4673" x="3829050" y="1514475"/>
          <p14:tracePt t="4681" x="3865563" y="1458913"/>
          <p14:tracePt t="4688" x="3875088" y="1441450"/>
          <p14:tracePt t="4696" x="3883025" y="1422400"/>
          <p14:tracePt t="4705" x="3892550" y="1404938"/>
          <p14:tracePt t="5761" x="3846513" y="1422400"/>
          <p14:tracePt t="5777" x="3829050" y="1449388"/>
          <p14:tracePt t="5785" x="3829050" y="1468438"/>
          <p14:tracePt t="6097" x="3829050" y="1449388"/>
          <p14:tracePt t="6105" x="3846513" y="1431925"/>
          <p14:tracePt t="6113" x="3856038" y="1422400"/>
          <p14:tracePt t="6169" x="3865563" y="1422400"/>
          <p14:tracePt t="6193" x="3892550" y="1441450"/>
          <p14:tracePt t="6201" x="3902075" y="1449388"/>
          <p14:tracePt t="6209" x="3911600" y="1468438"/>
          <p14:tracePt t="6217" x="3911600" y="1485900"/>
          <p14:tracePt t="6225" x="3919538" y="1485900"/>
          <p14:tracePt t="6355" x="3902075" y="1485900"/>
          <p14:tracePt t="6361" x="3875088" y="1485900"/>
          <p14:tracePt t="6369" x="3846513" y="1468438"/>
          <p14:tracePt t="6377" x="3829050" y="1449388"/>
          <p14:tracePt t="6385" x="3802063" y="1449388"/>
          <p14:tracePt t="6393" x="3783013" y="1431925"/>
          <p14:tracePt t="6409" x="3775075" y="1422400"/>
          <p14:tracePt t="6425" x="3756025" y="1412875"/>
          <p14:tracePt t="6457" x="3746500" y="1404938"/>
          <p14:tracePt t="6466" x="3746500" y="1395413"/>
          <p14:tracePt t="6474" x="3746500" y="1385888"/>
          <p14:tracePt t="6481" x="3746500" y="1339850"/>
          <p14:tracePt t="6489" x="3746500" y="1285875"/>
          <p14:tracePt t="6497" x="3746500" y="1231900"/>
          <p14:tracePt t="6506" x="3746500" y="1176338"/>
          <p14:tracePt t="6513" x="3746500" y="1122363"/>
          <p14:tracePt t="6522" x="3746500" y="1057275"/>
          <p14:tracePt t="6529" x="3746500" y="1020763"/>
          <p14:tracePt t="6538" x="3746500" y="993775"/>
          <p14:tracePt t="6545" x="3746500" y="957263"/>
          <p14:tracePt t="6555" x="3746500" y="939800"/>
          <p14:tracePt t="6573" x="3746500" y="920750"/>
          <p14:tracePt t="6593" x="3756025" y="911225"/>
          <p14:tracePt t="6697" x="3765550" y="911225"/>
          <p14:tracePt t="6705" x="3792538" y="911225"/>
          <p14:tracePt t="6713" x="3838575" y="911225"/>
          <p14:tracePt t="6722" x="3846513" y="911225"/>
          <p14:tracePt t="6729" x="3892550" y="903288"/>
          <p14:tracePt t="6739" x="3938588" y="903288"/>
          <p14:tracePt t="6745" x="3965575" y="903288"/>
          <p14:tracePt t="6755" x="3992563" y="903288"/>
          <p14:tracePt t="6761" x="4011613" y="903288"/>
          <p14:tracePt t="6771" x="4038600" y="903288"/>
          <p14:tracePt t="6777" x="4048125" y="903288"/>
          <p14:tracePt t="6788" x="4057650" y="903288"/>
          <p14:tracePt t="6800" x="4075113" y="903288"/>
          <p14:tracePt t="6809" x="4094163" y="911225"/>
          <p14:tracePt t="6816" x="4102100" y="920750"/>
          <p14:tracePt t="6841" x="4111625" y="930275"/>
          <p14:tracePt t="6849" x="4121150" y="939800"/>
          <p14:tracePt t="6865" x="4129088" y="957263"/>
          <p14:tracePt t="6890" x="4138613" y="976313"/>
          <p14:tracePt t="7001" x="4138613" y="984250"/>
          <p14:tracePt t="7009" x="4138613" y="1012825"/>
          <p14:tracePt t="7017" x="4138613" y="1039813"/>
          <p14:tracePt t="7025" x="4148138" y="1085850"/>
          <p14:tracePt t="7033" x="4148138" y="1112838"/>
          <p14:tracePt t="7041" x="4175125" y="1158875"/>
          <p14:tracePt t="7049" x="4175125" y="1212850"/>
          <p14:tracePt t="7060" x="4175125" y="1249363"/>
          <p14:tracePt t="7065" x="4184650" y="1285875"/>
          <p14:tracePt t="7074" x="4194175" y="1312863"/>
          <p14:tracePt t="7080" x="4194175" y="1339850"/>
          <p14:tracePt t="7090" x="4194175" y="1358900"/>
          <p14:tracePt t="7097" x="4194175" y="1368425"/>
          <p14:tracePt t="7106" x="4194175" y="1385888"/>
          <p14:tracePt t="7185" x="4194175" y="1395413"/>
          <p14:tracePt t="7209" x="4194175" y="1404938"/>
          <p14:tracePt t="7217" x="4175125" y="1422400"/>
          <p14:tracePt t="7225" x="4165600" y="1431925"/>
          <p14:tracePt t="7233" x="4148138" y="1441450"/>
          <p14:tracePt t="7242" x="4129088" y="1441450"/>
          <p14:tracePt t="7249" x="4121150" y="1449388"/>
          <p14:tracePt t="7305" x="4111625" y="1449388"/>
          <p14:tracePt t="7321" x="4094163" y="1449388"/>
          <p14:tracePt t="7328" x="4084638" y="1441450"/>
          <p14:tracePt t="7337" x="4084638" y="1422400"/>
          <p14:tracePt t="7345" x="4057650" y="1376363"/>
          <p14:tracePt t="7355" x="4048125" y="1368425"/>
          <p14:tracePt t="7361" x="4038600" y="1331913"/>
          <p14:tracePt t="7371" x="4029075" y="1312863"/>
          <p14:tracePt t="7377" x="4011613" y="1285875"/>
          <p14:tracePt t="7385" x="4002088" y="1276350"/>
          <p14:tracePt t="7395" x="3984625" y="1268413"/>
          <p14:tracePt t="7402" x="3975100" y="1258888"/>
          <p14:tracePt t="7410" x="3975100" y="1249363"/>
          <p14:tracePt t="7424" x="3965575" y="1249363"/>
          <p14:tracePt t="7513" x="3948113" y="1249363"/>
          <p14:tracePt t="7520" x="3919538" y="1222375"/>
          <p14:tracePt t="7529" x="3902075" y="1203325"/>
          <p14:tracePt t="7538" x="3902075" y="1149350"/>
          <p14:tracePt t="7545" x="3892550" y="1103313"/>
          <p14:tracePt t="7555" x="3892550" y="1085850"/>
          <p14:tracePt t="7561" x="3892550" y="1057275"/>
          <p14:tracePt t="7571" x="3892550" y="1049338"/>
          <p14:tracePt t="7577" x="3892550" y="1039813"/>
          <p14:tracePt t="7593" x="3892550" y="1020763"/>
          <p14:tracePt t="7601" x="3892550" y="1003300"/>
          <p14:tracePt t="7609" x="3892550" y="993775"/>
          <p14:tracePt t="7625" x="3892550" y="976313"/>
          <p14:tracePt t="7633" x="3892550" y="966788"/>
          <p14:tracePt t="7649" x="3892550" y="957263"/>
          <p14:tracePt t="7665" x="3902075" y="947738"/>
          <p14:tracePt t="7673" x="3911600" y="939800"/>
          <p14:tracePt t="7681" x="3919538" y="930275"/>
          <p14:tracePt t="7688" x="3929063" y="920750"/>
          <p14:tracePt t="7706" x="3938588" y="920750"/>
          <p14:tracePt t="7713" x="3948113" y="911225"/>
          <p14:tracePt t="7722" x="3956050" y="911225"/>
          <p14:tracePt t="7729" x="3984625" y="903288"/>
          <p14:tracePt t="7738" x="4048125" y="866775"/>
          <p14:tracePt t="7756" x="4075113" y="857250"/>
          <p14:tracePt t="7761" x="4084638" y="857250"/>
          <p14:tracePt t="7771" x="4102100" y="857250"/>
          <p14:tracePt t="7777" x="4121150" y="830263"/>
          <p14:tracePt t="7801" x="4129088" y="830263"/>
          <p14:tracePt t="7849" x="4138613" y="830263"/>
          <p14:tracePt t="7857" x="4148138" y="866775"/>
          <p14:tracePt t="7865" x="4157663" y="930275"/>
          <p14:tracePt t="7874" x="4194175" y="976313"/>
          <p14:tracePt t="7893" x="4202113" y="1049338"/>
          <p14:tracePt t="7897" x="4202113" y="1085850"/>
          <p14:tracePt t="7904" x="4202113" y="1130300"/>
          <p14:tracePt t="7913" x="4202113" y="1149350"/>
          <p14:tracePt t="7922" x="4211638" y="1166813"/>
          <p14:tracePt t="7928" x="4211638" y="1176338"/>
          <p14:tracePt t="8097" x="4211638" y="1185863"/>
          <p14:tracePt t="8105" x="4211638" y="1212850"/>
          <p14:tracePt t="8113" x="4194175" y="1231900"/>
          <p14:tracePt t="8121" x="4175125" y="1239838"/>
          <p14:tracePt t="8129" x="4129088" y="1268413"/>
          <p14:tracePt t="8138" x="4102100" y="1285875"/>
          <p14:tracePt t="8145" x="4094163" y="1295400"/>
          <p14:tracePt t="8155" x="4075113" y="1303338"/>
          <p14:tracePt t="8161" x="4057650" y="1303338"/>
          <p14:tracePt t="8172" x="4038600" y="1322388"/>
          <p14:tracePt t="8313" x="4029075" y="1322388"/>
          <p14:tracePt t="8320" x="4002088" y="1331913"/>
          <p14:tracePt t="8329" x="4002088" y="1339850"/>
          <p14:tracePt t="8338" x="3992563" y="1349375"/>
          <p14:tracePt t="8745" x="3984625" y="1349375"/>
          <p14:tracePt t="9505" x="3975100" y="1358900"/>
          <p14:tracePt t="9513" x="3956050" y="1376363"/>
          <p14:tracePt t="9520" x="3948113" y="1385888"/>
          <p14:tracePt t="9529" x="3948113" y="1395413"/>
          <p14:tracePt t="9538" x="3938588" y="1404938"/>
          <p14:tracePt t="9946" x="3919538" y="1422400"/>
          <p14:tracePt t="9961" x="3919538" y="1431925"/>
          <p14:tracePt t="10617" x="4011613" y="1422400"/>
          <p14:tracePt t="10625" x="4121150" y="1385888"/>
          <p14:tracePt t="10633" x="4202113" y="1339850"/>
          <p14:tracePt t="10641" x="4321175" y="1295400"/>
          <p14:tracePt t="10649" x="4384675" y="1258888"/>
          <p14:tracePt t="10658" x="4457700" y="1249363"/>
          <p14:tracePt t="10665" x="4484688" y="1239838"/>
          <p14:tracePt t="10673" x="4494213" y="1239838"/>
          <p14:tracePt t="10681" x="4503738" y="1231900"/>
          <p14:tracePt t="10745" x="4513263" y="1231900"/>
          <p14:tracePt t="11145" x="4521200" y="1231900"/>
          <p14:tracePt t="11153" x="4521200" y="1239838"/>
          <p14:tracePt t="11161" x="4521200" y="1249363"/>
          <p14:tracePt t="11170" x="4513263" y="1268413"/>
          <p14:tracePt t="11177" x="4494213" y="1285875"/>
          <p14:tracePt t="11187" x="4484688" y="1295400"/>
          <p14:tracePt t="11209" x="4476750" y="1303338"/>
          <p14:tracePt t="11217" x="4467225" y="1303338"/>
          <p14:tracePt t="11417" x="4457700" y="1312863"/>
          <p14:tracePt t="11425" x="4457700" y="1322388"/>
          <p14:tracePt t="11433" x="4448175" y="1331913"/>
          <p14:tracePt t="11441" x="4440238" y="1331913"/>
          <p14:tracePt t="11529" x="4421188" y="1349375"/>
          <p14:tracePt t="11536" x="4413250" y="1349375"/>
          <p14:tracePt t="11545" x="4394200" y="1376363"/>
          <p14:tracePt t="11555" x="4376738" y="1404938"/>
          <p14:tracePt t="11561" x="4367213" y="1422400"/>
          <p14:tracePt t="11571" x="4367213" y="1431925"/>
          <p14:tracePt t="11577" x="4357688" y="1458913"/>
          <p14:tracePt t="11587" x="4348163" y="1458913"/>
          <p14:tracePt t="11593" x="4348163" y="1468438"/>
          <p14:tracePt t="11601" x="4340225" y="1485900"/>
          <p14:tracePt t="11889" x="4330700" y="1485900"/>
          <p14:tracePt t="11897" x="4321175" y="1477963"/>
          <p14:tracePt t="12409" x="4321175" y="1485900"/>
          <p14:tracePt t="12417" x="4321175" y="1495425"/>
          <p14:tracePt t="12721" x="4311650" y="1522413"/>
          <p14:tracePt t="12728" x="4294188" y="1577975"/>
          <p14:tracePt t="12736" x="4275138" y="1614488"/>
          <p14:tracePt t="12745" x="4257675" y="1677988"/>
          <p14:tracePt t="12754" x="4248150" y="1724025"/>
          <p14:tracePt t="12761" x="4248150" y="1778000"/>
          <p14:tracePt t="12771" x="4221163" y="1860550"/>
          <p14:tracePt t="12777" x="4211638" y="1914525"/>
          <p14:tracePt t="12788" x="4211638" y="2024063"/>
          <p14:tracePt t="12793" x="4202113" y="2125663"/>
          <p14:tracePt t="12805" x="4157663" y="2189163"/>
          <p14:tracePt t="12810" x="4148138" y="2243138"/>
          <p14:tracePt t="12817" x="4148138" y="2316163"/>
          <p14:tracePt t="12825" x="4121150" y="2435225"/>
          <p14:tracePt t="12833" x="4094163" y="2544763"/>
          <p14:tracePt t="12843" x="4065588" y="2644775"/>
          <p14:tracePt t="12849" x="4048125" y="2717800"/>
          <p14:tracePt t="12858" x="4029075" y="2800350"/>
          <p14:tracePt t="12865" x="4029075" y="2854325"/>
          <p14:tracePt t="12890" x="4002088" y="2982913"/>
          <p14:tracePt t="12897" x="4002088" y="3000375"/>
          <p14:tracePt t="12913" x="4002088" y="3017838"/>
          <p14:tracePt t="13129" x="4002088" y="3027363"/>
          <p14:tracePt t="13136" x="4002088" y="3036888"/>
          <p14:tracePt t="13145" x="4002088" y="3046413"/>
          <p14:tracePt t="13161" x="4002088" y="3063875"/>
          <p14:tracePt t="13170" x="4002088" y="3073400"/>
          <p14:tracePt t="13185" x="4002088" y="3100388"/>
          <p14:tracePt t="13193" x="4002088" y="3127375"/>
          <p14:tracePt t="13201" x="4002088" y="3173413"/>
          <p14:tracePt t="13209" x="4002088" y="3209925"/>
          <p14:tracePt t="13217" x="3992563" y="3273425"/>
          <p14:tracePt t="13225" x="3992563" y="3328988"/>
          <p14:tracePt t="13233" x="3992563" y="3365500"/>
          <p14:tracePt t="13241" x="3992563" y="3411538"/>
          <p14:tracePt t="13248" x="3992563" y="3438525"/>
          <p14:tracePt t="13256" x="3992563" y="3465513"/>
          <p14:tracePt t="13264" x="3992563" y="3482975"/>
          <p14:tracePt t="13272" x="3992563" y="3492500"/>
          <p14:tracePt t="13281" x="3992563" y="3519488"/>
          <p14:tracePt t="13801" x="3992563" y="3529013"/>
          <p14:tracePt t="13809" x="4011613" y="3519488"/>
          <p14:tracePt t="13818" x="4048125" y="3511550"/>
          <p14:tracePt t="13825" x="4129088" y="3492500"/>
          <p14:tracePt t="13833" x="4221163" y="3465513"/>
          <p14:tracePt t="13840" x="4376738" y="3438525"/>
          <p14:tracePt t="13849" x="4521200" y="3419475"/>
          <p14:tracePt t="13858" x="4749800" y="3392488"/>
          <p14:tracePt t="13865" x="5032375" y="3355975"/>
          <p14:tracePt t="13889" x="5907088" y="3236913"/>
          <p14:tracePt t="13897" x="6072188" y="3192463"/>
          <p14:tracePt t="13904" x="6262688" y="3127375"/>
          <p14:tracePt t="13913" x="6381750" y="3073400"/>
          <p14:tracePt t="13920" x="6445250" y="3027363"/>
          <p14:tracePt t="13928" x="6527800" y="2990850"/>
          <p14:tracePt t="13938" x="6554788" y="2973388"/>
          <p14:tracePt t="13945" x="6600825" y="2963863"/>
          <p14:tracePt t="13954" x="6627813" y="2927350"/>
          <p14:tracePt t="13961" x="6645275" y="2917825"/>
          <p14:tracePt t="13972" x="6710363" y="2900363"/>
          <p14:tracePt t="13977" x="6737350" y="2873375"/>
          <p14:tracePt t="13987" x="6773863" y="2863850"/>
          <p14:tracePt t="13993" x="6819900" y="2844800"/>
          <p14:tracePt t="14001" x="6864350" y="2817813"/>
          <p14:tracePt t="14011" x="6910388" y="2808288"/>
          <p14:tracePt t="14017" x="6956425" y="2800350"/>
          <p14:tracePt t="14026" x="6983413" y="2800350"/>
          <p14:tracePt t="14032" x="7019925" y="2790825"/>
          <p14:tracePt t="14041" x="7029450" y="2781300"/>
          <p14:tracePt t="14049" x="7056438" y="2771775"/>
          <p14:tracePt t="14057" x="7092950" y="2763838"/>
          <p14:tracePt t="14065" x="7102475" y="2763838"/>
          <p14:tracePt t="14072" x="7119938" y="2754313"/>
          <p14:tracePt t="14081" x="7165975" y="2717800"/>
          <p14:tracePt t="14089" x="7175500" y="2708275"/>
          <p14:tracePt t="14096" x="7229475" y="2690813"/>
          <p14:tracePt t="14104" x="7275513" y="2644775"/>
          <p14:tracePt t="14113" x="7319963" y="2608263"/>
          <p14:tracePt t="14120" x="7402513" y="2554288"/>
          <p14:tracePt t="14129" x="7466013" y="2525713"/>
          <p14:tracePt t="14137" x="7531100" y="2471738"/>
          <p14:tracePt t="14145" x="7631113" y="2416175"/>
          <p14:tracePt t="14154" x="7721600" y="2343150"/>
          <p14:tracePt t="14161" x="7794625" y="2306638"/>
          <p14:tracePt t="14171" x="7885113" y="2233613"/>
          <p14:tracePt t="14176" x="7967663" y="2179638"/>
          <p14:tracePt t="14187" x="8031163" y="2125663"/>
          <p14:tracePt t="14193" x="8077200" y="2097088"/>
          <p14:tracePt t="14201" x="8086725" y="2070100"/>
          <p14:tracePt t="14433" x="8086725" y="2089150"/>
          <p14:tracePt t="14441" x="8067675" y="2097088"/>
          <p14:tracePt t="14448" x="8004175" y="2125663"/>
          <p14:tracePt t="14457" x="7950200" y="2152650"/>
          <p14:tracePt t="14465" x="7913688" y="2160588"/>
          <p14:tracePt t="14473" x="7867650" y="2197100"/>
          <p14:tracePt t="14481" x="7840663" y="2206625"/>
          <p14:tracePt t="14489" x="7813675" y="2206625"/>
          <p14:tracePt t="14499" x="7804150" y="2216150"/>
          <p14:tracePt t="14505" x="7785100" y="2233613"/>
          <p14:tracePt t="14785" x="7748588" y="2243138"/>
          <p14:tracePt t="14794" x="7685088" y="2252663"/>
          <p14:tracePt t="14800" x="7631113" y="2270125"/>
          <p14:tracePt t="14809" x="7548563" y="2270125"/>
          <p14:tracePt t="14817" x="7458075" y="2306638"/>
          <p14:tracePt t="14825" x="7356475" y="2335213"/>
          <p14:tracePt t="14833" x="7256463" y="2379663"/>
          <p14:tracePt t="14841" x="7165975" y="2389188"/>
          <p14:tracePt t="14849" x="7065963" y="2435225"/>
          <p14:tracePt t="14856" x="6937375" y="2462213"/>
          <p14:tracePt t="14865" x="6819900" y="2517775"/>
          <p14:tracePt t="14874" x="6691313" y="2581275"/>
          <p14:tracePt t="14892" x="6472238" y="2681288"/>
          <p14:tracePt t="14897" x="6372225" y="2754313"/>
          <p14:tracePt t="14904" x="6291263" y="2817813"/>
          <p14:tracePt t="14913" x="6189663" y="2890838"/>
          <p14:tracePt t="14921" x="6108700" y="2946400"/>
          <p14:tracePt t="14929" x="6007100" y="3017838"/>
          <p14:tracePt t="14937" x="5926138" y="3073400"/>
          <p14:tracePt t="14945" x="5862638" y="3100388"/>
          <p14:tracePt t="14953" x="5797550" y="3155950"/>
          <p14:tracePt t="14961" x="5753100" y="3163888"/>
          <p14:tracePt t="14971" x="5734050" y="3182938"/>
          <p14:tracePt t="14976" x="5724525" y="3192463"/>
          <p14:tracePt t="14987" x="5716588" y="3200400"/>
          <p14:tracePt t="15089" x="5697538" y="3209925"/>
          <p14:tracePt t="15098" x="5688013" y="3209925"/>
          <p14:tracePt t="15105" x="5661025" y="3236913"/>
          <p14:tracePt t="15112" x="5653088" y="3246438"/>
          <p14:tracePt t="15121" x="5634038" y="3273425"/>
          <p14:tracePt t="15129" x="5624513" y="3319463"/>
          <p14:tracePt t="15137" x="5624513" y="3346450"/>
          <p14:tracePt t="15145" x="5616575" y="3402013"/>
          <p14:tracePt t="15162" x="5597525" y="3482975"/>
          <p14:tracePt t="15170" x="5597525" y="3538538"/>
          <p14:tracePt t="15177" x="5597525" y="3556000"/>
          <p14:tracePt t="15187" x="5597525" y="3602038"/>
          <p14:tracePt t="15193" x="5597525" y="3629025"/>
          <p14:tracePt t="15201" x="5597525" y="3648075"/>
          <p14:tracePt t="15209" x="5597525" y="3657600"/>
          <p14:tracePt t="15537" x="5597525" y="3675063"/>
          <p14:tracePt t="15553" x="5588000" y="3694113"/>
          <p14:tracePt t="15561" x="5561013" y="3730625"/>
          <p14:tracePt t="15570" x="5507038" y="3767138"/>
          <p14:tracePt t="15578" x="5470525" y="3811588"/>
          <p14:tracePt t="15587" x="5405438" y="3867150"/>
          <p14:tracePt t="15593" x="5360988" y="3884613"/>
          <p14:tracePt t="15601" x="5305425" y="3930650"/>
          <p14:tracePt t="15611" x="5278438" y="3967163"/>
          <p14:tracePt t="15617" x="5268913" y="3976688"/>
          <p14:tracePt t="15625" x="5251450" y="3994150"/>
          <p14:tracePt t="15633" x="5241925" y="4013200"/>
          <p14:tracePt t="15642" x="5241925" y="4021138"/>
          <p14:tracePt t="15649" x="5232400" y="4021138"/>
          <p14:tracePt t="15657" x="5232400" y="4040188"/>
          <p14:tracePt t="15665" x="5224463" y="4057650"/>
          <p14:tracePt t="15673" x="5224463" y="4103688"/>
          <p14:tracePt t="15681" x="5214938" y="4140200"/>
          <p14:tracePt t="15689" x="5205413" y="4176713"/>
          <p14:tracePt t="15697" x="5187950" y="4213225"/>
          <p14:tracePt t="15704" x="5187950" y="4295775"/>
          <p14:tracePt t="15713" x="5168900" y="4349750"/>
          <p14:tracePt t="15721" x="5159375" y="4413250"/>
          <p14:tracePt t="15729" x="5132388" y="4486275"/>
          <p14:tracePt t="15737" x="5132388" y="4559300"/>
          <p14:tracePt t="15745" x="5122863" y="4624388"/>
          <p14:tracePt t="15754" x="5122863" y="4660900"/>
          <p14:tracePt t="15761" x="5122863" y="4705350"/>
          <p14:tracePt t="15771" x="5122863" y="4732338"/>
          <p14:tracePt t="15777" x="5122863" y="4751388"/>
          <p14:tracePt t="15787" x="5122863" y="4778375"/>
          <p14:tracePt t="15793" x="5122863" y="4797425"/>
          <p14:tracePt t="15803" x="5132388" y="4841875"/>
          <p14:tracePt t="15809" x="5141913" y="4860925"/>
          <p14:tracePt t="15889" x="5159375" y="4860925"/>
          <p14:tracePt t="16049" x="5168900" y="4860925"/>
          <p14:tracePt t="16057" x="5168900" y="4851400"/>
          <p14:tracePt t="16065" x="5168900" y="4833938"/>
          <p14:tracePt t="16385" x="5159375" y="4824413"/>
          <p14:tracePt t="16401" x="5159375" y="4814888"/>
          <p14:tracePt t="16409" x="5159375" y="4797425"/>
          <p14:tracePt t="16417" x="5159375" y="4787900"/>
          <p14:tracePt t="16425" x="5151438" y="4768850"/>
          <p14:tracePt t="16433" x="5151438" y="4751388"/>
          <p14:tracePt t="16441" x="5151438" y="4724400"/>
          <p14:tracePt t="16449" x="5151438" y="4705350"/>
          <p14:tracePt t="16456" x="5151438" y="4668838"/>
          <p14:tracePt t="16465" x="5151438" y="4624388"/>
          <p14:tracePt t="16473" x="5151438" y="4605338"/>
          <p14:tracePt t="16481" x="5151438" y="4568825"/>
          <p14:tracePt t="16489" x="5151438" y="4522788"/>
          <p14:tracePt t="16497" x="5151438" y="4495800"/>
          <p14:tracePt t="16505" x="5151438" y="4468813"/>
          <p14:tracePt t="16513" x="5151438" y="4449763"/>
          <p14:tracePt t="16657" x="5151438" y="4432300"/>
          <p14:tracePt t="16681" x="5151438" y="4422775"/>
          <p14:tracePt t="16689" x="5151438" y="4413250"/>
          <p14:tracePt t="16825" x="5151438" y="4386263"/>
          <p14:tracePt t="16833" x="5178425" y="4322763"/>
          <p14:tracePt t="16841" x="5224463" y="4286250"/>
          <p14:tracePt t="16849" x="5251450" y="4268788"/>
          <p14:tracePt t="16857" x="5287963" y="4240213"/>
          <p14:tracePt t="16865" x="5314950" y="4203700"/>
          <p14:tracePt t="16873" x="5360988" y="4186238"/>
          <p14:tracePt t="16881" x="5397500" y="4149725"/>
          <p14:tracePt t="16895" x="5397500" y="4140200"/>
          <p14:tracePt t="16897" x="5424488" y="4130675"/>
          <p14:tracePt t="16905" x="5441950" y="4122738"/>
          <p14:tracePt t="16922" x="5451475" y="4122738"/>
          <p14:tracePt t="17313" x="5451475" y="4113213"/>
          <p14:tracePt t="17699" x="5441950" y="4103688"/>
          <p14:tracePt t="17705" x="5405438" y="4103688"/>
          <p14:tracePt t="17713" x="5334000" y="4103688"/>
          <p14:tracePt t="17720" x="5278438" y="4103688"/>
          <p14:tracePt t="17729" x="5224463" y="4103688"/>
          <p14:tracePt t="17738" x="5168900" y="4103688"/>
          <p14:tracePt t="17745" x="5122863" y="4113213"/>
          <p14:tracePt t="17754" x="5059363" y="4140200"/>
          <p14:tracePt t="17761" x="5014913" y="4176713"/>
          <p14:tracePt t="17770" x="4968875" y="4213225"/>
          <p14:tracePt t="17776" x="4895850" y="4268788"/>
          <p14:tracePt t="17787" x="4849813" y="4295775"/>
          <p14:tracePt t="17793" x="4832350" y="4303713"/>
          <p14:tracePt t="17803" x="4822825" y="4349750"/>
          <p14:tracePt t="17809" x="4795838" y="4359275"/>
          <p14:tracePt t="17817" x="4776788" y="4376738"/>
          <p14:tracePt t="17825" x="4749800" y="4395788"/>
          <p14:tracePt t="17833" x="4730750" y="4422775"/>
          <p14:tracePt t="17842" x="4713288" y="4432300"/>
          <p14:tracePt t="17848" x="4686300" y="4449763"/>
          <p14:tracePt t="17857" x="4676775" y="4459288"/>
          <p14:tracePt t="17865" x="4659313" y="4468813"/>
          <p14:tracePt t="17873" x="4640263" y="4478338"/>
          <p14:tracePt t="17881" x="4622800" y="4478338"/>
          <p14:tracePt t="17892" x="4613275" y="4486275"/>
          <p14:tracePt t="17897" x="4603750" y="4486275"/>
          <p14:tracePt t="17913" x="4603750" y="4495800"/>
          <p14:tracePt t="17945" x="4594225" y="4495800"/>
          <p14:tracePt t="17961" x="4586288" y="4505325"/>
          <p14:tracePt t="17986" x="4576763" y="4505325"/>
          <p14:tracePt t="17993" x="4567238" y="4514850"/>
          <p14:tracePt t="18001" x="4540250" y="4522788"/>
          <p14:tracePt t="18011" x="4521200" y="4541838"/>
          <p14:tracePt t="18017" x="4494213" y="4541838"/>
          <p14:tracePt t="18025" x="4448175" y="4559300"/>
          <p14:tracePt t="18033" x="4421188" y="4587875"/>
          <p14:tracePt t="18041" x="4384675" y="4595813"/>
          <p14:tracePt t="18049" x="4348163" y="4605338"/>
          <p14:tracePt t="18058" x="4311650" y="4624388"/>
          <p14:tracePt t="18065" x="4284663" y="4632325"/>
          <p14:tracePt t="18073" x="4275138" y="4641850"/>
          <p14:tracePt t="18081" x="4248150" y="4651375"/>
          <p14:tracePt t="18089" x="4230688" y="4651375"/>
          <p14:tracePt t="18097" x="4211638" y="4660900"/>
          <p14:tracePt t="18107" x="4184650" y="4678363"/>
          <p14:tracePt t="18113" x="4175125" y="4678363"/>
          <p14:tracePt t="18120" x="4157663" y="4687888"/>
          <p14:tracePt t="18129" x="4121150" y="4714875"/>
          <p14:tracePt t="18137" x="4075113" y="4724400"/>
          <p14:tracePt t="18145" x="4029075" y="4741863"/>
          <p14:tracePt t="18163" x="3865563" y="4841875"/>
          <p14:tracePt t="18170" x="3765550" y="4897438"/>
          <p14:tracePt t="18177" x="3665538" y="4970463"/>
          <p14:tracePt t="18187" x="3546475" y="5043488"/>
          <p14:tracePt t="18193" x="3463925" y="5116513"/>
          <p14:tracePt t="18204" x="3382963" y="5153025"/>
          <p14:tracePt t="18208" x="3317875" y="5216525"/>
          <p14:tracePt t="18217" x="3244850" y="5307013"/>
          <p14:tracePt t="18226" x="3217863" y="5335588"/>
          <p14:tracePt t="18233" x="3181350" y="5372100"/>
          <p14:tracePt t="18242" x="3154363" y="5389563"/>
          <p14:tracePt t="18249" x="3136900" y="5408613"/>
          <p14:tracePt t="18259" x="3117850" y="5416550"/>
          <p14:tracePt t="18281" x="3108325" y="5426075"/>
          <p14:tracePt t="18457" x="3100388" y="5426075"/>
          <p14:tracePt t="18577" x="3071813" y="5445125"/>
          <p14:tracePt t="18586" x="3063875" y="5462588"/>
          <p14:tracePt t="18593" x="3054350" y="5489575"/>
          <p14:tracePt t="18601" x="3054350" y="5508625"/>
          <p14:tracePt t="18608" x="3044825" y="5535613"/>
          <p14:tracePt t="18633" x="3044825" y="5545138"/>
          <p14:tracePt t="18745" x="3044825" y="5535613"/>
          <p14:tracePt t="18753" x="3044825" y="5518150"/>
          <p14:tracePt t="18761" x="3054350" y="5489575"/>
          <p14:tracePt t="18769" x="3063875" y="5489575"/>
          <p14:tracePt t="18777" x="3090863" y="5462588"/>
          <p14:tracePt t="18788" x="3108325" y="5453063"/>
          <p14:tracePt t="18793" x="3127375" y="5445125"/>
          <p14:tracePt t="18803" x="3181350" y="5408613"/>
          <p14:tracePt t="18809" x="3227388" y="5380038"/>
          <p14:tracePt t="18817" x="3300413" y="5326063"/>
          <p14:tracePt t="18827" x="3354388" y="5307013"/>
          <p14:tracePt t="18833" x="3390900" y="5280025"/>
          <p14:tracePt t="18842" x="3409950" y="5270500"/>
          <p14:tracePt t="18849" x="3436938" y="5270500"/>
          <p14:tracePt t="18856" x="3455988" y="5262563"/>
          <p14:tracePt t="18865" x="3500438" y="5253038"/>
          <p14:tracePt t="18888" x="3600450" y="5226050"/>
          <p14:tracePt t="18897" x="3629025" y="5216525"/>
          <p14:tracePt t="18904" x="3656013" y="5216525"/>
          <p14:tracePt t="18913" x="3665538" y="5207000"/>
          <p14:tracePt t="18920" x="3683000" y="5207000"/>
          <p14:tracePt t="18929" x="3702050" y="5189538"/>
          <p14:tracePt t="18938" x="3709988" y="5189538"/>
          <p14:tracePt t="18945" x="3729038" y="5189538"/>
          <p14:tracePt t="18953" x="3746500" y="5189538"/>
          <p14:tracePt t="18961" x="3756025" y="5189538"/>
          <p14:tracePt t="18977" x="3765550" y="5189538"/>
          <p14:tracePt t="18987" x="3775075" y="5189538"/>
          <p14:tracePt t="19004" x="3792538" y="5189538"/>
          <p14:tracePt t="19009" x="3802063" y="5197475"/>
          <p14:tracePt t="19017" x="3819525" y="5207000"/>
          <p14:tracePt t="19025" x="3819525" y="5216525"/>
          <p14:tracePt t="19033" x="3819525" y="5226050"/>
          <p14:tracePt t="19041" x="3829050" y="5233988"/>
          <p14:tracePt t="19193" x="3829050" y="5253038"/>
          <p14:tracePt t="19217" x="3829050" y="5262563"/>
          <p14:tracePt t="19225" x="3829050" y="5270500"/>
          <p14:tracePt t="19233" x="3829050" y="5280025"/>
          <p14:tracePt t="19241" x="3810000" y="5307013"/>
          <p14:tracePt t="19248" x="3746500" y="5362575"/>
          <p14:tracePt t="19257" x="3709988" y="5399088"/>
          <p14:tracePt t="19265" x="3683000" y="5426075"/>
          <p14:tracePt t="19275" x="3636963" y="5481638"/>
          <p14:tracePt t="19281" x="3619500" y="5489575"/>
          <p14:tracePt t="19289" x="3609975" y="5499100"/>
          <p14:tracePt t="19296" x="3600450" y="5499100"/>
          <p14:tracePt t="19377" x="3592513" y="5518150"/>
          <p14:tracePt t="19386" x="3556000" y="5535613"/>
          <p14:tracePt t="19393" x="3556000" y="5545138"/>
          <p14:tracePt t="19402" x="3527425" y="5572125"/>
          <p14:tracePt t="19409" x="3519488" y="5581650"/>
          <p14:tracePt t="19418" x="3490913" y="5608638"/>
          <p14:tracePt t="19433" x="3473450" y="5626100"/>
          <p14:tracePt t="19442" x="3463925" y="5635625"/>
          <p14:tracePt t="19456" x="3455988" y="5645150"/>
          <p14:tracePt t="19657" x="3455988" y="5654675"/>
          <p14:tracePt t="19665" x="3463925" y="5681663"/>
          <p14:tracePt t="19673" x="3473450" y="5691188"/>
          <p14:tracePt t="19681" x="3482975" y="5699125"/>
          <p14:tracePt t="19690" x="3509963" y="5708650"/>
          <p14:tracePt t="19704" x="3519488" y="5708650"/>
          <p14:tracePt t="19713" x="3536950" y="5708650"/>
          <p14:tracePt t="19729" x="3546475" y="5708650"/>
          <p14:tracePt t="19737" x="3556000" y="5708650"/>
          <p14:tracePt t="20226" x="3546475" y="5718175"/>
          <p14:tracePt t="20232" x="3482975" y="5745163"/>
          <p14:tracePt t="20241" x="3446463" y="5754688"/>
          <p14:tracePt t="20249" x="3400425" y="5754688"/>
          <p14:tracePt t="20257" x="3382963" y="5754688"/>
          <p14:tracePt t="20265" x="3354388" y="5754688"/>
          <p14:tracePt t="20272" x="3346450" y="5754688"/>
          <p14:tracePt t="20281" x="3336925" y="5754688"/>
          <p14:tracePt t="20290" x="3290888" y="5735638"/>
          <p14:tracePt t="20297" x="3254375" y="5699125"/>
          <p14:tracePt t="20307" x="3227388" y="5681663"/>
          <p14:tracePt t="20313" x="3163888" y="5645150"/>
          <p14:tracePt t="20320" x="3154363" y="5626100"/>
          <p14:tracePt t="20329" x="3127375" y="5599113"/>
          <p14:tracePt t="20338" x="3117850" y="5554663"/>
          <p14:tracePt t="20345" x="3108325" y="5535613"/>
          <p14:tracePt t="20354" x="3071813" y="5508625"/>
          <p14:tracePt t="20361" x="3063875" y="5472113"/>
          <p14:tracePt t="20371" x="3054350" y="5445125"/>
          <p14:tracePt t="20377" x="3054350" y="5426075"/>
          <p14:tracePt t="20387" x="3035300" y="5399088"/>
          <p14:tracePt t="20393" x="3027363" y="5380038"/>
          <p14:tracePt t="20404" x="3027363" y="5343525"/>
          <p14:tracePt t="20417" x="3027363" y="5316538"/>
          <p14:tracePt t="20425" x="3027363" y="5299075"/>
          <p14:tracePt t="20433" x="3027363" y="5270500"/>
          <p14:tracePt t="20441" x="3027363" y="5262563"/>
          <p14:tracePt t="20449" x="3027363" y="5253038"/>
          <p14:tracePt t="20457" x="3027363" y="5226050"/>
          <p14:tracePt t="20489" x="3027363" y="5207000"/>
          <p14:tracePt t="20497" x="3044825" y="5189538"/>
          <p14:tracePt t="20504" x="3071813" y="5170488"/>
          <p14:tracePt t="20513" x="3136900" y="5133975"/>
          <p14:tracePt t="20520" x="3200400" y="5060950"/>
          <p14:tracePt t="20529" x="3263900" y="5016500"/>
          <p14:tracePt t="20537" x="3354388" y="4943475"/>
          <p14:tracePt t="20545" x="3419475" y="4878388"/>
          <p14:tracePt t="20554" x="3482975" y="4824413"/>
          <p14:tracePt t="20561" x="3563938" y="4768850"/>
          <p14:tracePt t="20571" x="3609975" y="4732338"/>
          <p14:tracePt t="20577" x="3665538" y="4697413"/>
          <p14:tracePt t="20587" x="3683000" y="4687888"/>
          <p14:tracePt t="20592" x="3702050" y="4678363"/>
          <p14:tracePt t="20604" x="3709988" y="4678363"/>
          <p14:tracePt t="20681" x="3719513" y="4714875"/>
          <p14:tracePt t="20688" x="3738563" y="4741863"/>
          <p14:tracePt t="20697" x="3765550" y="4778375"/>
          <p14:tracePt t="20705" x="3775075" y="4805363"/>
          <p14:tracePt t="20721" x="3783013" y="4814888"/>
          <p14:tracePt t="20801" x="3783013" y="4833938"/>
          <p14:tracePt t="20817" x="3792538" y="4833938"/>
          <p14:tracePt t="20833" x="3802063" y="4841875"/>
          <p14:tracePt t="20889" x="3810000" y="4851400"/>
          <p14:tracePt t="20898" x="3810000" y="4870450"/>
          <p14:tracePt t="20905" x="3846513" y="4914900"/>
          <p14:tracePt t="20913" x="3846513" y="4924425"/>
          <p14:tracePt t="20920" x="3856038" y="4943475"/>
          <p14:tracePt t="20929" x="3865563" y="4970463"/>
          <p14:tracePt t="20937" x="3875088" y="4987925"/>
          <p14:tracePt t="20945" x="3892550" y="5006975"/>
          <p14:tracePt t="20953" x="3892550" y="5016500"/>
          <p14:tracePt t="20960" x="3902075" y="5024438"/>
          <p14:tracePt t="21009" x="3902075" y="5033963"/>
          <p14:tracePt t="21017" x="3902075" y="5043488"/>
          <p14:tracePt t="21025" x="3902075" y="5060950"/>
          <p14:tracePt t="21033" x="3902075" y="5106988"/>
          <p14:tracePt t="21041" x="3902075" y="5160963"/>
          <p14:tracePt t="21048" x="3902075" y="5233988"/>
          <p14:tracePt t="21057" x="3892550" y="5299075"/>
          <p14:tracePt t="21065" x="3892550" y="5372100"/>
          <p14:tracePt t="21072" x="3875088" y="5445125"/>
          <p14:tracePt t="21081" x="3865563" y="5508625"/>
          <p14:tracePt t="21090" x="3865563" y="5562600"/>
          <p14:tracePt t="21097" x="3838575" y="5626100"/>
          <p14:tracePt t="21104" x="3838575" y="5654675"/>
          <p14:tracePt t="21113" x="3838575" y="5672138"/>
          <p14:tracePt t="21120" x="3829050" y="5691188"/>
          <p14:tracePt t="21129" x="3829050" y="5708650"/>
          <p14:tracePt t="21138" x="3819525" y="5745163"/>
          <p14:tracePt t="21145" x="3819525" y="5754688"/>
          <p14:tracePt t="21165" x="3810000" y="5781675"/>
          <p14:tracePt t="21170" x="3792538" y="5800725"/>
          <p14:tracePt t="21187" x="3783013" y="5808663"/>
          <p14:tracePt t="21193" x="3775075" y="5818188"/>
          <p14:tracePt t="21281" x="3765550" y="5818188"/>
          <p14:tracePt t="21290" x="3756025" y="5818188"/>
          <p14:tracePt t="21297" x="3702050" y="5818188"/>
          <p14:tracePt t="21305" x="3665538" y="5818188"/>
          <p14:tracePt t="21313" x="3592513" y="5818188"/>
          <p14:tracePt t="21322" x="3500438" y="5818188"/>
          <p14:tracePt t="21329" x="3390900" y="5818188"/>
          <p14:tracePt t="21338" x="3300413" y="5818188"/>
          <p14:tracePt t="21345" x="3171825" y="5818188"/>
          <p14:tracePt t="21353" x="3063875" y="5818188"/>
          <p14:tracePt t="21361" x="2971800" y="5808663"/>
          <p14:tracePt t="21370" x="2908300" y="5791200"/>
          <p14:tracePt t="21377" x="2881313" y="5772150"/>
          <p14:tracePt t="21387" x="2862263" y="5754688"/>
          <p14:tracePt t="21393" x="2825750" y="5727700"/>
          <p14:tracePt t="21409" x="2808288" y="5718175"/>
          <p14:tracePt t="21425" x="2798763" y="5708650"/>
          <p14:tracePt t="21433" x="2798763" y="5699125"/>
          <p14:tracePt t="21521" x="2798763" y="5691188"/>
          <p14:tracePt t="21529" x="2798763" y="5672138"/>
          <p14:tracePt t="21537" x="2798763" y="5645150"/>
          <p14:tracePt t="21545" x="2798763" y="5608638"/>
          <p14:tracePt t="21554" x="2798763" y="5581650"/>
          <p14:tracePt t="21561" x="2798763" y="5535613"/>
          <p14:tracePt t="21571" x="2798763" y="5481638"/>
          <p14:tracePt t="21577" x="2798763" y="5453063"/>
          <p14:tracePt t="21588" x="2798763" y="5426075"/>
          <p14:tracePt t="21593" x="2817813" y="5362575"/>
          <p14:tracePt t="21603" x="2825750" y="5335588"/>
          <p14:tracePt t="21610" x="2835275" y="5316538"/>
          <p14:tracePt t="21618" x="2844800" y="5289550"/>
          <p14:tracePt t="21625" x="2844800" y="5270500"/>
          <p14:tracePt t="21634" x="2871788" y="5233988"/>
          <p14:tracePt t="21641" x="2881313" y="5216525"/>
          <p14:tracePt t="21649" x="2889250" y="5197475"/>
          <p14:tracePt t="21659" x="2925763" y="5170488"/>
          <p14:tracePt t="21666" x="2935288" y="5160963"/>
          <p14:tracePt t="21673" x="2944813" y="5143500"/>
          <p14:tracePt t="21682" x="2962275" y="5133975"/>
          <p14:tracePt t="21689" x="2971800" y="5126038"/>
          <p14:tracePt t="21697" x="2971800" y="5116513"/>
          <p14:tracePt t="21706" x="2990850" y="5116513"/>
          <p14:tracePt t="21713" x="3008313" y="5097463"/>
          <p14:tracePt t="21720" x="3027363" y="5089525"/>
          <p14:tracePt t="21729" x="3044825" y="5089525"/>
          <p14:tracePt t="21737" x="3063875" y="5080000"/>
          <p14:tracePt t="21745" x="3108325" y="5080000"/>
          <p14:tracePt t="21753" x="3144838" y="5080000"/>
          <p14:tracePt t="21761" x="3217863" y="5080000"/>
          <p14:tracePt t="21770" x="3290888" y="5080000"/>
          <p14:tracePt t="21777" x="3336925" y="5080000"/>
          <p14:tracePt t="21787" x="3373438" y="5080000"/>
          <p14:tracePt t="21793" x="3419475" y="5097463"/>
          <p14:tracePt t="21803" x="3436938" y="5097463"/>
          <p14:tracePt t="21809" x="3473450" y="5106988"/>
          <p14:tracePt t="21825" x="3482975" y="5116513"/>
          <p14:tracePt t="21841" x="3490913" y="5116513"/>
          <p14:tracePt t="21849" x="3490913" y="5133975"/>
          <p14:tracePt t="21857" x="3490913" y="5143500"/>
          <p14:tracePt t="21865" x="3490913" y="5180013"/>
          <p14:tracePt t="21873" x="3500438" y="5197475"/>
          <p14:tracePt t="21893" x="3500438" y="5243513"/>
          <p14:tracePt t="21897" x="3500438" y="5262563"/>
          <p14:tracePt t="21904" x="3509963" y="5289550"/>
          <p14:tracePt t="21913" x="3519488" y="5299075"/>
          <p14:tracePt t="21920" x="3519488" y="5307013"/>
          <p14:tracePt t="22033" x="3519488" y="5316538"/>
          <p14:tracePt t="22041" x="3519488" y="5326063"/>
          <p14:tracePt t="22057" x="3527425" y="5335588"/>
          <p14:tracePt t="22089" x="3527425" y="5362575"/>
          <p14:tracePt t="22105" x="3527425" y="5389563"/>
          <p14:tracePt t="22113" x="3527425" y="5408613"/>
          <p14:tracePt t="22121" x="3527425" y="5453063"/>
          <p14:tracePt t="22129" x="3536950" y="5472113"/>
          <p14:tracePt t="22138" x="3536950" y="5508625"/>
          <p14:tracePt t="22145" x="3536950" y="5535613"/>
          <p14:tracePt t="22154" x="3536950" y="5572125"/>
          <p14:tracePt t="22161" x="3536950" y="5589588"/>
          <p14:tracePt t="22176" x="3536950" y="5599113"/>
          <p14:tracePt t="22242" x="3536950" y="5608638"/>
          <p14:tracePt t="22249" x="3527425" y="5626100"/>
          <p14:tracePt t="22257" x="3519488" y="5635625"/>
          <p14:tracePt t="22264" x="3509963" y="5645150"/>
          <p14:tracePt t="22274" x="3482975" y="5672138"/>
          <p14:tracePt t="22281" x="3463925" y="5691188"/>
          <p14:tracePt t="22290" x="3455988" y="5699125"/>
          <p14:tracePt t="22304" x="3436938" y="5727700"/>
          <p14:tracePt t="22322" x="3436938" y="5735638"/>
          <p14:tracePt t="22569" x="3409950" y="5735638"/>
          <p14:tracePt t="22577" x="3390900" y="5735638"/>
          <p14:tracePt t="22585" x="3346450" y="5735638"/>
          <p14:tracePt t="22593" x="3317875" y="5745163"/>
          <p14:tracePt t="22603" x="3290888" y="5745163"/>
          <p14:tracePt t="22609" x="3254375" y="5745163"/>
          <p14:tracePt t="22617" x="3227388" y="5745163"/>
          <p14:tracePt t="22626" x="3200400" y="5745163"/>
          <p14:tracePt t="22633" x="3181350" y="5745163"/>
          <p14:tracePt t="22641" x="3163888" y="5745163"/>
          <p14:tracePt t="22657" x="3154363" y="5745163"/>
          <p14:tracePt t="22721" x="3144838" y="5745163"/>
          <p14:tracePt t="22810" x="3136900" y="5735638"/>
          <p14:tracePt t="22817" x="3108325" y="5718175"/>
          <p14:tracePt t="22833" x="3090863" y="5691188"/>
          <p14:tracePt t="22849" x="3081338" y="5681663"/>
          <p14:tracePt t="22857" x="3071813" y="5672138"/>
          <p14:tracePt t="22865" x="3071813" y="5662613"/>
          <p14:tracePt t="22881" x="3054350" y="5645150"/>
          <p14:tracePt t="22922" x="3044825" y="5635625"/>
          <p14:tracePt t="22961" x="3044825" y="5626100"/>
          <p14:tracePt t="22977" x="3035300" y="5599113"/>
          <p14:tracePt t="22986" x="3027363" y="5599113"/>
          <p14:tracePt t="23002" x="3027363" y="5589588"/>
          <p14:tracePt t="23009" x="3027363" y="5572125"/>
          <p14:tracePt t="23017" x="3027363" y="5562600"/>
          <p14:tracePt t="23025" x="3027363" y="5554663"/>
          <p14:tracePt t="23249" x="3027363" y="5526088"/>
          <p14:tracePt t="23257" x="3027363" y="5508625"/>
          <p14:tracePt t="23273" x="3027363" y="5481638"/>
          <p14:tracePt t="23281" x="3027363" y="5472113"/>
          <p14:tracePt t="23466" x="3027363" y="5462588"/>
          <p14:tracePt t="23697" x="3027363" y="5426075"/>
          <p14:tracePt t="23721" x="3035300" y="5408613"/>
          <p14:tracePt t="23729" x="3035300" y="5399088"/>
          <p14:tracePt t="23761" x="3035300" y="5389563"/>
          <p14:tracePt t="23897" x="3035300" y="5372100"/>
          <p14:tracePt t="23913" x="3035300" y="5353050"/>
          <p14:tracePt t="23929" x="3044825" y="5353050"/>
          <p14:tracePt t="24274" x="3044825" y="5335588"/>
          <p14:tracePt t="24281" x="3044825" y="5289550"/>
          <p14:tracePt t="24289" x="3044825" y="5262563"/>
          <p14:tracePt t="24297" x="3063875" y="5243513"/>
          <p14:tracePt t="24305" x="3071813" y="5233988"/>
          <p14:tracePt t="24313" x="3071813" y="5216525"/>
          <p14:tracePt t="24320" x="3071813" y="5207000"/>
          <p14:tracePt t="24418" x="3071813" y="5216525"/>
          <p14:tracePt t="24425" x="3063875" y="5253038"/>
          <p14:tracePt t="24433" x="3054350" y="5270500"/>
          <p14:tracePt t="24449" x="3054350" y="5289550"/>
          <p14:tracePt t="24553" x="3054350" y="5262563"/>
          <p14:tracePt t="24561" x="3054350" y="5216525"/>
          <p14:tracePt t="24568" x="3054350" y="5207000"/>
          <p14:tracePt t="24586" x="3054350" y="5197475"/>
          <p14:tracePt t="24593" x="3044825" y="5170488"/>
          <p14:tracePt t="24618" x="3044825" y="5160963"/>
          <p14:tracePt t="24625" x="3035300" y="5143500"/>
          <p14:tracePt t="24641" x="2998788" y="5116513"/>
          <p14:tracePt t="24657" x="2990850" y="5106988"/>
          <p14:tracePt t="24674" x="2981325" y="5080000"/>
          <p14:tracePt t="24681" x="2981325" y="5070475"/>
          <p14:tracePt t="24690" x="2971800" y="5060950"/>
          <p14:tracePt t="24697" x="2962275" y="5053013"/>
          <p14:tracePt t="24705" x="2962275" y="5043488"/>
          <p14:tracePt t="24714" x="2954338" y="5033963"/>
          <p14:tracePt t="24729" x="2944813" y="5024438"/>
          <p14:tracePt t="24737" x="2935288" y="5016500"/>
          <p14:tracePt t="24905" x="2935288" y="5006975"/>
          <p14:tracePt t="24913" x="2935288" y="4987925"/>
          <p14:tracePt t="24921" x="2935288" y="4951413"/>
          <p14:tracePt t="24929" x="2935288" y="4906963"/>
          <p14:tracePt t="24937" x="2935288" y="4887913"/>
          <p14:tracePt t="24945" x="2935288" y="4860925"/>
          <p14:tracePt t="24954" x="2935288" y="4833938"/>
          <p14:tracePt t="24961" x="2935288" y="4787900"/>
          <p14:tracePt t="24970" x="2935288" y="4760913"/>
          <p14:tracePt t="24977" x="2935288" y="4724400"/>
          <p14:tracePt t="24987" x="2935288" y="4678363"/>
          <p14:tracePt t="24993" x="2935288" y="4660900"/>
          <p14:tracePt t="25004" x="2935288" y="4641850"/>
          <p14:tracePt t="25026" x="2935288" y="4632325"/>
          <p14:tracePt t="25225" x="2935288" y="4641850"/>
          <p14:tracePt t="25233" x="2935288" y="4687888"/>
          <p14:tracePt t="25241" x="2925763" y="4697413"/>
          <p14:tracePt t="25249" x="2917825" y="4714875"/>
          <p14:tracePt t="25256" x="2917825" y="4732338"/>
          <p14:tracePt t="25265" x="2908300" y="4732338"/>
          <p14:tracePt t="25409" x="2908300" y="4741863"/>
          <p14:tracePt t="25433" x="2917825" y="4741863"/>
          <p14:tracePt t="26209" x="2925763" y="4741863"/>
          <p14:tracePt t="26625" x="2925763" y="4732338"/>
          <p14:tracePt t="26633" x="2935288" y="4705350"/>
          <p14:tracePt t="26641" x="2935288" y="4697413"/>
          <p14:tracePt t="26649" x="2944813" y="4687888"/>
          <p14:tracePt t="29313" x="2944813" y="4660900"/>
          <p14:tracePt t="29321" x="2944813" y="4641850"/>
          <p14:tracePt t="29329" x="2944813" y="4605338"/>
          <p14:tracePt t="29336" x="2944813" y="4578350"/>
          <p14:tracePt t="29345" x="2944813" y="4559300"/>
          <p14:tracePt t="29353" x="2954338" y="4551363"/>
          <p14:tracePt t="29361" x="2954338" y="4532313"/>
          <p14:tracePt t="33761" x="2954338" y="4514850"/>
          <p14:tracePt t="33768" x="2971800" y="4459288"/>
          <p14:tracePt t="33777" x="2971800" y="4413250"/>
          <p14:tracePt t="33785" x="2981325" y="4395788"/>
          <p14:tracePt t="33793" x="2981325" y="4376738"/>
          <p14:tracePt t="33802" x="2981325" y="4368800"/>
          <p14:tracePt t="34049" x="2981325" y="4376738"/>
          <p14:tracePt t="34057" x="2981325" y="4395788"/>
          <p14:tracePt t="34193" x="2981325" y="4368800"/>
          <p14:tracePt t="34209" x="2981325" y="4359275"/>
          <p14:tracePt t="34825" x="2981325" y="4332288"/>
          <p14:tracePt t="34833" x="2990850" y="4313238"/>
          <p14:tracePt t="36001" x="2990850" y="4322763"/>
          <p14:tracePt t="36009" x="2990850" y="4332288"/>
          <p14:tracePt t="36017" x="2990850" y="4368800"/>
          <p14:tracePt t="36026" x="2981325" y="4376738"/>
          <p14:tracePt t="36043" x="2981325" y="4395788"/>
          <p14:tracePt t="36393" x="2981325" y="4405313"/>
          <p14:tracePt t="36401" x="2971800" y="4422775"/>
          <p14:tracePt t="36666" x="2971800" y="4413250"/>
          <p14:tracePt t="36673" x="2971800" y="4405313"/>
          <p14:tracePt t="36681" x="2971800" y="4376738"/>
          <p14:tracePt t="36689" x="2990850" y="4349750"/>
          <p14:tracePt t="36705" x="2990850" y="4332288"/>
          <p14:tracePt t="37608" x="2990850" y="4359275"/>
          <p14:tracePt t="37615" x="2990850" y="4376738"/>
          <p14:tracePt t="37623" x="2990850" y="4395788"/>
          <p14:tracePt t="37632" x="2990850" y="4413250"/>
          <p14:tracePt t="37639" x="2990850" y="4422775"/>
          <p14:tracePt t="37664" x="2990850" y="4441825"/>
          <p14:tracePt t="37833" x="2990850" y="4449763"/>
          <p14:tracePt t="37840" x="3008313" y="4449763"/>
          <p14:tracePt t="37849" x="3063875" y="4449763"/>
          <p14:tracePt t="37856" x="3163888" y="4432300"/>
          <p14:tracePt t="37864" x="3290888" y="4432300"/>
          <p14:tracePt t="37872" x="3455988" y="4432300"/>
          <p14:tracePt t="37880" x="3729038" y="4432300"/>
          <p14:tracePt t="37904" x="5360988" y="4432300"/>
          <p14:tracePt t="37913" x="6043613" y="4522788"/>
          <p14:tracePt t="37921" x="6700838" y="4632325"/>
          <p14:tracePt t="37929" x="7339013" y="4678363"/>
          <p14:tracePt t="37937" x="7940675" y="4732338"/>
          <p14:tracePt t="37945" x="8459788" y="4732338"/>
          <p14:tracePt t="37952" x="8870950" y="4732338"/>
          <p14:tracePt t="38450" x="9043988" y="4732338"/>
          <p14:tracePt t="38458" x="8970963" y="4732338"/>
          <p14:tracePt t="38465" x="8861425" y="4751388"/>
          <p14:tracePt t="38473" x="8761413" y="4751388"/>
          <p14:tracePt t="38481" x="8669338" y="4778375"/>
          <p14:tracePt t="38489" x="8615363" y="4778375"/>
          <p14:tracePt t="38497" x="8515350" y="4787900"/>
          <p14:tracePt t="38505" x="8459788" y="4814888"/>
          <p14:tracePt t="38513" x="8415338" y="4814888"/>
          <p14:tracePt t="38522" x="8342313" y="4824413"/>
          <p14:tracePt t="38529" x="8232775" y="4870450"/>
          <p14:tracePt t="38536" x="8096250" y="4897438"/>
          <p14:tracePt t="38545" x="7950200" y="4943475"/>
          <p14:tracePt t="38552" x="7785100" y="4987925"/>
          <p14:tracePt t="38562" x="7612063" y="5053013"/>
          <p14:tracePt t="38569" x="7466013" y="5097463"/>
          <p14:tracePt t="38577" x="7319963" y="5126038"/>
          <p14:tracePt t="38586" x="7219950" y="5143500"/>
          <p14:tracePt t="38593" x="7110413" y="5180013"/>
          <p14:tracePt t="38602" x="7029450" y="5197475"/>
          <p14:tracePt t="38609" x="6992938" y="5207000"/>
          <p14:tracePt t="38619" x="6964363" y="5226050"/>
          <p14:tracePt t="39345" x="6964363" y="5216525"/>
          <p14:tracePt t="39361" x="6964363" y="5197475"/>
          <p14:tracePt t="39433" x="6964363" y="5189538"/>
          <p14:tracePt t="39441" x="6964363" y="5180013"/>
          <p14:tracePt t="39450" x="6964363" y="5160963"/>
          <p14:tracePt t="39457" x="6964363" y="5153025"/>
          <p14:tracePt t="39472" x="6964363" y="5143500"/>
          <p14:tracePt t="39497" x="6964363" y="5126038"/>
          <p14:tracePt t="39681" x="6964363" y="5116513"/>
          <p14:tracePt t="40112" x="6964363" y="5143500"/>
          <p14:tracePt t="40121" x="6937375" y="5170488"/>
          <p14:tracePt t="40129" x="6937375" y="5197475"/>
          <p14:tracePt t="40137" x="6937375" y="5216525"/>
          <p14:tracePt t="40145" x="6929438" y="5243513"/>
          <p14:tracePt t="40153" x="6929438" y="5262563"/>
          <p14:tracePt t="40161" x="6929438" y="5299075"/>
          <p14:tracePt t="40168" x="6919913" y="5316538"/>
          <p14:tracePt t="40186" x="6919913" y="5326063"/>
          <p14:tracePt t="40202" x="6919913" y="5335588"/>
          <p14:tracePt t="40257" x="6919913" y="5343525"/>
          <p14:tracePt t="40265" x="6919913" y="5353050"/>
          <p14:tracePt t="40281" x="6919913" y="5372100"/>
          <p14:tracePt t="40290" x="6910388" y="5380038"/>
          <p14:tracePt t="41233" x="6910388" y="5372100"/>
          <p14:tracePt t="41241" x="6910388" y="5343525"/>
          <p14:tracePt t="41250" x="6910388" y="5326063"/>
          <p14:tracePt t="41257" x="6910388" y="5299075"/>
          <p14:tracePt t="41269" x="6910388" y="5280025"/>
          <p14:tracePt t="41273" x="6910388" y="5233988"/>
          <p14:tracePt t="41281" x="6910388" y="5207000"/>
          <p14:tracePt t="41289" x="6910388" y="5189538"/>
          <p14:tracePt t="41297" x="6910388" y="5180013"/>
          <p14:tracePt t="41305" x="6910388" y="5160963"/>
          <p14:tracePt t="41313" x="6910388" y="5143500"/>
          <p14:tracePt t="41425" x="6910388" y="5153025"/>
          <p14:tracePt t="41434" x="6892925" y="5189538"/>
          <p14:tracePt t="41441" x="6892925" y="5197475"/>
          <p14:tracePt t="42065" x="6910388" y="5180013"/>
          <p14:tracePt t="42073" x="6946900" y="5153025"/>
          <p14:tracePt t="42081" x="7000875" y="5153025"/>
          <p14:tracePt t="42088" x="7037388" y="5153025"/>
          <p14:tracePt t="42097" x="7092950" y="5143500"/>
          <p14:tracePt t="42105" x="7156450" y="5133975"/>
          <p14:tracePt t="42113" x="7175500" y="5133975"/>
          <p14:tracePt t="42121" x="7229475" y="5126038"/>
          <p14:tracePt t="42128" x="7256463" y="5126038"/>
          <p14:tracePt t="42138" x="7275513" y="5097463"/>
          <p14:tracePt t="42145" x="7302500" y="5089525"/>
          <p14:tracePt t="42161" x="7339013" y="5080000"/>
          <p14:tracePt t="42168" x="7348538" y="5070475"/>
          <p14:tracePt t="42185" x="7356475" y="5070475"/>
          <p14:tracePt t="42225" x="7366000" y="5070475"/>
          <p14:tracePt t="42233" x="7375525" y="5070475"/>
          <p14:tracePt t="42250" x="7385050" y="5053013"/>
          <p14:tracePt t="42257" x="7392988" y="5043488"/>
          <p14:tracePt t="42265" x="7402513" y="5024438"/>
          <p14:tracePt t="42274" x="7412038" y="5006975"/>
          <p14:tracePt t="42289" x="7412038" y="4997450"/>
          <p14:tracePt t="42297" x="7421563" y="4970463"/>
          <p14:tracePt t="42321" x="7421563" y="4960938"/>
          <p14:tracePt t="42353" x="7421563" y="4951413"/>
          <p14:tracePt t="42368" x="7429500" y="4943475"/>
          <p14:tracePt t="42376" x="7429500" y="4933950"/>
          <p14:tracePt t="42385" x="7439025" y="4914900"/>
          <p14:tracePt t="42400" x="7448550" y="4887913"/>
          <p14:tracePt t="42410" x="7458075" y="4878388"/>
          <p14:tracePt t="42425" x="7475538" y="4851400"/>
          <p14:tracePt t="42436" x="7485063" y="4841875"/>
          <p14:tracePt t="42441" x="7494588" y="4833938"/>
          <p14:tracePt t="42451" x="7502525" y="4833938"/>
          <p14:tracePt t="42465" x="7502525" y="4824413"/>
          <p14:tracePt t="42473" x="7521575" y="4805363"/>
          <p14:tracePt t="42489" x="7548563" y="4787900"/>
          <p14:tracePt t="42497" x="7567613" y="4778375"/>
          <p14:tracePt t="42505" x="7585075" y="4751388"/>
          <p14:tracePt t="42513" x="7612063" y="4732338"/>
          <p14:tracePt t="42521" x="7621588" y="4724400"/>
          <p14:tracePt t="42529" x="7658100" y="4705350"/>
          <p14:tracePt t="42537" x="7675563" y="4697413"/>
          <p14:tracePt t="42545" x="7721600" y="4678363"/>
          <p14:tracePt t="42553" x="7767638" y="4641850"/>
          <p14:tracePt t="42561" x="7850188" y="4614863"/>
          <p14:tracePt t="42568" x="7894638" y="4595813"/>
          <p14:tracePt t="42577" x="7958138" y="4568825"/>
          <p14:tracePt t="42586" x="7977188" y="4559300"/>
          <p14:tracePt t="42593" x="8031163" y="4522788"/>
          <p14:tracePt t="42602" x="8059738" y="4505325"/>
          <p14:tracePt t="42609" x="8096250" y="4478338"/>
          <p14:tracePt t="42618" x="8140700" y="4459288"/>
          <p14:tracePt t="42625" x="8159750" y="4449763"/>
          <p14:tracePt t="42635" x="8186738" y="4422775"/>
          <p14:tracePt t="42641" x="8204200" y="4395788"/>
          <p14:tracePt t="42651" x="8223250" y="4376738"/>
          <p14:tracePt t="42657" x="8259763" y="4349750"/>
          <p14:tracePt t="42666" x="8286750" y="4313238"/>
          <p14:tracePt t="42673" x="8296275" y="4313238"/>
          <p14:tracePt t="42684" x="8313738" y="4268788"/>
          <p14:tracePt t="42688" x="8323263" y="4268788"/>
          <p14:tracePt t="42697" x="8332788" y="4259263"/>
          <p14:tracePt t="42704" x="8342313" y="4249738"/>
          <p14:tracePt t="42713" x="8350250" y="4240213"/>
          <p14:tracePt t="42785" x="8350250" y="4232275"/>
          <p14:tracePt t="42817" x="8359775" y="4222750"/>
          <p14:tracePt t="42833" x="8369300" y="4213225"/>
          <p14:tracePt t="42841" x="8378825" y="4203700"/>
          <p14:tracePt t="42849" x="8386763" y="4195763"/>
          <p14:tracePt t="42857" x="8405813" y="4176713"/>
          <p14:tracePt t="42865" x="8451850" y="4140200"/>
          <p14:tracePt t="42872" x="8478838" y="4130675"/>
          <p14:tracePt t="42881" x="8542338" y="4086225"/>
          <p14:tracePt t="42892" x="8615363" y="4067175"/>
          <p14:tracePt t="42897" x="8697913" y="4057650"/>
          <p14:tracePt t="42906" x="8770938" y="4013200"/>
          <p14:tracePt t="42913" x="8907463" y="3984625"/>
          <p14:tracePt t="42922" x="9017000" y="39576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323528" y="260648"/>
            <a:ext cx="8229600" cy="1143000"/>
          </a:xfrm>
        </p:spPr>
        <p:txBody>
          <a:bodyPr/>
          <a:lstStyle/>
          <a:p>
            <a:pPr eaLnBrk="1" hangingPunct="1"/>
            <a:r>
              <a:rPr lang="ja-JP" altLang="en-US" sz="2400" dirty="0"/>
              <a:t>マルチコア、メニーコア</a:t>
            </a:r>
          </a:p>
        </p:txBody>
      </p:sp>
      <p:sp>
        <p:nvSpPr>
          <p:cNvPr id="3" name="コンテンツ プレースホルダー 2"/>
          <p:cNvSpPr>
            <a:spLocks noGrp="1"/>
          </p:cNvSpPr>
          <p:nvPr>
            <p:ph idx="1"/>
          </p:nvPr>
        </p:nvSpPr>
        <p:spPr>
          <a:xfrm>
            <a:off x="100013" y="620713"/>
            <a:ext cx="8964612" cy="5257800"/>
          </a:xfrm>
        </p:spPr>
        <p:txBody>
          <a:bodyPr/>
          <a:lstStyle/>
          <a:p>
            <a:pPr eaLnBrk="1" hangingPunct="1">
              <a:defRPr/>
            </a:pPr>
            <a:r>
              <a:rPr lang="ja-JP" altLang="en-US" sz="2400" dirty="0"/>
              <a:t>単純にチップ内のコア数による視点で</a:t>
            </a:r>
            <a:r>
              <a:rPr lang="en-US" altLang="ja-JP" sz="2400" dirty="0"/>
              <a:t>Flynn</a:t>
            </a:r>
            <a:r>
              <a:rPr lang="ja-JP" altLang="en-US" sz="2400" dirty="0"/>
              <a:t>の分類とは関係ない</a:t>
            </a:r>
            <a:endParaRPr lang="en-US" altLang="ja-JP" sz="2400" dirty="0"/>
          </a:p>
          <a:p>
            <a:pPr eaLnBrk="1" hangingPunct="1">
              <a:defRPr/>
            </a:pPr>
            <a:r>
              <a:rPr lang="ja-JP" altLang="en-US" sz="2400" dirty="0"/>
              <a:t>マルチコア</a:t>
            </a:r>
            <a:endParaRPr lang="en-US" altLang="ja-JP" sz="2400" dirty="0"/>
          </a:p>
          <a:p>
            <a:pPr lvl="1" eaLnBrk="1" hangingPunct="1">
              <a:defRPr/>
            </a:pPr>
            <a:r>
              <a:rPr lang="en-US" altLang="ja-JP" sz="2000" dirty="0"/>
              <a:t>2-16</a:t>
            </a:r>
            <a:r>
              <a:rPr lang="ja-JP" altLang="en-US" sz="2000" dirty="0"/>
              <a:t>くらいまでの数</a:t>
            </a:r>
            <a:endParaRPr lang="en-US" altLang="ja-JP" sz="2000" dirty="0"/>
          </a:p>
          <a:p>
            <a:pPr lvl="1" eaLnBrk="1" hangingPunct="1">
              <a:defRPr/>
            </a:pPr>
            <a:r>
              <a:rPr lang="en-US" altLang="ja-JP" sz="2000" dirty="0"/>
              <a:t>PC</a:t>
            </a:r>
            <a:r>
              <a:rPr lang="ja-JP" altLang="en-US" sz="2000" dirty="0" err="1"/>
              <a:t>、</a:t>
            </a:r>
            <a:r>
              <a:rPr lang="ja-JP" altLang="en-US" sz="2000" dirty="0"/>
              <a:t>サーバー、スマホのホスト</a:t>
            </a:r>
            <a:endParaRPr lang="en-US" altLang="ja-JP" sz="2000" dirty="0"/>
          </a:p>
          <a:p>
            <a:pPr lvl="1" eaLnBrk="1" hangingPunct="1">
              <a:defRPr/>
            </a:pPr>
            <a:r>
              <a:rPr lang="ja-JP" altLang="en-US" sz="2000" dirty="0"/>
              <a:t>ほとんどの高性能コンピュータはマルチコア</a:t>
            </a:r>
            <a:endParaRPr lang="en-US" altLang="ja-JP" sz="2000" dirty="0"/>
          </a:p>
          <a:p>
            <a:pPr lvl="1" eaLnBrk="1" hangingPunct="1">
              <a:defRPr/>
            </a:pPr>
            <a:r>
              <a:rPr lang="en-US" altLang="ja-JP" sz="2000" dirty="0"/>
              <a:t>MIMD</a:t>
            </a:r>
            <a:r>
              <a:rPr lang="ja-JP" altLang="en-US" sz="2000" dirty="0"/>
              <a:t>の</a:t>
            </a:r>
            <a:r>
              <a:rPr lang="en-US" altLang="ja-JP" sz="2000" dirty="0"/>
              <a:t>UMA</a:t>
            </a:r>
            <a:r>
              <a:rPr lang="ja-JP" altLang="en-US" sz="2000" dirty="0"/>
              <a:t>が多い</a:t>
            </a:r>
            <a:endParaRPr lang="en-US" altLang="ja-JP" sz="2000" dirty="0"/>
          </a:p>
          <a:p>
            <a:pPr eaLnBrk="1" hangingPunct="1">
              <a:defRPr/>
            </a:pPr>
            <a:r>
              <a:rPr lang="ja-JP" altLang="en-US" sz="2400" dirty="0"/>
              <a:t>メニーコア</a:t>
            </a:r>
            <a:endParaRPr lang="en-US" altLang="ja-JP" sz="2400" dirty="0"/>
          </a:p>
          <a:p>
            <a:pPr lvl="1" eaLnBrk="1" hangingPunct="1">
              <a:defRPr/>
            </a:pPr>
            <a:r>
              <a:rPr lang="en-US" altLang="ja-JP" sz="2000" dirty="0"/>
              <a:t>64</a:t>
            </a:r>
            <a:r>
              <a:rPr lang="ja-JP" altLang="en-US" sz="2000" dirty="0"/>
              <a:t>～数千コア</a:t>
            </a:r>
            <a:endParaRPr lang="en-US" altLang="ja-JP" sz="2000" dirty="0"/>
          </a:p>
          <a:p>
            <a:pPr lvl="1" eaLnBrk="1" hangingPunct="1">
              <a:defRPr/>
            </a:pPr>
            <a:r>
              <a:rPr lang="ja-JP" altLang="en-US" sz="2000" dirty="0"/>
              <a:t>アクセラレータとしてホストと共に使われる</a:t>
            </a:r>
            <a:endParaRPr lang="en-US" altLang="ja-JP" sz="2000" dirty="0"/>
          </a:p>
          <a:p>
            <a:pPr lvl="1" eaLnBrk="1" hangingPunct="1">
              <a:defRPr/>
            </a:pPr>
            <a:r>
              <a:rPr lang="en-US" altLang="ja-JP" sz="2000" dirty="0"/>
              <a:t>SIMD</a:t>
            </a:r>
            <a:r>
              <a:rPr lang="ja-JP" altLang="en-US" sz="2000" dirty="0" err="1"/>
              <a:t>、</a:t>
            </a:r>
            <a:r>
              <a:rPr lang="en-US" altLang="ja-JP" sz="2000" dirty="0"/>
              <a:t>MIMD</a:t>
            </a:r>
            <a:r>
              <a:rPr lang="ja-JP" altLang="en-US" sz="2000" dirty="0"/>
              <a:t>の</a:t>
            </a:r>
            <a:r>
              <a:rPr lang="en-US" altLang="ja-JP" sz="2000" dirty="0"/>
              <a:t>NUMA</a:t>
            </a:r>
            <a:r>
              <a:rPr lang="ja-JP" altLang="en-US" sz="2000" dirty="0"/>
              <a:t>や</a:t>
            </a:r>
            <a:r>
              <a:rPr lang="en-US" altLang="ja-JP" sz="2000" dirty="0"/>
              <a:t>NORA</a:t>
            </a:r>
            <a:r>
              <a:rPr lang="ja-JP" altLang="en-US" sz="2000" dirty="0"/>
              <a:t>が多い</a:t>
            </a:r>
            <a:endParaRPr lang="en-US" altLang="ja-JP" sz="2000" dirty="0"/>
          </a:p>
          <a:p>
            <a:pPr eaLnBrk="1" hangingPunct="1">
              <a:defRPr/>
            </a:pPr>
            <a:r>
              <a:rPr lang="ja-JP" altLang="en-US" sz="2400" dirty="0"/>
              <a:t>アーキテクチャの方式による分類は崩壊している</a:t>
            </a:r>
            <a:endParaRPr lang="en-US" altLang="ja-JP" sz="2400" dirty="0"/>
          </a:p>
          <a:p>
            <a:pPr lvl="1" eaLnBrk="1" hangingPunct="1">
              <a:defRPr/>
            </a:pPr>
            <a:r>
              <a:rPr lang="en-US" altLang="ja-JP" sz="2000" dirty="0"/>
              <a:t>GPGPU</a:t>
            </a:r>
            <a:r>
              <a:rPr lang="ja-JP" altLang="en-US" sz="2000" dirty="0"/>
              <a:t>は</a:t>
            </a:r>
            <a:r>
              <a:rPr lang="en-US" altLang="ja-JP" sz="2000" dirty="0"/>
              <a:t>SIMD</a:t>
            </a:r>
            <a:r>
              <a:rPr lang="ja-JP" altLang="en-US" sz="2000" dirty="0"/>
              <a:t>の面が強いが、</a:t>
            </a:r>
            <a:r>
              <a:rPr lang="en-US" altLang="ja-JP" sz="2000" dirty="0"/>
              <a:t>MIMD</a:t>
            </a:r>
            <a:r>
              <a:rPr lang="ja-JP" altLang="en-US" sz="2000" dirty="0" err="1"/>
              <a:t>、</a:t>
            </a:r>
            <a:r>
              <a:rPr lang="ja-JP" altLang="en-US" sz="2000" dirty="0"/>
              <a:t>マルチスレッドの技術も使っている</a:t>
            </a:r>
            <a:endParaRPr lang="en-US" altLang="ja-JP" sz="2000" dirty="0"/>
          </a:p>
          <a:p>
            <a:pPr lvl="1" eaLnBrk="1" hangingPunct="1">
              <a:defRPr/>
            </a:pPr>
            <a:r>
              <a:rPr lang="ja-JP" altLang="en-US" sz="2000" dirty="0"/>
              <a:t>色々な技術を総合的に使うのが最近のアーキテクチャ</a:t>
            </a:r>
            <a:endParaRPr lang="en-US" altLang="ja-JP" sz="2000" dirty="0"/>
          </a:p>
          <a:p>
            <a:pPr lvl="1" eaLnBrk="1" hangingPunct="1">
              <a:defRPr/>
            </a:pPr>
            <a:r>
              <a:rPr lang="ja-JP" altLang="en-US" sz="2000" dirty="0"/>
              <a:t>とはいえ、分類は理解に役に立つ</a:t>
            </a:r>
            <a:endParaRPr lang="en-US" altLang="ja-JP" sz="2000" dirty="0"/>
          </a:p>
          <a:p>
            <a:pPr eaLnBrk="1" hangingPunct="1">
              <a:defRPr/>
            </a:pPr>
            <a:r>
              <a:rPr lang="ja-JP" altLang="en-US" sz="2400" dirty="0"/>
              <a:t>マルチコアのチップを複数用いる</a:t>
            </a:r>
            <a:endParaRPr lang="en-US" altLang="ja-JP" sz="2400" dirty="0"/>
          </a:p>
          <a:p>
            <a:pPr marL="400050" lvl="1" indent="0" eaLnBrk="1" hangingPunct="1">
              <a:buFontTx/>
              <a:buNone/>
              <a:defRPr/>
            </a:pPr>
            <a:r>
              <a:rPr lang="ja-JP" altLang="en-US" sz="2000" dirty="0"/>
              <a:t>　　→マルチプロセッサ（古典的な言い方）</a:t>
            </a:r>
            <a:endParaRPr lang="en-US" altLang="ja-JP" sz="2000" dirty="0"/>
          </a:p>
          <a:p>
            <a:pPr lvl="1" eaLnBrk="1" hangingPunct="1">
              <a:defRPr/>
            </a:pPr>
            <a:endParaRPr lang="en-US" altLang="ja-JP" sz="2000" dirty="0"/>
          </a:p>
          <a:p>
            <a:pPr marL="0" indent="0" eaLnBrk="1" hangingPunct="1">
              <a:buFontTx/>
              <a:buNone/>
              <a:defRPr/>
            </a:pPr>
            <a:endParaRPr lang="en-US" altLang="ja-JP" sz="2400" dirty="0"/>
          </a:p>
          <a:p>
            <a:pPr lvl="1" eaLnBrk="1" hangingPunct="1">
              <a:defRPr/>
            </a:pPr>
            <a:endParaRPr lang="en-US" altLang="ja-JP" sz="2000" dirty="0"/>
          </a:p>
          <a:p>
            <a:pPr lvl="1" eaLnBrk="1" hangingPunct="1">
              <a:defRPr/>
            </a:pPr>
            <a:endParaRPr lang="en-US" altLang="ja-JP" dirty="0"/>
          </a:p>
        </p:txBody>
      </p:sp>
      <p:pic>
        <p:nvPicPr>
          <p:cNvPr id="4" name="オーディオ 3">
            <a:hlinkClick r:id="" action="ppaction://media"/>
            <a:extLst>
              <a:ext uri="{FF2B5EF4-FFF2-40B4-BE49-F238E27FC236}">
                <a16:creationId xmlns:a16="http://schemas.microsoft.com/office/drawing/2014/main" id="{DF08E2A8-5E2B-4A26-A2E0-A5AFB7A6DB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74414607"/>
      </p:ext>
    </p:extLst>
  </p:cSld>
  <p:clrMapOvr>
    <a:masterClrMapping/>
  </p:clrMapOvr>
  <mc:AlternateContent xmlns:mc="http://schemas.openxmlformats.org/markup-compatibility/2006" xmlns:p14="http://schemas.microsoft.com/office/powerpoint/2010/main">
    <mc:Choice Requires="p14">
      <p:transition spd="slow" p14:dur="2000" advTm="145805"/>
    </mc:Choice>
    <mc:Fallback xmlns="">
      <p:transition spd="slow" advTm="145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749" x="8824913" y="3730625"/>
          <p14:tracePt t="2757" x="8642350" y="3730625"/>
          <p14:tracePt t="2762" x="8488363" y="3730625"/>
          <p14:tracePt t="2770" x="8305800" y="3730625"/>
          <p14:tracePt t="2778" x="8140700" y="3730625"/>
          <p14:tracePt t="2786" x="7977188" y="3730625"/>
          <p14:tracePt t="2795" x="7831138" y="3730625"/>
          <p14:tracePt t="2802" x="7685088" y="3730625"/>
          <p14:tracePt t="2811" x="7558088" y="3730625"/>
          <p14:tracePt t="2818" x="7429500" y="3730625"/>
          <p14:tracePt t="2827" x="7339013" y="3730625"/>
          <p14:tracePt t="2834" x="7229475" y="3748088"/>
          <p14:tracePt t="2841" x="7129463" y="3757613"/>
          <p14:tracePt t="2852" x="7019925" y="3775075"/>
          <p14:tracePt t="2858" x="6946900" y="3775075"/>
          <p14:tracePt t="2866" x="6873875" y="3775075"/>
          <p14:tracePt t="2874" x="6810375" y="3784600"/>
          <p14:tracePt t="2882" x="6783388" y="3794125"/>
          <p14:tracePt t="2892" x="6764338" y="3803650"/>
          <p14:tracePt t="2909" x="6746875" y="3803650"/>
          <p14:tracePt t="2915" x="6737350" y="3803650"/>
          <p14:tracePt t="2923" x="6727825" y="3803650"/>
          <p14:tracePt t="2946" x="6718300" y="3811588"/>
          <p14:tracePt t="3338" x="6700838" y="3830638"/>
          <p14:tracePt t="3346" x="6681788" y="3848100"/>
          <p14:tracePt t="3354" x="6664325" y="3857625"/>
          <p14:tracePt t="3362" x="6654800" y="3867150"/>
          <p14:tracePt t="144524" x="6718300" y="3903663"/>
          <p14:tracePt t="144530" x="6929438" y="3948113"/>
          <p14:tracePt t="144538" x="7212013" y="3984625"/>
          <p14:tracePt t="144548" x="7512050" y="3984625"/>
          <p14:tracePt t="144554" x="7675563" y="4003675"/>
          <p14:tracePt t="144564" x="7821613" y="4003675"/>
          <p14:tracePt t="144570" x="7950200" y="4003675"/>
          <p14:tracePt t="144577" x="8077200" y="4003675"/>
          <p14:tracePt t="144586" x="8150225" y="4003675"/>
          <p14:tracePt t="144594" x="8259763" y="4003675"/>
          <p14:tracePt t="144602" x="8378825" y="3967163"/>
          <p14:tracePt t="144611" x="8523288" y="3940175"/>
          <p14:tracePt t="144618" x="8734425" y="3875088"/>
          <p14:tracePt t="144628" x="8934450" y="38576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演習１</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あるコアが最大動作周波数３</a:t>
            </a:r>
            <a:r>
              <a:rPr kumimoji="1" lang="en-US" altLang="ja-JP" dirty="0" err="1"/>
              <a:t>GH</a:t>
            </a:r>
            <a:r>
              <a:rPr kumimoji="1" lang="ja-JP" altLang="en-US" dirty="0" err="1"/>
              <a:t>ｚ</a:t>
            </a:r>
            <a:r>
              <a:rPr lang="ja-JP" altLang="en-US" dirty="0"/>
              <a:t>、電源電圧</a:t>
            </a:r>
            <a:r>
              <a:rPr lang="en-US" altLang="ja-JP" dirty="0" err="1"/>
              <a:t>1.8V</a:t>
            </a:r>
            <a:r>
              <a:rPr lang="ja-JP" altLang="en-US" dirty="0"/>
              <a:t>で</a:t>
            </a:r>
            <a:r>
              <a:rPr kumimoji="1" lang="en-US" altLang="ja-JP" dirty="0" err="1"/>
              <a:t>10W</a:t>
            </a:r>
            <a:r>
              <a:rPr kumimoji="1" lang="ja-JP" altLang="en-US" dirty="0"/>
              <a:t>消費する。このコア</a:t>
            </a:r>
            <a:r>
              <a:rPr lang="ja-JP" altLang="en-US" dirty="0"/>
              <a:t>を</a:t>
            </a:r>
            <a:r>
              <a:rPr kumimoji="1" lang="en-US" altLang="ja-JP" dirty="0"/>
              <a:t>10</a:t>
            </a:r>
            <a:r>
              <a:rPr lang="ja-JP" altLang="en-US" dirty="0"/>
              <a:t>個使って並列処理すると性能が</a:t>
            </a:r>
            <a:r>
              <a:rPr lang="en-US" altLang="ja-JP" dirty="0"/>
              <a:t>10</a:t>
            </a:r>
            <a:r>
              <a:rPr lang="ja-JP" altLang="en-US" dirty="0"/>
              <a:t>倍になるので、周波数を</a:t>
            </a:r>
            <a:r>
              <a:rPr lang="en-US" altLang="ja-JP" dirty="0" err="1"/>
              <a:t>300MH</a:t>
            </a:r>
            <a:r>
              <a:rPr lang="ja-JP" altLang="en-US" dirty="0" err="1"/>
              <a:t>ｚ</a:t>
            </a:r>
            <a:r>
              <a:rPr lang="ja-JP" altLang="en-US" dirty="0"/>
              <a:t>で動作させて同じ性能が得られる。この時、必要な電源電圧が</a:t>
            </a:r>
            <a:r>
              <a:rPr lang="en-US" altLang="ja-JP" dirty="0" err="1"/>
              <a:t>0.8V</a:t>
            </a:r>
            <a:r>
              <a:rPr lang="ja-JP" altLang="en-US" dirty="0"/>
              <a:t>である場合、電力をどの程度にすることができるか？</a:t>
            </a:r>
            <a:endParaRPr kumimoji="1" lang="ja-JP" altLang="en-US" dirty="0"/>
          </a:p>
        </p:txBody>
      </p:sp>
      <p:pic>
        <p:nvPicPr>
          <p:cNvPr id="4" name="オーディオ 3">
            <a:hlinkClick r:id="" action="ppaction://media"/>
            <a:extLst>
              <a:ext uri="{FF2B5EF4-FFF2-40B4-BE49-F238E27FC236}">
                <a16:creationId xmlns:a16="http://schemas.microsoft.com/office/drawing/2014/main" id="{D8B66197-19CE-4149-9705-BCE30152F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2053531"/>
      </p:ext>
    </p:extLst>
  </p:cSld>
  <p:clrMapOvr>
    <a:masterClrMapping/>
  </p:clrMapOvr>
  <mc:AlternateContent xmlns:mc="http://schemas.openxmlformats.org/markup-compatibility/2006" xmlns:p14="http://schemas.microsoft.com/office/powerpoint/2010/main">
    <mc:Choice Requires="p14">
      <p:transition spd="slow" p14:dur="2000" advTm="56760"/>
    </mc:Choice>
    <mc:Fallback xmlns="">
      <p:transition spd="slow" advTm="5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68" x="9097963" y="3821113"/>
          <p14:tracePt t="976" x="9080500" y="3830638"/>
          <p14:tracePt t="983" x="9061450" y="3840163"/>
          <p14:tracePt t="992" x="9034463" y="3848100"/>
          <p14:tracePt t="999" x="8997950" y="3875088"/>
          <p14:tracePt t="1009" x="8961438" y="3884613"/>
          <p14:tracePt t="1015" x="8951913" y="3894138"/>
          <p14:tracePt t="1024" x="8934450" y="3894138"/>
          <p14:tracePt t="1031" x="8915400" y="3911600"/>
          <p14:tracePt t="1039" x="8870950" y="3940175"/>
          <p14:tracePt t="1055" x="8842375" y="3948113"/>
          <p14:tracePt t="1063" x="8824913" y="3957638"/>
          <p14:tracePt t="1071" x="8815388" y="3967163"/>
          <p14:tracePt t="1087" x="8788400" y="3976688"/>
          <p14:tracePt t="1103" x="8778875" y="3976688"/>
          <p14:tracePt t="1111" x="8770938" y="3984625"/>
          <p14:tracePt t="1119" x="8751888" y="3984625"/>
          <p14:tracePt t="1127" x="8724900" y="3994150"/>
          <p14:tracePt t="1135" x="8697913" y="4013200"/>
          <p14:tracePt t="1143" x="8669338" y="4030663"/>
          <p14:tracePt t="1151" x="8651875" y="4040188"/>
          <p14:tracePt t="1159" x="8615363" y="4057650"/>
          <p14:tracePt t="1168" x="8596313" y="4067175"/>
          <p14:tracePt t="1176" x="8578850" y="4076700"/>
          <p14:tracePt t="1184" x="8559800" y="4086225"/>
          <p14:tracePt t="1193" x="8532813" y="4113213"/>
          <p14:tracePt t="1210" x="8515350" y="4122738"/>
          <p14:tracePt t="1223" x="8505825" y="4130675"/>
          <p14:tracePt t="1231" x="8496300" y="4130675"/>
          <p14:tracePt t="1242" x="8488363" y="4130675"/>
          <p14:tracePt t="1255" x="8478838" y="4140200"/>
          <p14:tracePt t="1264" x="8469313" y="4149725"/>
          <p14:tracePt t="1279" x="8451850" y="4159250"/>
          <p14:tracePt t="1287" x="8432800" y="4167188"/>
          <p14:tracePt t="1297" x="8415338" y="4176713"/>
          <p14:tracePt t="1303" x="8396288" y="4186238"/>
          <p14:tracePt t="1313" x="8369300" y="4203700"/>
          <p14:tracePt t="1319" x="8332788" y="4213225"/>
          <p14:tracePt t="1326" x="8313738" y="4222750"/>
          <p14:tracePt t="1335" x="8296275" y="4232275"/>
          <p14:tracePt t="1343" x="8259763" y="4249738"/>
          <p14:tracePt t="1360" x="8232775" y="4259263"/>
          <p14:tracePt t="1376" x="8223250" y="4259263"/>
          <p14:tracePt t="1392" x="8213725" y="4268788"/>
          <p14:tracePt t="1409" x="8196263" y="4268788"/>
          <p14:tracePt t="1426" x="8186738" y="4268788"/>
          <p14:tracePt t="1439" x="8177213" y="4276725"/>
          <p14:tracePt t="1495" x="8177213" y="4286250"/>
          <p14:tracePt t="52481" x="8150225" y="4303713"/>
          <p14:tracePt t="52487" x="8059738" y="4368800"/>
          <p14:tracePt t="52495" x="7921625" y="4441825"/>
          <p14:tracePt t="52503" x="7858125" y="4478338"/>
          <p14:tracePt t="52511" x="7813675" y="4505325"/>
          <p14:tracePt t="52607" x="7804150" y="4514850"/>
          <p14:tracePt t="52631" x="7794625" y="4514850"/>
          <p14:tracePt t="52647" x="7785100" y="4532313"/>
          <p14:tracePt t="52687" x="7777163" y="4532313"/>
          <p14:tracePt t="52951" x="7758113" y="4532313"/>
          <p14:tracePt t="52967" x="7731125" y="4532313"/>
          <p14:tracePt t="52975" x="7721600" y="4532313"/>
          <p14:tracePt t="54375" x="7731125" y="4532313"/>
          <p14:tracePt t="54383" x="7748588" y="4522788"/>
          <p14:tracePt t="54736" x="7748588" y="4514850"/>
          <p14:tracePt t="54991" x="7740650" y="4522788"/>
          <p14:tracePt t="55071" x="7731125" y="4522788"/>
          <p14:tracePt t="55079" x="7721600" y="4486275"/>
          <p14:tracePt t="55087" x="7721600" y="4449763"/>
          <p14:tracePt t="55095" x="7712075" y="4413250"/>
          <p14:tracePt t="55105" x="7712075" y="4405313"/>
          <p14:tracePt t="55111" x="7704138" y="4376738"/>
          <p14:tracePt t="55121" x="7685088" y="4340225"/>
          <p14:tracePt t="55137" x="7685088" y="4322763"/>
          <p14:tracePt t="55151" x="7685088" y="4303713"/>
          <p14:tracePt t="55391" x="7685088" y="4295775"/>
          <p14:tracePt t="55399" x="7685088" y="4259263"/>
          <p14:tracePt t="55407" x="7685088" y="4240213"/>
          <p14:tracePt t="55415" x="7758113" y="4176713"/>
          <p14:tracePt t="55423" x="7894638" y="4103688"/>
          <p14:tracePt t="55431" x="8004175" y="4049713"/>
          <p14:tracePt t="55440" x="8123238" y="4003675"/>
          <p14:tracePt t="55447" x="8277225" y="3930650"/>
          <p14:tracePt t="55454" x="8405813" y="3848100"/>
          <p14:tracePt t="55463" x="8459788" y="3811588"/>
          <p14:tracePt t="55471" x="8505825" y="3794125"/>
          <p14:tracePt t="55479" x="8532813" y="3757613"/>
          <p14:tracePt t="55488" x="8559800" y="3738563"/>
          <p14:tracePt t="55505" x="8588375" y="3721100"/>
          <p14:tracePt t="55521" x="8615363" y="3711575"/>
          <p14:tracePt t="55527" x="8651875" y="3711575"/>
          <p14:tracePt t="55538" x="8724900" y="3711575"/>
          <p14:tracePt t="55543" x="8815388" y="3711575"/>
          <p14:tracePt t="55551" x="8943975" y="3711575"/>
          <p14:tracePt t="55559" x="9107488" y="371157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6EF3FD-4504-47B7-88EE-81BB15D78A6F}"/>
              </a:ext>
            </a:extLst>
          </p:cNvPr>
          <p:cNvSpPr>
            <a:spLocks noGrp="1"/>
          </p:cNvSpPr>
          <p:nvPr>
            <p:ph type="title"/>
          </p:nvPr>
        </p:nvSpPr>
        <p:spPr/>
        <p:txBody>
          <a:bodyPr/>
          <a:lstStyle/>
          <a:p>
            <a:r>
              <a:rPr kumimoji="1" lang="en-US" altLang="ja-JP" dirty="0"/>
              <a:t>Web</a:t>
            </a:r>
            <a:r>
              <a:rPr kumimoji="1" lang="ja-JP" altLang="en-US" dirty="0"/>
              <a:t>上にも資料があります</a:t>
            </a:r>
          </a:p>
        </p:txBody>
      </p:sp>
      <p:sp>
        <p:nvSpPr>
          <p:cNvPr id="3" name="コンテンツ プレースホルダー 2">
            <a:extLst>
              <a:ext uri="{FF2B5EF4-FFF2-40B4-BE49-F238E27FC236}">
                <a16:creationId xmlns:a16="http://schemas.microsoft.com/office/drawing/2014/main" id="{646C9497-57AA-4208-B655-193B958BE50C}"/>
              </a:ext>
            </a:extLst>
          </p:cNvPr>
          <p:cNvSpPr>
            <a:spLocks noGrp="1"/>
          </p:cNvSpPr>
          <p:nvPr>
            <p:ph idx="1"/>
          </p:nvPr>
        </p:nvSpPr>
        <p:spPr>
          <a:xfrm>
            <a:off x="442714" y="1163637"/>
            <a:ext cx="8229600" cy="4530725"/>
          </a:xfrm>
        </p:spPr>
        <p:txBody>
          <a:bodyPr/>
          <a:lstStyle/>
          <a:p>
            <a:r>
              <a:rPr kumimoji="1" lang="en-US" altLang="ja-JP" sz="2400" dirty="0">
                <a:hlinkClick r:id="rId2"/>
              </a:rPr>
              <a:t>http://www.am.ics.keio.ac.jp/arc/</a:t>
            </a:r>
            <a:endParaRPr kumimoji="1" lang="en-US" altLang="ja-JP" sz="2400" dirty="0"/>
          </a:p>
          <a:p>
            <a:r>
              <a:rPr lang="ja-JP" altLang="en-US" sz="2400" dirty="0"/>
              <a:t>レポートは</a:t>
            </a:r>
            <a:endParaRPr lang="en-US" altLang="ja-JP" sz="2400" dirty="0"/>
          </a:p>
          <a:p>
            <a:pPr marL="0" indent="0">
              <a:buNone/>
            </a:pPr>
            <a:r>
              <a:rPr lang="ja-JP" altLang="en-US" sz="2400" dirty="0"/>
              <a:t>件名に演習１：学籍番号：名前を付けて</a:t>
            </a:r>
            <a:endParaRPr lang="en-US" altLang="ja-JP" sz="2400" dirty="0"/>
          </a:p>
          <a:p>
            <a:pPr marL="0" indent="0">
              <a:buNone/>
            </a:pPr>
            <a:r>
              <a:rPr lang="en-US" altLang="ja-JP" sz="2400" dirty="0"/>
              <a:t>   </a:t>
            </a:r>
            <a:r>
              <a:rPr lang="en-US" altLang="ja-JP" sz="2400" dirty="0">
                <a:hlinkClick r:id="rId3"/>
              </a:rPr>
              <a:t>hunga4125@gmail.com</a:t>
            </a:r>
            <a:r>
              <a:rPr lang="ja-JP" altLang="en-US" sz="2400" dirty="0"/>
              <a:t>まで提出のこと</a:t>
            </a:r>
            <a:endParaRPr lang="en-US" altLang="ja-JP" sz="2400" dirty="0"/>
          </a:p>
          <a:p>
            <a:pPr marL="0" indent="0">
              <a:buNone/>
            </a:pPr>
            <a:r>
              <a:rPr lang="en-US" altLang="ja-JP" sz="2400" dirty="0"/>
              <a:t>1</a:t>
            </a:r>
            <a:r>
              <a:rPr lang="ja-JP" altLang="en-US" sz="2400" dirty="0"/>
              <a:t>週間が原則だが、、、、</a:t>
            </a:r>
            <a:endParaRPr lang="en-US" altLang="ja-JP" sz="2400" dirty="0"/>
          </a:p>
          <a:p>
            <a:pPr marL="857250" lvl="1" indent="-457200"/>
            <a:r>
              <a:rPr lang="ja-JP" altLang="en-US" sz="2400" dirty="0"/>
              <a:t>紙に書いて写メ</a:t>
            </a:r>
            <a:endParaRPr lang="en-US" altLang="ja-JP" sz="2400" dirty="0"/>
          </a:p>
          <a:p>
            <a:pPr marL="857250" lvl="1" indent="-457200"/>
            <a:r>
              <a:rPr lang="ja-JP" altLang="en-US" sz="2400" dirty="0"/>
              <a:t>パワポ（この授業のが公開されている）に書き込む</a:t>
            </a:r>
            <a:endParaRPr lang="en-US" altLang="ja-JP" sz="2400" dirty="0"/>
          </a:p>
          <a:p>
            <a:pPr marL="857250" lvl="1" indent="-457200"/>
            <a:r>
              <a:rPr lang="ja-JP" altLang="en-US" sz="2400" dirty="0"/>
              <a:t>ワードや他のエディタで作る</a:t>
            </a:r>
            <a:r>
              <a:rPr lang="en-US" altLang="ja-JP" sz="2400" dirty="0"/>
              <a:t>…</a:t>
            </a:r>
            <a:r>
              <a:rPr lang="en-US" altLang="ja-JP" sz="2400" dirty="0" err="1"/>
              <a:t>etc</a:t>
            </a:r>
            <a:endParaRPr lang="en-US" altLang="ja-JP" sz="2400" dirty="0"/>
          </a:p>
          <a:p>
            <a:pPr marL="857250" lvl="1" indent="-457200"/>
            <a:r>
              <a:rPr lang="ja-JP" altLang="en-US" sz="2400" dirty="0"/>
              <a:t>なんでも良いか</a:t>
            </a:r>
            <a:r>
              <a:rPr lang="en-US" altLang="ja-JP" sz="2400" dirty="0"/>
              <a:t>pdf, jpeg</a:t>
            </a:r>
            <a:r>
              <a:rPr lang="ja-JP" altLang="en-US" sz="2400" dirty="0"/>
              <a:t>形式でメールに添付</a:t>
            </a:r>
            <a:endParaRPr lang="en-US" altLang="ja-JP" sz="2400" dirty="0"/>
          </a:p>
          <a:p>
            <a:r>
              <a:rPr lang="ja-JP" altLang="en-US" sz="2400" dirty="0"/>
              <a:t>この授業は何回か</a:t>
            </a:r>
            <a:r>
              <a:rPr lang="en-US" altLang="ja-JP" sz="2400" dirty="0"/>
              <a:t>ITC</a:t>
            </a:r>
            <a:r>
              <a:rPr lang="ja-JP" altLang="en-US" sz="2400" dirty="0"/>
              <a:t>にログインしての演習があります。</a:t>
            </a:r>
            <a:endParaRPr lang="en-US" altLang="ja-JP" sz="2400" dirty="0"/>
          </a:p>
          <a:p>
            <a:r>
              <a:rPr lang="en-US" altLang="ja-JP" sz="2400" dirty="0"/>
              <a:t>PC</a:t>
            </a:r>
            <a:r>
              <a:rPr lang="ja-JP" altLang="en-US" sz="2400" dirty="0"/>
              <a:t>を用意してください。環境はなるべく簡単なものにします。</a:t>
            </a:r>
            <a:endParaRPr lang="en-US" altLang="ja-JP" sz="2400" dirty="0"/>
          </a:p>
          <a:p>
            <a:endParaRPr kumimoji="1" lang="ja-JP" altLang="en-US" dirty="0"/>
          </a:p>
        </p:txBody>
      </p:sp>
    </p:spTree>
    <p:extLst>
      <p:ext uri="{BB962C8B-B14F-4D97-AF65-F5344CB8AC3E}">
        <p14:creationId xmlns:p14="http://schemas.microsoft.com/office/powerpoint/2010/main" val="12537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E9BED-20A5-4929-888E-D1F217E3A161}"/>
              </a:ext>
            </a:extLst>
          </p:cNvPr>
          <p:cNvSpPr>
            <a:spLocks noGrp="1"/>
          </p:cNvSpPr>
          <p:nvPr>
            <p:ph type="title"/>
          </p:nvPr>
        </p:nvSpPr>
        <p:spPr/>
        <p:txBody>
          <a:bodyPr/>
          <a:lstStyle/>
          <a:p>
            <a:r>
              <a:rPr kumimoji="1" lang="ja-JP" altLang="en-US" sz="2800" dirty="0"/>
              <a:t>要求レベル並列性（</a:t>
            </a:r>
            <a:r>
              <a:rPr kumimoji="1" lang="en-US" altLang="ja-JP" sz="2800" dirty="0"/>
              <a:t>Request</a:t>
            </a:r>
            <a:r>
              <a:rPr kumimoji="1" lang="ja-JP" altLang="en-US" sz="2800" dirty="0"/>
              <a:t> </a:t>
            </a:r>
            <a:r>
              <a:rPr kumimoji="1" lang="en-US" altLang="ja-JP" sz="2800" dirty="0"/>
              <a:t>Level</a:t>
            </a:r>
            <a:r>
              <a:rPr kumimoji="1" lang="ja-JP" altLang="en-US" sz="2800" dirty="0"/>
              <a:t> </a:t>
            </a:r>
            <a:r>
              <a:rPr kumimoji="1" lang="en-US" altLang="ja-JP" sz="2800" dirty="0"/>
              <a:t>Parallelism:</a:t>
            </a:r>
            <a:r>
              <a:rPr kumimoji="1" lang="ja-JP" altLang="en-US" sz="2800" dirty="0"/>
              <a:t> </a:t>
            </a:r>
            <a:r>
              <a:rPr kumimoji="1" lang="en-US" altLang="ja-JP" sz="2800" dirty="0"/>
              <a:t>RLP)</a:t>
            </a:r>
            <a:endParaRPr kumimoji="1" lang="ja-JP" altLang="en-US" sz="2800" dirty="0"/>
          </a:p>
        </p:txBody>
      </p:sp>
      <p:sp>
        <p:nvSpPr>
          <p:cNvPr id="3" name="コンテンツ プレースホルダー 2">
            <a:extLst>
              <a:ext uri="{FF2B5EF4-FFF2-40B4-BE49-F238E27FC236}">
                <a16:creationId xmlns:a16="http://schemas.microsoft.com/office/drawing/2014/main" id="{59E5F75A-E1B0-4240-AC09-C7B3DA53D739}"/>
              </a:ext>
            </a:extLst>
          </p:cNvPr>
          <p:cNvSpPr>
            <a:spLocks noGrp="1"/>
          </p:cNvSpPr>
          <p:nvPr>
            <p:ph idx="1"/>
          </p:nvPr>
        </p:nvSpPr>
        <p:spPr>
          <a:xfrm>
            <a:off x="457200" y="1163637"/>
            <a:ext cx="8229600" cy="4530725"/>
          </a:xfrm>
        </p:spPr>
        <p:txBody>
          <a:bodyPr/>
          <a:lstStyle/>
          <a:p>
            <a:r>
              <a:rPr lang="ja-JP" altLang="en-US" dirty="0"/>
              <a:t>独立した複数のジョブを処理する場合の並列性</a:t>
            </a:r>
            <a:endParaRPr lang="en-US" altLang="ja-JP" dirty="0"/>
          </a:p>
          <a:p>
            <a:pPr lvl="1"/>
            <a:r>
              <a:rPr kumimoji="1" lang="ja-JP" altLang="en-US" dirty="0"/>
              <a:t>データセンター、サーバー</a:t>
            </a:r>
            <a:endParaRPr kumimoji="1" lang="en-US" altLang="ja-JP" dirty="0"/>
          </a:p>
          <a:p>
            <a:pPr lvl="1"/>
            <a:r>
              <a:rPr kumimoji="1" lang="ja-JP" altLang="en-US" dirty="0"/>
              <a:t>並列性は湯水のごとくある</a:t>
            </a:r>
            <a:endParaRPr kumimoji="1" lang="en-US" altLang="ja-JP" dirty="0"/>
          </a:p>
          <a:p>
            <a:pPr lvl="1"/>
            <a:r>
              <a:rPr lang="ja-JP" altLang="en-US" dirty="0"/>
              <a:t>資源、データベースの共用、信頼性が重要</a:t>
            </a:r>
            <a:endParaRPr lang="en-US" altLang="ja-JP" dirty="0"/>
          </a:p>
          <a:p>
            <a:pPr lvl="1"/>
            <a:r>
              <a:rPr kumimoji="1" lang="ja-JP" altLang="en-US" dirty="0"/>
              <a:t>単一ジョブの高速化とちょっと性質が違う</a:t>
            </a:r>
          </a:p>
        </p:txBody>
      </p:sp>
      <p:pic>
        <p:nvPicPr>
          <p:cNvPr id="5" name="オーディオ 4">
            <a:hlinkClick r:id="" action="ppaction://media"/>
            <a:extLst>
              <a:ext uri="{FF2B5EF4-FFF2-40B4-BE49-F238E27FC236}">
                <a16:creationId xmlns:a16="http://schemas.microsoft.com/office/drawing/2014/main" id="{DD6DEA0C-3C5A-407E-92C4-0B749BE32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0578058"/>
      </p:ext>
    </p:extLst>
  </p:cSld>
  <p:clrMapOvr>
    <a:masterClrMapping/>
  </p:clrMapOvr>
  <mc:AlternateContent xmlns:mc="http://schemas.openxmlformats.org/markup-compatibility/2006" xmlns:p14="http://schemas.microsoft.com/office/powerpoint/2010/main">
    <mc:Choice Requires="p14">
      <p:transition spd="slow" p14:dur="2000" advTm="102120"/>
    </mc:Choice>
    <mc:Fallback xmlns="">
      <p:transition spd="slow" advTm="10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22A593-96EC-4806-A3F9-0ED1048D19A6}"/>
              </a:ext>
            </a:extLst>
          </p:cNvPr>
          <p:cNvSpPr>
            <a:spLocks noGrp="1"/>
          </p:cNvSpPr>
          <p:nvPr>
            <p:ph type="title"/>
          </p:nvPr>
        </p:nvSpPr>
        <p:spPr/>
        <p:txBody>
          <a:bodyPr/>
          <a:lstStyle/>
          <a:p>
            <a:r>
              <a:rPr lang="ja-JP" altLang="en-US" dirty="0"/>
              <a:t>単一ジョブの並列処理</a:t>
            </a:r>
            <a:endParaRPr kumimoji="1" lang="ja-JP" altLang="en-US" dirty="0"/>
          </a:p>
        </p:txBody>
      </p:sp>
      <p:sp>
        <p:nvSpPr>
          <p:cNvPr id="3" name="コンテンツ プレースホルダー 2">
            <a:extLst>
              <a:ext uri="{FF2B5EF4-FFF2-40B4-BE49-F238E27FC236}">
                <a16:creationId xmlns:a16="http://schemas.microsoft.com/office/drawing/2014/main" id="{81AAC377-BBCD-4431-9295-6BAEA9E1C9B7}"/>
              </a:ext>
            </a:extLst>
          </p:cNvPr>
          <p:cNvSpPr>
            <a:spLocks noGrp="1"/>
          </p:cNvSpPr>
          <p:nvPr>
            <p:ph idx="1"/>
          </p:nvPr>
        </p:nvSpPr>
        <p:spPr>
          <a:xfrm>
            <a:off x="457200" y="1124744"/>
            <a:ext cx="8229600" cy="4530725"/>
          </a:xfrm>
        </p:spPr>
        <p:txBody>
          <a:bodyPr/>
          <a:lstStyle/>
          <a:p>
            <a:r>
              <a:rPr kumimoji="1" lang="ja-JP" altLang="en-US" dirty="0"/>
              <a:t>必ず損失がある</a:t>
            </a:r>
            <a:endParaRPr kumimoji="1" lang="en-US" altLang="ja-JP" dirty="0"/>
          </a:p>
          <a:p>
            <a:pPr lvl="1"/>
            <a:r>
              <a:rPr lang="ja-JP" altLang="en-US" dirty="0"/>
              <a:t>並列性の不足</a:t>
            </a:r>
            <a:endParaRPr lang="en-US" altLang="ja-JP" dirty="0"/>
          </a:p>
          <a:p>
            <a:pPr lvl="2"/>
            <a:r>
              <a:rPr lang="ja-JP" altLang="en-US" dirty="0"/>
              <a:t>普通、</a:t>
            </a:r>
            <a:r>
              <a:rPr kumimoji="1" lang="ja-JP" altLang="en-US" dirty="0"/>
              <a:t>逐次的に処理しなければならない（あるいは並列性が落ちる）部分がある</a:t>
            </a:r>
            <a:endParaRPr kumimoji="1" lang="en-US" altLang="ja-JP" dirty="0"/>
          </a:p>
          <a:p>
            <a:pPr lvl="2"/>
            <a:r>
              <a:rPr lang="ja-JP" altLang="en-US" dirty="0"/>
              <a:t>アムダールの法則によりプロセッサを増やしても性能が上がらない</a:t>
            </a:r>
            <a:endParaRPr lang="en-US" altLang="ja-JP" dirty="0"/>
          </a:p>
          <a:p>
            <a:pPr lvl="2"/>
            <a:r>
              <a:rPr kumimoji="1" lang="ja-JP" altLang="en-US" dirty="0"/>
              <a:t>ストロングスケーリングとウィークスケーリング</a:t>
            </a:r>
            <a:endParaRPr kumimoji="1" lang="en-US" altLang="ja-JP" dirty="0"/>
          </a:p>
          <a:p>
            <a:pPr lvl="1"/>
            <a:r>
              <a:rPr lang="ja-JP" altLang="en-US" dirty="0"/>
              <a:t>負荷の分散</a:t>
            </a:r>
            <a:endParaRPr lang="en-US" altLang="ja-JP" dirty="0"/>
          </a:p>
          <a:p>
            <a:pPr lvl="2"/>
            <a:r>
              <a:rPr kumimoji="1" lang="ja-JP" altLang="en-US" dirty="0"/>
              <a:t>均等に分散できないと、一番重い仕事をする人に律速される</a:t>
            </a:r>
            <a:endParaRPr kumimoji="1" lang="en-US" altLang="ja-JP" dirty="0"/>
          </a:p>
          <a:p>
            <a:pPr lvl="1"/>
            <a:r>
              <a:rPr lang="ja-JP" altLang="en-US" dirty="0"/>
              <a:t>同期、データ交換の損失</a:t>
            </a:r>
            <a:endParaRPr lang="en-US" altLang="ja-JP" dirty="0"/>
          </a:p>
          <a:p>
            <a:pPr lvl="2"/>
            <a:r>
              <a:rPr lang="ja-JP" altLang="en-US" dirty="0"/>
              <a:t>待ち合わせをして、データを交換しないと処理ができない</a:t>
            </a:r>
            <a:endParaRPr lang="en-US" altLang="ja-JP" dirty="0"/>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808780F9-2C96-4A32-808C-2210329D06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74057589"/>
      </p:ext>
    </p:extLst>
  </p:cSld>
  <p:clrMapOvr>
    <a:masterClrMapping/>
  </p:clrMapOvr>
  <mc:AlternateContent xmlns:mc="http://schemas.openxmlformats.org/markup-compatibility/2006" xmlns:p14="http://schemas.microsoft.com/office/powerpoint/2010/main">
    <mc:Choice Requires="p14">
      <p:transition spd="slow" p14:dur="2000" advTm="164885"/>
    </mc:Choice>
    <mc:Fallback xmlns="">
      <p:transition spd="slow" advTm="16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ja-JP"/>
              <a:t>Amdahl</a:t>
            </a:r>
            <a:r>
              <a:rPr lang="ja-JP" altLang="en-US"/>
              <a:t>の法則</a:t>
            </a:r>
          </a:p>
        </p:txBody>
      </p:sp>
      <p:sp>
        <p:nvSpPr>
          <p:cNvPr id="46083" name="Rectangle 3"/>
          <p:cNvSpPr>
            <a:spLocks noChangeArrowheads="1"/>
          </p:cNvSpPr>
          <p:nvPr/>
        </p:nvSpPr>
        <p:spPr bwMode="auto">
          <a:xfrm>
            <a:off x="1258888" y="2133600"/>
            <a:ext cx="144462" cy="6477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46084" name="Rectangle 4"/>
          <p:cNvSpPr>
            <a:spLocks noChangeArrowheads="1"/>
          </p:cNvSpPr>
          <p:nvPr/>
        </p:nvSpPr>
        <p:spPr bwMode="auto">
          <a:xfrm>
            <a:off x="1403350" y="2133600"/>
            <a:ext cx="7345363"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85" name="Text Box 5"/>
          <p:cNvSpPr txBox="1">
            <a:spLocks noChangeArrowheads="1"/>
          </p:cNvSpPr>
          <p:nvPr/>
        </p:nvSpPr>
        <p:spPr bwMode="auto">
          <a:xfrm>
            <a:off x="447675" y="1360488"/>
            <a:ext cx="2092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シリアルな部分</a:t>
            </a:r>
            <a:r>
              <a:rPr lang="en-US" altLang="ja-JP" b="1"/>
              <a:t>part</a:t>
            </a:r>
          </a:p>
          <a:p>
            <a:pPr eaLnBrk="1" hangingPunct="1"/>
            <a:r>
              <a:rPr lang="ja-JP" altLang="en-US" b="1"/>
              <a:t>１％</a:t>
            </a:r>
          </a:p>
        </p:txBody>
      </p:sp>
      <p:sp>
        <p:nvSpPr>
          <p:cNvPr id="46086" name="Text Box 6"/>
          <p:cNvSpPr txBox="1">
            <a:spLocks noChangeArrowheads="1"/>
          </p:cNvSpPr>
          <p:nvPr/>
        </p:nvSpPr>
        <p:spPr bwMode="auto">
          <a:xfrm>
            <a:off x="4270375" y="1427163"/>
            <a:ext cx="2994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並列処理が可能な部分 </a:t>
            </a:r>
            <a:r>
              <a:rPr lang="en-US" altLang="ja-JP" b="1"/>
              <a:t>99</a:t>
            </a:r>
            <a:r>
              <a:rPr lang="ja-JP" altLang="en-US" b="1"/>
              <a:t>％</a:t>
            </a:r>
          </a:p>
        </p:txBody>
      </p:sp>
      <p:sp>
        <p:nvSpPr>
          <p:cNvPr id="46087" name="Rectangle 7"/>
          <p:cNvSpPr>
            <a:spLocks noChangeArrowheads="1"/>
          </p:cNvSpPr>
          <p:nvPr/>
        </p:nvSpPr>
        <p:spPr bwMode="auto">
          <a:xfrm>
            <a:off x="1258888" y="3789363"/>
            <a:ext cx="144462" cy="6477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46088" name="Rectangle 8"/>
          <p:cNvSpPr>
            <a:spLocks noChangeArrowheads="1"/>
          </p:cNvSpPr>
          <p:nvPr/>
        </p:nvSpPr>
        <p:spPr bwMode="auto">
          <a:xfrm flipH="1">
            <a:off x="1404938" y="3789363"/>
            <a:ext cx="71437"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46089" name="Line 9"/>
          <p:cNvSpPr>
            <a:spLocks noChangeShapeType="1"/>
          </p:cNvSpPr>
          <p:nvPr/>
        </p:nvSpPr>
        <p:spPr bwMode="auto">
          <a:xfrm>
            <a:off x="1331913" y="2781300"/>
            <a:ext cx="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0" name="Line 10"/>
          <p:cNvSpPr>
            <a:spLocks noChangeShapeType="1"/>
          </p:cNvSpPr>
          <p:nvPr/>
        </p:nvSpPr>
        <p:spPr bwMode="auto">
          <a:xfrm flipH="1">
            <a:off x="1476375" y="2781300"/>
            <a:ext cx="2232025"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1" name="Text Box 11"/>
          <p:cNvSpPr txBox="1">
            <a:spLocks noChangeArrowheads="1"/>
          </p:cNvSpPr>
          <p:nvPr/>
        </p:nvSpPr>
        <p:spPr bwMode="auto">
          <a:xfrm>
            <a:off x="2463800" y="3270250"/>
            <a:ext cx="304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並列処理で高速化できる部分</a:t>
            </a:r>
          </a:p>
        </p:txBody>
      </p:sp>
      <p:sp>
        <p:nvSpPr>
          <p:cNvPr id="46092" name="Text Box 12"/>
          <p:cNvSpPr txBox="1">
            <a:spLocks noChangeArrowheads="1"/>
          </p:cNvSpPr>
          <p:nvPr/>
        </p:nvSpPr>
        <p:spPr bwMode="auto">
          <a:xfrm>
            <a:off x="2195513" y="3789363"/>
            <a:ext cx="51847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 + 0.99/p</a:t>
            </a:r>
          </a:p>
          <a:p>
            <a:pPr eaLnBrk="1" hangingPunct="1"/>
            <a:endParaRPr lang="en-US" altLang="ja-JP" b="1"/>
          </a:p>
          <a:p>
            <a:pPr eaLnBrk="1" hangingPunct="1"/>
            <a:r>
              <a:rPr lang="ja-JP" altLang="en-US" b="1"/>
              <a:t>いくら</a:t>
            </a:r>
            <a:r>
              <a:rPr lang="en-US" altLang="ja-JP" b="1"/>
              <a:t>p</a:t>
            </a:r>
            <a:r>
              <a:rPr lang="ja-JP" altLang="en-US" b="1"/>
              <a:t>を増やしても</a:t>
            </a:r>
            <a:r>
              <a:rPr lang="en-US" altLang="ja-JP" b="1"/>
              <a:t>100</a:t>
            </a:r>
            <a:r>
              <a:rPr lang="ja-JP" altLang="en-US" b="1"/>
              <a:t>倍以上にすることはできない</a:t>
            </a:r>
          </a:p>
        </p:txBody>
      </p:sp>
      <p:sp>
        <p:nvSpPr>
          <p:cNvPr id="46093" name="Text Box 13"/>
          <p:cNvSpPr txBox="1">
            <a:spLocks noChangeArrowheads="1"/>
          </p:cNvSpPr>
          <p:nvPr/>
        </p:nvSpPr>
        <p:spPr bwMode="auto">
          <a:xfrm>
            <a:off x="877829" y="4706462"/>
            <a:ext cx="621676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高速化の効果はそれが可能な部分の割合によって制限される</a:t>
            </a:r>
          </a:p>
          <a:p>
            <a:pPr eaLnBrk="1" hangingPunct="1"/>
            <a:endParaRPr lang="ja-JP" altLang="en-US" b="1" dirty="0"/>
          </a:p>
          <a:p>
            <a:pPr eaLnBrk="1" hangingPunct="1"/>
            <a:r>
              <a:rPr lang="ja-JP" altLang="en-US" b="1" dirty="0"/>
              <a:t>多くの並列処理にとっては限界になる</a:t>
            </a:r>
            <a:endParaRPr lang="en-US" altLang="ja-JP" b="1" dirty="0"/>
          </a:p>
          <a:p>
            <a:pPr eaLnBrk="1" hangingPunct="1"/>
            <a:endParaRPr lang="en-US" altLang="ja-JP" b="1" dirty="0"/>
          </a:p>
          <a:p>
            <a:pPr eaLnBrk="1" hangingPunct="1"/>
            <a:r>
              <a:rPr lang="ja-JP" altLang="en-US" b="1" dirty="0"/>
              <a:t>全体の処理量が一定→ストロングスケーリング</a:t>
            </a:r>
          </a:p>
        </p:txBody>
      </p:sp>
      <p:pic>
        <p:nvPicPr>
          <p:cNvPr id="2" name="オーディオ 1">
            <a:hlinkClick r:id="" action="ppaction://media"/>
            <a:extLst>
              <a:ext uri="{FF2B5EF4-FFF2-40B4-BE49-F238E27FC236}">
                <a16:creationId xmlns:a16="http://schemas.microsoft.com/office/drawing/2014/main" id="{497EAF54-A2DE-4B9E-BCC1-0D6759C033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190"/>
    </mc:Choice>
    <mc:Fallback xmlns="">
      <p:transition spd="slow" advTm="12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470" x="1047750" y="4095750"/>
          <p14:tracePt t="23661" x="219075" y="4057650"/>
          <p14:tracePt t="23669" x="346075" y="4013200"/>
          <p14:tracePt t="23676" x="501650" y="3948113"/>
          <p14:tracePt t="23684" x="611188" y="3921125"/>
          <p14:tracePt t="23693" x="728663" y="3875088"/>
          <p14:tracePt t="23700" x="801688" y="3840163"/>
          <p14:tracePt t="23728" x="1047750" y="3694113"/>
          <p14:tracePt t="23737" x="1103313" y="3638550"/>
          <p14:tracePt t="23751" x="1166813" y="3584575"/>
          <p14:tracePt t="23757" x="1176338" y="3556000"/>
          <p14:tracePt t="23770" x="1185863" y="3548063"/>
          <p14:tracePt t="23776" x="1193800" y="3519488"/>
          <p14:tracePt t="23780" x="1212850" y="3502025"/>
          <p14:tracePt t="23791" x="1212850" y="3482975"/>
          <p14:tracePt t="23797" x="1222375" y="3475038"/>
          <p14:tracePt t="23812" x="1222375" y="3455988"/>
          <p14:tracePt t="23820" x="1222375" y="3446463"/>
          <p14:tracePt t="23828" x="1222375" y="3419475"/>
          <p14:tracePt t="23836" x="1222375" y="3402013"/>
          <p14:tracePt t="23844" x="1222375" y="3382963"/>
          <p14:tracePt t="23852" x="1222375" y="3375025"/>
          <p14:tracePt t="23860" x="1222375" y="3338513"/>
          <p14:tracePt t="23868" x="1222375" y="3309938"/>
          <p14:tracePt t="23877" x="1222375" y="3292475"/>
          <p14:tracePt t="23898" x="1230313" y="3209925"/>
          <p14:tracePt t="23901" x="1230313" y="3182938"/>
          <p14:tracePt t="23910" x="1230313" y="3146425"/>
          <p14:tracePt t="23917" x="1239838" y="3109913"/>
          <p14:tracePt t="23925" x="1239838" y="3100388"/>
          <p14:tracePt t="23933" x="1239838" y="3090863"/>
          <p14:tracePt t="23943" x="1258888" y="3063875"/>
          <p14:tracePt t="23948" x="1266825" y="3046413"/>
          <p14:tracePt t="23965" x="1276350" y="3027363"/>
          <p14:tracePt t="23973" x="1285875" y="3017838"/>
          <p14:tracePt t="23980" x="1303338" y="2990850"/>
          <p14:tracePt t="23989" x="1312863" y="2982913"/>
          <p14:tracePt t="23997" x="1322388" y="2963863"/>
          <p14:tracePt t="24004" x="1349375" y="2946400"/>
          <p14:tracePt t="24015" x="1395413" y="2900363"/>
          <p14:tracePt t="24020" x="1422400" y="2863850"/>
          <p14:tracePt t="24030" x="1485900" y="2827338"/>
          <p14:tracePt t="24037" x="1531938" y="2790825"/>
          <p14:tracePt t="24046" x="1612900" y="2754313"/>
          <p14:tracePt t="24052" x="1649413" y="2717800"/>
          <p14:tracePt t="24062" x="1714500" y="2654300"/>
          <p14:tracePt t="24068" x="1751013" y="2617788"/>
          <p14:tracePt t="24075" x="1768475" y="2581275"/>
          <p14:tracePt t="24084" x="1778000" y="2554288"/>
          <p14:tracePt t="24092" x="1787525" y="2517775"/>
          <p14:tracePt t="24100" x="1787525" y="2508250"/>
          <p14:tracePt t="24109" x="1795463" y="2498725"/>
          <p14:tracePt t="24117" x="1795463" y="2481263"/>
          <p14:tracePt t="24132" x="1795463" y="2471738"/>
          <p14:tracePt t="24142" x="1795463" y="2462213"/>
          <p14:tracePt t="24148" x="1795463" y="2444750"/>
          <p14:tracePt t="24159" x="1795463" y="2425700"/>
          <p14:tracePt t="24165" x="1795463" y="2416175"/>
          <p14:tracePt t="24174" x="1795463" y="2398713"/>
          <p14:tracePt t="24181" x="1795463" y="2389188"/>
          <p14:tracePt t="24189" x="1795463" y="2352675"/>
          <p14:tracePt t="24197" x="1795463" y="2325688"/>
          <p14:tracePt t="24205" x="1795463" y="2298700"/>
          <p14:tracePt t="24212" x="1795463" y="2252663"/>
          <p14:tracePt t="24221" x="1795463" y="2233613"/>
          <p14:tracePt t="24228" x="1795463" y="2197100"/>
          <p14:tracePt t="24237" x="1795463" y="2152650"/>
          <p14:tracePt t="24244" x="1787525" y="2125663"/>
          <p14:tracePt t="24253" x="1778000" y="2097088"/>
          <p14:tracePt t="24262" x="1768475" y="2079625"/>
          <p14:tracePt t="24269" x="1758950" y="2043113"/>
          <p14:tracePt t="24277" x="1758950" y="2033588"/>
          <p14:tracePt t="24285" x="1751013" y="2006600"/>
          <p14:tracePt t="24292" x="1751013" y="1997075"/>
          <p14:tracePt t="24301" x="1751013" y="1987550"/>
          <p14:tracePt t="24309" x="1741488" y="1960563"/>
          <p14:tracePt t="24317" x="1731963" y="1951038"/>
          <p14:tracePt t="24325" x="1722438" y="1943100"/>
          <p14:tracePt t="24343" x="1722438" y="1924050"/>
          <p14:tracePt t="24348" x="1714500" y="1914525"/>
          <p14:tracePt t="24580" x="1695450" y="1914525"/>
          <p14:tracePt t="24605" x="1677988" y="1914525"/>
          <p14:tracePt t="24613" x="1649413" y="1933575"/>
          <p14:tracePt t="24620" x="1622425" y="1933575"/>
          <p14:tracePt t="24629" x="1576388" y="1943100"/>
          <p14:tracePt t="24636" x="1522413" y="1943100"/>
          <p14:tracePt t="24645" x="1476375" y="1960563"/>
          <p14:tracePt t="24652" x="1422400" y="1960563"/>
          <p14:tracePt t="24662" x="1376363" y="1960563"/>
          <p14:tracePt t="24668" x="1358900" y="1960563"/>
          <p14:tracePt t="24677" x="1339850" y="1960563"/>
          <p14:tracePt t="24747" x="1330325" y="1960563"/>
          <p14:tracePt t="24763" x="1312863" y="1970088"/>
          <p14:tracePt t="24772" x="1293813" y="1970088"/>
          <p14:tracePt t="24779" x="1276350" y="1970088"/>
          <p14:tracePt t="24787" x="1230313" y="1979613"/>
          <p14:tracePt t="24804" x="1212850" y="1987550"/>
          <p14:tracePt t="24813" x="1176338" y="2006600"/>
          <p14:tracePt t="24829" x="1166813" y="2006600"/>
          <p14:tracePt t="24845" x="1139825" y="2016125"/>
          <p14:tracePt t="24932" x="1120775" y="2043113"/>
          <p14:tracePt t="24941" x="1103313" y="2043113"/>
          <p14:tracePt t="24948" x="1084263" y="2060575"/>
          <p14:tracePt t="24958" x="1076325" y="2070100"/>
          <p14:tracePt t="24974" x="1066800" y="2070100"/>
          <p14:tracePt t="25149" x="1076325" y="2070100"/>
          <p14:tracePt t="25158" x="1084263" y="2070100"/>
          <p14:tracePt t="25164" x="1093788" y="2070100"/>
          <p14:tracePt t="25172" x="1120775" y="2070100"/>
          <p14:tracePt t="25180" x="1139825" y="2060575"/>
          <p14:tracePt t="25189" x="1149350" y="2052638"/>
          <p14:tracePt t="25196" x="1185863" y="2043113"/>
          <p14:tracePt t="25205" x="1193800" y="2043113"/>
          <p14:tracePt t="25212" x="1203325" y="2043113"/>
          <p14:tracePt t="25223" x="1212850" y="2043113"/>
          <p14:tracePt t="25637" x="1222375" y="2024063"/>
          <p14:tracePt t="25644" x="1230313" y="2006600"/>
          <p14:tracePt t="25652" x="1266825" y="1997075"/>
          <p14:tracePt t="25662" x="1322388" y="1970088"/>
          <p14:tracePt t="25669" x="1403350" y="1943100"/>
          <p14:tracePt t="25677" x="1476375" y="1933575"/>
          <p14:tracePt t="25684" x="1595438" y="1887538"/>
          <p14:tracePt t="25692" x="1741488" y="1860550"/>
          <p14:tracePt t="25701" x="1887538" y="1824038"/>
          <p14:tracePt t="25709" x="2041525" y="1787525"/>
          <p14:tracePt t="25716" x="2151063" y="1741488"/>
          <p14:tracePt t="25727" x="2270125" y="1714500"/>
          <p14:tracePt t="25732" x="2397125" y="1668463"/>
          <p14:tracePt t="25743" x="2543175" y="1651000"/>
          <p14:tracePt t="25748" x="2643188" y="1641475"/>
          <p14:tracePt t="25759" x="2752725" y="1614488"/>
          <p14:tracePt t="25764" x="2881313" y="1595438"/>
          <p14:tracePt t="25774" x="2971800" y="1587500"/>
          <p14:tracePt t="25780" x="3100388" y="1587500"/>
          <p14:tracePt t="25790" x="3181350" y="1587500"/>
          <p14:tracePt t="25797" x="3254375" y="1587500"/>
          <p14:tracePt t="25804" x="3309938" y="1587500"/>
          <p14:tracePt t="25812" x="3409950" y="1541463"/>
          <p14:tracePt t="25822" x="3463925" y="1541463"/>
          <p14:tracePt t="25828" x="3519488" y="1531938"/>
          <p14:tracePt t="25837" x="3600450" y="1514475"/>
          <p14:tracePt t="25845" x="3709988" y="1504950"/>
          <p14:tracePt t="25853" x="3819525" y="1504950"/>
          <p14:tracePt t="25861" x="3938588" y="1458913"/>
          <p14:tracePt t="25869" x="4048125" y="1449388"/>
          <p14:tracePt t="25879" x="4157663" y="1449388"/>
          <p14:tracePt t="25894" x="4384675" y="1404938"/>
          <p14:tracePt t="25900" x="4457700" y="1404938"/>
          <p14:tracePt t="25908" x="4513263" y="1404938"/>
          <p14:tracePt t="25918" x="4567238" y="1404938"/>
          <p14:tracePt t="25925" x="4622800" y="1404938"/>
          <p14:tracePt t="25932" x="4676775" y="1404938"/>
          <p14:tracePt t="25941" x="4722813" y="1404938"/>
          <p14:tracePt t="25948" x="4759325" y="1404938"/>
          <p14:tracePt t="25959" x="4786313" y="1404938"/>
          <p14:tracePt t="25964" x="4813300" y="1412875"/>
          <p14:tracePt t="25975" x="4832350" y="1412875"/>
          <p14:tracePt t="25980" x="4868863" y="1422400"/>
          <p14:tracePt t="25989" x="4905375" y="1441450"/>
          <p14:tracePt t="25996" x="4959350" y="1458913"/>
          <p14:tracePt t="26005" x="4995863" y="1468438"/>
          <p14:tracePt t="26012" x="5078413" y="1477963"/>
          <p14:tracePt t="26020" x="5151438" y="1477963"/>
          <p14:tracePt t="26028" x="5214938" y="1504950"/>
          <p14:tracePt t="26036" x="5287963" y="1504950"/>
          <p14:tracePt t="26044" x="5341938" y="1504950"/>
          <p14:tracePt t="26052" x="5397500" y="1504950"/>
          <p14:tracePt t="26061" x="5470525" y="1504950"/>
          <p14:tracePt t="26068" x="5514975" y="1504950"/>
          <p14:tracePt t="26076" x="5570538" y="1504950"/>
          <p14:tracePt t="26084" x="5607050" y="1504950"/>
          <p14:tracePt t="26092" x="5653088" y="1504950"/>
          <p14:tracePt t="26100" x="5707063" y="1504950"/>
          <p14:tracePt t="26108" x="5734050" y="1504950"/>
          <p14:tracePt t="26116" x="5789613" y="1504950"/>
          <p14:tracePt t="26125" x="5843588" y="1504950"/>
          <p14:tracePt t="26134" x="5935663" y="1504950"/>
          <p14:tracePt t="26143" x="6007100" y="1504950"/>
          <p14:tracePt t="26148" x="6126163" y="1504950"/>
          <p14:tracePt t="26159" x="6218238" y="1504950"/>
          <p14:tracePt t="26165" x="6308725" y="1504950"/>
          <p14:tracePt t="26174" x="6418263" y="1504950"/>
          <p14:tracePt t="26180" x="6508750" y="1504950"/>
          <p14:tracePt t="26189" x="6600825" y="1504950"/>
          <p14:tracePt t="26197" x="6691313" y="1504950"/>
          <p14:tracePt t="26205" x="6764338" y="1504950"/>
          <p14:tracePt t="26212" x="6873875" y="1504950"/>
          <p14:tracePt t="26222" x="6964363" y="1514475"/>
          <p14:tracePt t="26228" x="7083425" y="1531938"/>
          <p14:tracePt t="26237" x="7175500" y="1541463"/>
          <p14:tracePt t="26246" x="7265988" y="1541463"/>
          <p14:tracePt t="26253" x="7366000" y="1568450"/>
          <p14:tracePt t="26262" x="7402513" y="1587500"/>
          <p14:tracePt t="26269" x="7475538" y="1587500"/>
          <p14:tracePt t="26276" x="7539038" y="1595438"/>
          <p14:tracePt t="26285" x="7575550" y="1595438"/>
          <p14:tracePt t="26292" x="7639050" y="1604963"/>
          <p14:tracePt t="26300" x="7712075" y="1631950"/>
          <p14:tracePt t="26309" x="7767638" y="1631950"/>
          <p14:tracePt t="26318" x="7867650" y="1631950"/>
          <p14:tracePt t="26325" x="7940675" y="1631950"/>
          <p14:tracePt t="26333" x="7977188" y="1631950"/>
          <p14:tracePt t="26342" x="8023225" y="1641475"/>
          <p14:tracePt t="26349" x="8113713" y="1660525"/>
          <p14:tracePt t="26359" x="8186738" y="1660525"/>
          <p14:tracePt t="26364" x="8269288" y="1677988"/>
          <p14:tracePt t="26375" x="8332788" y="1704975"/>
          <p14:tracePt t="26380" x="8386763" y="1724025"/>
          <p14:tracePt t="26389" x="8469313" y="1731963"/>
          <p14:tracePt t="26396" x="8542338" y="1768475"/>
          <p14:tracePt t="26405" x="8624888" y="1768475"/>
          <p14:tracePt t="26412" x="8697913" y="1787525"/>
          <p14:tracePt t="26422" x="8788400" y="1797050"/>
          <p14:tracePt t="26429" x="8842375" y="1797050"/>
          <p14:tracePt t="26436" x="8907463" y="1824038"/>
          <p14:tracePt t="26444" x="8988425" y="1833563"/>
          <p14:tracePt t="26452" x="9017000" y="1833563"/>
          <p14:tracePt t="26460" x="9043988" y="1841500"/>
          <p14:tracePt t="26477" x="9053513" y="1851025"/>
          <p14:tracePt t="26533" x="9061450" y="1860550"/>
          <p14:tracePt t="26540" x="9070975" y="1870075"/>
          <p14:tracePt t="26548" x="9080500" y="1887538"/>
          <p14:tracePt t="26557" x="9097963" y="1906588"/>
          <p14:tracePt t="26564" x="9107488" y="1924050"/>
          <p14:tracePt t="26574" x="9117013" y="1943100"/>
          <p14:tracePt t="26580" x="9117013" y="1951038"/>
          <p14:tracePt t="26590" x="9126538" y="1960563"/>
          <p14:tracePt t="26661" x="9126538" y="1970088"/>
          <p14:tracePt t="26684" x="9126538" y="1979613"/>
          <p14:tracePt t="26724" x="9126538" y="1987550"/>
          <p14:tracePt t="26733" x="9126538" y="1997075"/>
          <p14:tracePt t="26748" x="9117013" y="2006600"/>
          <p14:tracePt t="26765" x="9107488" y="2016125"/>
          <p14:tracePt t="26773" x="9097963" y="2024063"/>
          <p14:tracePt t="26780" x="9080500" y="2033588"/>
          <p14:tracePt t="26789" x="9080500" y="2043113"/>
          <p14:tracePt t="26796" x="9061450" y="2043113"/>
          <p14:tracePt t="26812" x="9053513" y="2052638"/>
          <p14:tracePt t="26844" x="9043988" y="2060575"/>
          <p14:tracePt t="26852" x="9034463" y="2060575"/>
          <p14:tracePt t="26898" x="9017000" y="2079625"/>
          <p14:tracePt t="26908" x="8988425" y="2089150"/>
          <p14:tracePt t="26916" x="8980488" y="2097088"/>
          <p14:tracePt t="26926" x="8970963" y="2106613"/>
          <p14:tracePt t="26932" x="8961438" y="2106613"/>
          <p14:tracePt t="26948" x="8943975" y="2125663"/>
          <p14:tracePt t="27109" x="8934450" y="2125663"/>
          <p14:tracePt t="27117" x="8924925" y="2133600"/>
          <p14:tracePt t="27132" x="8907463" y="2133600"/>
          <p14:tracePt t="27140" x="8888413" y="2143125"/>
          <p14:tracePt t="27158" x="8878888" y="2143125"/>
          <p14:tracePt t="27164" x="8861425" y="2143125"/>
          <p14:tracePt t="27174" x="8851900" y="2152650"/>
          <p14:tracePt t="27316" x="8842375" y="2143125"/>
          <p14:tracePt t="27324" x="8834438" y="2133600"/>
          <p14:tracePt t="27332" x="8815388" y="2106613"/>
          <p14:tracePt t="27342" x="8807450" y="2097088"/>
          <p14:tracePt t="27446" x="8797925" y="2116138"/>
          <p14:tracePt t="27453" x="8797925" y="2125663"/>
          <p14:tracePt t="27460" x="8788400" y="2133600"/>
          <p14:tracePt t="27468" x="8788400" y="2152650"/>
          <p14:tracePt t="27476" x="8770938" y="2179638"/>
          <p14:tracePt t="27492" x="8770938" y="2197100"/>
          <p14:tracePt t="27509" x="8770938" y="2206625"/>
          <p14:tracePt t="27517" x="8761413" y="2216150"/>
          <p14:tracePt t="27639" x="8761413" y="2206625"/>
          <p14:tracePt t="27645" x="8761413" y="2197100"/>
          <p14:tracePt t="27652" x="8751888" y="2160588"/>
          <p14:tracePt t="27661" x="8751888" y="2152650"/>
          <p14:tracePt t="27669" x="8751888" y="2143125"/>
          <p14:tracePt t="27677" x="8751888" y="2133600"/>
          <p14:tracePt t="27684" x="8751888" y="2116138"/>
          <p14:tracePt t="27700" x="8742363" y="2097088"/>
          <p14:tracePt t="27716" x="8742363" y="2089150"/>
          <p14:tracePt t="27853" x="8724900" y="2079625"/>
          <p14:tracePt t="27861" x="8705850" y="2079625"/>
          <p14:tracePt t="27868" x="8678863" y="2079625"/>
          <p14:tracePt t="27877" x="8642350" y="2079625"/>
          <p14:tracePt t="27896" x="8523288" y="2079625"/>
          <p14:tracePt t="27900" x="8451850" y="2079625"/>
          <p14:tracePt t="27909" x="8378825" y="2070100"/>
          <p14:tracePt t="27918" x="8296275" y="2052638"/>
          <p14:tracePt t="27925" x="8186738" y="2024063"/>
          <p14:tracePt t="27932" x="8077200" y="2016125"/>
          <p14:tracePt t="27941" x="7967663" y="1997075"/>
          <p14:tracePt t="27948" x="7850188" y="1987550"/>
          <p14:tracePt t="27959" x="7758113" y="1960563"/>
          <p14:tracePt t="27964" x="7648575" y="1960563"/>
          <p14:tracePt t="27974" x="7567613" y="1943100"/>
          <p14:tracePt t="27981" x="7439025" y="1933575"/>
          <p14:tracePt t="27991" x="7348538" y="1914525"/>
          <p14:tracePt t="27997" x="7265988" y="1887538"/>
          <p14:tracePt t="28005" x="7175500" y="1887538"/>
          <p14:tracePt t="28012" x="7102475" y="1878013"/>
          <p14:tracePt t="28020" x="7019925" y="1860550"/>
          <p14:tracePt t="28029" x="6964363" y="1860550"/>
          <p14:tracePt t="28036" x="6919913" y="1851025"/>
          <p14:tracePt t="28044" x="6864350" y="1851025"/>
          <p14:tracePt t="28052" x="6827838" y="1851025"/>
          <p14:tracePt t="28060" x="6800850" y="1851025"/>
          <p14:tracePt t="28069" x="6764338" y="1851025"/>
          <p14:tracePt t="28076" x="6727825" y="1851025"/>
          <p14:tracePt t="28084" x="6710363" y="1851025"/>
          <p14:tracePt t="28093" x="6681788" y="1851025"/>
          <p14:tracePt t="28100" x="6673850" y="1851025"/>
          <p14:tracePt t="28108" x="6637338" y="1851025"/>
          <p14:tracePt t="28118" x="6610350" y="1851025"/>
          <p14:tracePt t="28126" x="6564313" y="1851025"/>
          <p14:tracePt t="28133" x="6527800" y="1851025"/>
          <p14:tracePt t="28142" x="6454775" y="1851025"/>
          <p14:tracePt t="28148" x="6399213" y="1851025"/>
          <p14:tracePt t="28159" x="6291263" y="1824038"/>
          <p14:tracePt t="28164" x="6189663" y="1814513"/>
          <p14:tracePt t="28174" x="6062663" y="1797050"/>
          <p14:tracePt t="28181" x="5916613" y="1787525"/>
          <p14:tracePt t="28189" x="5761038" y="1741488"/>
          <p14:tracePt t="28197" x="5597525" y="1724025"/>
          <p14:tracePt t="28204" x="5451475" y="1704975"/>
          <p14:tracePt t="28212" x="5324475" y="1677988"/>
          <p14:tracePt t="28220" x="5195888" y="1668463"/>
          <p14:tracePt t="28228" x="5086350" y="1651000"/>
          <p14:tracePt t="28236" x="4949825" y="1641475"/>
          <p14:tracePt t="28244" x="4876800" y="1641475"/>
          <p14:tracePt t="28253" x="4767263" y="1604963"/>
          <p14:tracePt t="28261" x="4695825" y="1604963"/>
          <p14:tracePt t="28268" x="4640263" y="1604963"/>
          <p14:tracePt t="28278" x="4576763" y="1604963"/>
          <p14:tracePt t="28284" x="4540250" y="1604963"/>
          <p14:tracePt t="28293" x="4494213" y="1604963"/>
          <p14:tracePt t="28300" x="4467225" y="1604963"/>
          <p14:tracePt t="28308" x="4440238" y="1604963"/>
          <p14:tracePt t="28316" x="4394200" y="1604963"/>
          <p14:tracePt t="28325" x="4384675" y="1604963"/>
          <p14:tracePt t="28332" x="4340225" y="1604963"/>
          <p14:tracePt t="28342" x="4321175" y="1604963"/>
          <p14:tracePt t="28349" x="4284663" y="1604963"/>
          <p14:tracePt t="28359" x="4248150" y="1604963"/>
          <p14:tracePt t="28364" x="4221163" y="1624013"/>
          <p14:tracePt t="28381" x="4194175" y="1631950"/>
          <p14:tracePt t="28389" x="4148138" y="1651000"/>
          <p14:tracePt t="28396" x="4129088" y="1660525"/>
          <p14:tracePt t="28405" x="4084638" y="1668463"/>
          <p14:tracePt t="28412" x="4048125" y="1677988"/>
          <p14:tracePt t="28421" x="3984625" y="1704975"/>
          <p14:tracePt t="28428" x="3956050" y="1714500"/>
          <p14:tracePt t="28436" x="3892550" y="1724025"/>
          <p14:tracePt t="28445" x="3838575" y="1741488"/>
          <p14:tracePt t="28452" x="3792538" y="1760538"/>
          <p14:tracePt t="28463" x="3746500" y="1768475"/>
          <p14:tracePt t="28468" x="3709988" y="1787525"/>
          <p14:tracePt t="28477" x="3683000" y="1787525"/>
          <p14:tracePt t="28485" x="3646488" y="1797050"/>
          <p14:tracePt t="28491" x="3629025" y="1797050"/>
          <p14:tracePt t="28500" x="3600450" y="1797050"/>
          <p14:tracePt t="28508" x="3592513" y="1797050"/>
          <p14:tracePt t="28517" x="3556000" y="1797050"/>
          <p14:tracePt t="28527" x="3536950" y="1797050"/>
          <p14:tracePt t="28533" x="3509963" y="1797050"/>
          <p14:tracePt t="28542" x="3490913" y="1797050"/>
          <p14:tracePt t="28549" x="3463925" y="1797050"/>
          <p14:tracePt t="28559" x="3446463" y="1797050"/>
          <p14:tracePt t="28565" x="3400425" y="1814513"/>
          <p14:tracePt t="28574" x="3382963" y="1814513"/>
          <p14:tracePt t="28580" x="3354388" y="1824038"/>
          <p14:tracePt t="28591" x="3346450" y="1824038"/>
          <p14:tracePt t="28596" x="3309938" y="1833563"/>
          <p14:tracePt t="28604" x="3290888" y="1833563"/>
          <p14:tracePt t="28612" x="3273425" y="1841500"/>
          <p14:tracePt t="28621" x="3254375" y="1841500"/>
          <p14:tracePt t="28629" x="3236913" y="1841500"/>
          <p14:tracePt t="28644" x="3227388" y="1841500"/>
          <p14:tracePt t="28652" x="3217863" y="1841500"/>
          <p14:tracePt t="28660" x="3190875" y="1841500"/>
          <p14:tracePt t="28668" x="3163888" y="1860550"/>
          <p14:tracePt t="28677" x="3154363" y="1860550"/>
          <p14:tracePt t="28684" x="3127375" y="1870075"/>
          <p14:tracePt t="28694" x="3081338" y="1870075"/>
          <p14:tracePt t="28701" x="3044825" y="1887538"/>
          <p14:tracePt t="28708" x="2998788" y="1897063"/>
          <p14:tracePt t="28716" x="2935288" y="1914525"/>
          <p14:tracePt t="28725" x="2881313" y="1933575"/>
          <p14:tracePt t="28732" x="2817813" y="1951038"/>
          <p14:tracePt t="28741" x="2762250" y="1951038"/>
          <p14:tracePt t="28748" x="2708275" y="1951038"/>
          <p14:tracePt t="28758" x="2671763" y="1979613"/>
          <p14:tracePt t="28764" x="2643188" y="1979613"/>
          <p14:tracePt t="28774" x="2635250" y="1979613"/>
          <p14:tracePt t="28788" x="2625725" y="1979613"/>
          <p14:tracePt t="28820" x="2616200" y="1979613"/>
          <p14:tracePt t="28829" x="2598738" y="1987550"/>
          <p14:tracePt t="28845" x="2562225" y="1997075"/>
          <p14:tracePt t="28853" x="2543175" y="1997075"/>
          <p14:tracePt t="28860" x="2516188" y="2006600"/>
          <p14:tracePt t="28868" x="2489200" y="2006600"/>
          <p14:tracePt t="28877" x="2443163" y="2024063"/>
          <p14:tracePt t="28894" x="2360613" y="2033588"/>
          <p14:tracePt t="28900" x="2333625" y="2033588"/>
          <p14:tracePt t="28908" x="2287588" y="2052638"/>
          <p14:tracePt t="28917" x="2279650" y="2052638"/>
          <p14:tracePt t="28926" x="2260600" y="2052638"/>
          <p14:tracePt t="28948" x="2251075" y="2052638"/>
          <p14:tracePt t="28974" x="2243138" y="2052638"/>
          <p14:tracePt t="28990" x="2224088" y="2052638"/>
          <p14:tracePt t="29005" x="2206625" y="2052638"/>
          <p14:tracePt t="29012" x="2197100" y="2052638"/>
          <p14:tracePt t="29021" x="2187575" y="2052638"/>
          <p14:tracePt t="29028" x="2179638" y="2052638"/>
          <p14:tracePt t="29037" x="2170113" y="2052638"/>
          <p14:tracePt t="29044" x="2160588" y="2052638"/>
          <p14:tracePt t="29053" x="2143125" y="2052638"/>
          <p14:tracePt t="29060" x="2124075" y="2052638"/>
          <p14:tracePt t="29068" x="2114550" y="2052638"/>
          <p14:tracePt t="29086" x="2106613" y="2052638"/>
          <p14:tracePt t="29092" x="2097088" y="2052638"/>
          <p14:tracePt t="29100" x="2087563" y="2052638"/>
          <p14:tracePt t="29110" x="2078038" y="2052638"/>
          <p14:tracePt t="29117" x="2051050" y="2060575"/>
          <p14:tracePt t="29127" x="2033588" y="2070100"/>
          <p14:tracePt t="29132" x="2014538" y="2079625"/>
          <p14:tracePt t="29143" x="1997075" y="2089150"/>
          <p14:tracePt t="29149" x="1951038" y="2097088"/>
          <p14:tracePt t="29165" x="1931988" y="2106613"/>
          <p14:tracePt t="29175" x="1914525" y="2106613"/>
          <p14:tracePt t="29180" x="1895475" y="2125663"/>
          <p14:tracePt t="29197" x="1887538" y="2133600"/>
          <p14:tracePt t="29204" x="1878013" y="2133600"/>
          <p14:tracePt t="29269" x="1868488" y="2133600"/>
          <p14:tracePt t="29276" x="1860550" y="2133600"/>
          <p14:tracePt t="29292" x="1851025" y="2133600"/>
          <p14:tracePt t="29300" x="1841500" y="2133600"/>
          <p14:tracePt t="29308" x="1824038" y="2133600"/>
          <p14:tracePt t="29326" x="1787525" y="2133600"/>
          <p14:tracePt t="29332" x="1778000" y="2133600"/>
          <p14:tracePt t="29342" x="1768475" y="2133600"/>
          <p14:tracePt t="29348" x="1751013" y="2133600"/>
          <p14:tracePt t="29360" x="1741488" y="2133600"/>
          <p14:tracePt t="29364" x="1722438" y="2133600"/>
          <p14:tracePt t="29376" x="1704975" y="2133600"/>
          <p14:tracePt t="29380" x="1695450" y="2133600"/>
          <p14:tracePt t="29390" x="1677988" y="2133600"/>
          <p14:tracePt t="29405" x="1668463" y="2133600"/>
          <p14:tracePt t="29412" x="1658938" y="2133600"/>
          <p14:tracePt t="29428" x="1649413" y="2133600"/>
          <p14:tracePt t="29493" x="1641475" y="2133600"/>
          <p14:tracePt t="29525" x="1622425" y="2133600"/>
          <p14:tracePt t="29532" x="1612900" y="2133600"/>
          <p14:tracePt t="29540" x="1604963" y="2133600"/>
          <p14:tracePt t="29558" x="1576388" y="2133600"/>
          <p14:tracePt t="29565" x="1558925" y="2133600"/>
          <p14:tracePt t="29575" x="1531938" y="2133600"/>
          <p14:tracePt t="29580" x="1512888" y="2133600"/>
          <p14:tracePt t="29592" x="1485900" y="2133600"/>
          <p14:tracePt t="29596" x="1476375" y="2133600"/>
          <p14:tracePt t="29604" x="1468438" y="2133600"/>
          <p14:tracePt t="29621" x="1449388" y="2133600"/>
          <p14:tracePt t="29653" x="1439863" y="2133600"/>
          <p14:tracePt t="30213" x="1439863" y="2125663"/>
          <p14:tracePt t="30220" x="1458913" y="2106613"/>
          <p14:tracePt t="30228" x="1504950" y="2089150"/>
          <p14:tracePt t="30241" x="1522413" y="2070100"/>
          <p14:tracePt t="30245" x="1576388" y="2052638"/>
          <p14:tracePt t="30253" x="1641475" y="2016125"/>
          <p14:tracePt t="30262" x="1741488" y="1970088"/>
          <p14:tracePt t="30268" x="1804988" y="1933575"/>
          <p14:tracePt t="30277" x="1905000" y="1887538"/>
          <p14:tracePt t="30284" x="2014538" y="1851025"/>
          <p14:tracePt t="30292" x="2097088" y="1804988"/>
          <p14:tracePt t="30300" x="2251075" y="1751013"/>
          <p14:tracePt t="30309" x="2343150" y="1731963"/>
          <p14:tracePt t="30317" x="2416175" y="1704975"/>
          <p14:tracePt t="30325" x="2516188" y="1668463"/>
          <p14:tracePt t="30332" x="2598738" y="1651000"/>
          <p14:tracePt t="30343" x="2671763" y="1641475"/>
          <p14:tracePt t="30348" x="2752725" y="1614488"/>
          <p14:tracePt t="30360" x="2825750" y="1614488"/>
          <p14:tracePt t="30364" x="2935288" y="1595438"/>
          <p14:tracePt t="30374" x="3027363" y="1587500"/>
          <p14:tracePt t="30380" x="3108325" y="1577975"/>
          <p14:tracePt t="30390" x="3217863" y="1541463"/>
          <p14:tracePt t="30396" x="3290888" y="1541463"/>
          <p14:tracePt t="30405" x="3390900" y="1531938"/>
          <p14:tracePt t="30412" x="3482975" y="1531938"/>
          <p14:tracePt t="30421" x="3556000" y="1531938"/>
          <p14:tracePt t="30429" x="3665538" y="1531938"/>
          <p14:tracePt t="30440" x="3756025" y="1531938"/>
          <p14:tracePt t="30445" x="3865563" y="1531938"/>
          <p14:tracePt t="30452" x="3938588" y="1531938"/>
          <p14:tracePt t="30461" x="4011613" y="1531938"/>
          <p14:tracePt t="30468" x="4084638" y="1531938"/>
          <p14:tracePt t="30477" x="4184650" y="1531938"/>
          <p14:tracePt t="30484" x="4257675" y="1531938"/>
          <p14:tracePt t="30493" x="4348163" y="1531938"/>
          <p14:tracePt t="30500" x="4476750" y="1531938"/>
          <p14:tracePt t="30509" x="4622800" y="1531938"/>
          <p14:tracePt t="30516" x="4749800" y="1531938"/>
          <p14:tracePt t="30526" x="4895850" y="1531938"/>
          <p14:tracePt t="30533" x="5005388" y="1531938"/>
          <p14:tracePt t="30542" x="5114925" y="1531938"/>
          <p14:tracePt t="30548" x="5224463" y="1531938"/>
          <p14:tracePt t="30559" x="5314950" y="1531938"/>
          <p14:tracePt t="30564" x="5424488" y="1531938"/>
          <p14:tracePt t="30575" x="5497513" y="1531938"/>
          <p14:tracePt t="30580" x="5570538" y="1531938"/>
          <p14:tracePt t="30591" x="5624513" y="1531938"/>
          <p14:tracePt t="30596" x="5697538" y="1531938"/>
          <p14:tracePt t="30605" x="5761038" y="1522413"/>
          <p14:tracePt t="30612" x="5816600" y="1522413"/>
          <p14:tracePt t="30621" x="5870575" y="1522413"/>
          <p14:tracePt t="30628" x="5943600" y="1522413"/>
          <p14:tracePt t="30637" x="6026150" y="1522413"/>
          <p14:tracePt t="30645" x="6099175" y="1522413"/>
          <p14:tracePt t="30653" x="6153150" y="1522413"/>
          <p14:tracePt t="30660" x="6245225" y="1504950"/>
          <p14:tracePt t="30669" x="6345238" y="1477963"/>
          <p14:tracePt t="30678" x="6418263" y="1477963"/>
          <p14:tracePt t="30684" x="6491288" y="1477963"/>
          <p14:tracePt t="30693" x="6564313" y="1477963"/>
          <p14:tracePt t="30700" x="6673850" y="1477963"/>
          <p14:tracePt t="30708" x="6727825" y="1477963"/>
          <p14:tracePt t="30717" x="6827838" y="1477963"/>
          <p14:tracePt t="30725" x="6937375" y="1477963"/>
          <p14:tracePt t="30732" x="7029450" y="1477963"/>
          <p14:tracePt t="30744" x="7119938" y="1477963"/>
          <p14:tracePt t="30748" x="7212013" y="1477963"/>
          <p14:tracePt t="30761" x="7339013" y="1477963"/>
          <p14:tracePt t="30765" x="7412038" y="1477963"/>
          <p14:tracePt t="30775" x="7448550" y="1477963"/>
          <p14:tracePt t="30781" x="7512050" y="1477963"/>
          <p14:tracePt t="30788" x="7548563" y="1477963"/>
          <p14:tracePt t="30796" x="7575550" y="1495425"/>
          <p14:tracePt t="30804" x="7621588" y="1495425"/>
          <p14:tracePt t="30812" x="7658100" y="1504950"/>
          <p14:tracePt t="30821" x="7667625" y="1504950"/>
          <p14:tracePt t="30829" x="7704138" y="1514475"/>
          <p14:tracePt t="30837" x="7712075" y="1522413"/>
          <p14:tracePt t="30844" x="7740650" y="1531938"/>
          <p14:tracePt t="30853" x="7785100" y="1541463"/>
          <p14:tracePt t="30862" x="7804150" y="1541463"/>
          <p14:tracePt t="30868" x="7821613" y="1550988"/>
          <p14:tracePt t="30878" x="7850188" y="1558925"/>
          <p14:tracePt t="30884" x="7858125" y="1568450"/>
          <p14:tracePt t="30892" x="7894638" y="1577975"/>
          <p14:tracePt t="30900" x="7904163" y="1577975"/>
          <p14:tracePt t="30908" x="7931150" y="1587500"/>
          <p14:tracePt t="30917" x="7958138" y="1595438"/>
          <p14:tracePt t="30925" x="7977188" y="1614488"/>
          <p14:tracePt t="30932" x="7994650" y="1624013"/>
          <p14:tracePt t="30942" x="8004175" y="1624013"/>
          <p14:tracePt t="30948" x="8023225" y="1624013"/>
          <p14:tracePt t="30958" x="8031163" y="1631950"/>
          <p14:tracePt t="30974" x="8050213" y="1641475"/>
          <p14:tracePt t="30980" x="8077200" y="1660525"/>
          <p14:tracePt t="30991" x="8086725" y="1668463"/>
          <p14:tracePt t="30996" x="8096250" y="1677988"/>
          <p14:tracePt t="31005" x="8104188" y="1677988"/>
          <p14:tracePt t="31012" x="8113713" y="1677988"/>
          <p14:tracePt t="31022" x="8123238" y="1677988"/>
          <p14:tracePt t="31028" x="8150225" y="1697038"/>
          <p14:tracePt t="31041" x="8159750" y="1704975"/>
          <p14:tracePt t="31044" x="8169275" y="1714500"/>
          <p14:tracePt t="31053" x="8177213" y="1724025"/>
          <p14:tracePt t="31062" x="8196263" y="1741488"/>
          <p14:tracePt t="31069" x="8213725" y="1751013"/>
          <p14:tracePt t="31078" x="8213725" y="1760538"/>
          <p14:tracePt t="31084" x="8240713" y="1768475"/>
          <p14:tracePt t="31092" x="8277225" y="1797050"/>
          <p14:tracePt t="31101" x="8305800" y="1814513"/>
          <p14:tracePt t="31110" x="8323263" y="1841500"/>
          <p14:tracePt t="31116" x="8342313" y="1851025"/>
          <p14:tracePt t="31132" x="8350250" y="1851025"/>
          <p14:tracePt t="31317" x="8359775" y="1860550"/>
          <p14:tracePt t="31323" x="8369300" y="1870075"/>
          <p14:tracePt t="31332" x="8378825" y="1887538"/>
          <p14:tracePt t="31341" x="8386763" y="1897063"/>
          <p14:tracePt t="31359" x="8386763" y="1914525"/>
          <p14:tracePt t="31364" x="8396288" y="1924050"/>
          <p14:tracePt t="31390" x="8405813" y="1933575"/>
          <p14:tracePt t="31412" x="8405813" y="1951038"/>
          <p14:tracePt t="31429" x="8415338" y="1960563"/>
          <p14:tracePt t="31452" x="8423275" y="1970088"/>
          <p14:tracePt t="31494" x="8432800" y="1979613"/>
          <p14:tracePt t="31541" x="8442325" y="1997075"/>
          <p14:tracePt t="31573" x="8451850" y="2016125"/>
          <p14:tracePt t="31604" x="8459788" y="2033588"/>
          <p14:tracePt t="31621" x="8469313" y="2043113"/>
          <p14:tracePt t="31637" x="8478838" y="2052638"/>
          <p14:tracePt t="31669" x="8488363" y="2060575"/>
          <p14:tracePt t="31733" x="8488363" y="2079625"/>
          <p14:tracePt t="31748" x="8488363" y="2089150"/>
          <p14:tracePt t="32012" x="8488363" y="2106613"/>
          <p14:tracePt t="34509" x="8488363" y="2097088"/>
          <p14:tracePt t="34517" x="8488363" y="2079625"/>
          <p14:tracePt t="34526" x="8488363" y="2070100"/>
          <p14:tracePt t="34532" x="8469313" y="2052638"/>
          <p14:tracePt t="34548" x="8459788" y="2052638"/>
          <p14:tracePt t="34564" x="8451850" y="2043113"/>
          <p14:tracePt t="34709" x="8442325" y="2043113"/>
          <p14:tracePt t="34724" x="8432800" y="2043113"/>
          <p14:tracePt t="34732" x="8423275" y="2043113"/>
          <p14:tracePt t="34741" x="8423275" y="2052638"/>
          <p14:tracePt t="34749" x="8423275" y="2060575"/>
          <p14:tracePt t="34757" x="8423275" y="2089150"/>
          <p14:tracePt t="35221" x="8415338" y="2089150"/>
          <p14:tracePt t="35228" x="8415338" y="2060575"/>
          <p14:tracePt t="35236" x="8415338" y="2052638"/>
          <p14:tracePt t="35244" x="8396288" y="2016125"/>
          <p14:tracePt t="35252" x="8386763" y="1997075"/>
          <p14:tracePt t="35260" x="8386763" y="1970088"/>
          <p14:tracePt t="35268" x="8378825" y="1951038"/>
          <p14:tracePt t="35278" x="8359775" y="1924050"/>
          <p14:tracePt t="35284" x="8359775" y="1906588"/>
          <p14:tracePt t="35291" x="8342313" y="1870075"/>
          <p14:tracePt t="35300" x="8342313" y="1851025"/>
          <p14:tracePt t="35308" x="8332788" y="1851025"/>
          <p14:tracePt t="35316" x="8332788" y="1833563"/>
          <p14:tracePt t="35324" x="8323263" y="1814513"/>
          <p14:tracePt t="35453" x="8313738" y="1804988"/>
          <p14:tracePt t="35468" x="8305800" y="1814513"/>
          <p14:tracePt t="35476" x="8305800" y="1824038"/>
          <p14:tracePt t="35812" x="8296275" y="1824038"/>
          <p14:tracePt t="35859" x="8286750" y="1824038"/>
          <p14:tracePt t="35972" x="8259763" y="1824038"/>
          <p14:tracePt t="35979" x="8240713" y="1824038"/>
          <p14:tracePt t="35988" x="8213725" y="1824038"/>
          <p14:tracePt t="35996" x="8196263" y="1841500"/>
          <p14:tracePt t="36003" x="8169275" y="1860550"/>
          <p14:tracePt t="36012" x="8132763" y="1870075"/>
          <p14:tracePt t="36020" x="8104188" y="1878013"/>
          <p14:tracePt t="36027" x="8086725" y="1897063"/>
          <p14:tracePt t="36035" x="8050213" y="1914525"/>
          <p14:tracePt t="36044" x="8023225" y="1924050"/>
          <p14:tracePt t="36052" x="8004175" y="1933575"/>
          <p14:tracePt t="36061" x="7994650" y="1933575"/>
          <p14:tracePt t="36068" x="7967663" y="1933575"/>
          <p14:tracePt t="36077" x="7931150" y="1933575"/>
          <p14:tracePt t="36084" x="7904163" y="1933575"/>
          <p14:tracePt t="36093" x="7858125" y="1933575"/>
          <p14:tracePt t="36100" x="7821613" y="1933575"/>
          <p14:tracePt t="36108" x="7767638" y="1933575"/>
          <p14:tracePt t="36116" x="7667625" y="1906588"/>
          <p14:tracePt t="36124" x="7567613" y="1860550"/>
          <p14:tracePt t="36134" x="7458075" y="1824038"/>
          <p14:tracePt t="36141" x="7283450" y="1787525"/>
          <p14:tracePt t="36148" x="7102475" y="1724025"/>
          <p14:tracePt t="36158" x="6929438" y="1677988"/>
          <p14:tracePt t="36164" x="6764338" y="1631950"/>
          <p14:tracePt t="36174" x="6618288" y="1587500"/>
          <p14:tracePt t="36180" x="6481763" y="1558925"/>
          <p14:tracePt t="36189" x="6391275" y="1522413"/>
          <p14:tracePt t="36196" x="6291263" y="1504950"/>
          <p14:tracePt t="36203" x="6199188" y="1468438"/>
          <p14:tracePt t="36211" x="6099175" y="1449388"/>
          <p14:tracePt t="36219" x="6035675" y="1422400"/>
          <p14:tracePt t="36227" x="6007100" y="1422400"/>
          <p14:tracePt t="36235" x="5953125" y="1385888"/>
          <p14:tracePt t="36243" x="5907088" y="1385888"/>
          <p14:tracePt t="36251" x="5880100" y="1385888"/>
          <p14:tracePt t="36259" x="5862638" y="1385888"/>
          <p14:tracePt t="36267" x="5834063" y="1385888"/>
          <p14:tracePt t="36275" x="5816600" y="1385888"/>
          <p14:tracePt t="36283" x="5780088" y="1385888"/>
          <p14:tracePt t="36291" x="5761038" y="1385888"/>
          <p14:tracePt t="36299" x="5724525" y="1385888"/>
          <p14:tracePt t="36307" x="5697538" y="1404938"/>
          <p14:tracePt t="36315" x="5670550" y="1412875"/>
          <p14:tracePt t="36323" x="5607050" y="1431925"/>
          <p14:tracePt t="36331" x="5588000" y="1458913"/>
          <p14:tracePt t="36339" x="5561013" y="1458913"/>
          <p14:tracePt t="36347" x="5514975" y="1477963"/>
          <p14:tracePt t="36356" x="5497513" y="1495425"/>
          <p14:tracePt t="36364" x="5461000" y="1504950"/>
          <p14:tracePt t="36372" x="5424488" y="1514475"/>
          <p14:tracePt t="36379" x="5405438" y="1522413"/>
          <p14:tracePt t="36388" x="5360988" y="1550988"/>
          <p14:tracePt t="36395" x="5334000" y="1577975"/>
          <p14:tracePt t="36403" x="5297488" y="1577975"/>
          <p14:tracePt t="36413" x="5268913" y="1595438"/>
          <p14:tracePt t="36420" x="5241925" y="1604963"/>
          <p14:tracePt t="36428" x="5224463" y="1604963"/>
          <p14:tracePt t="36435" x="5205413" y="1604963"/>
          <p14:tracePt t="36444" x="5195888" y="1604963"/>
          <p14:tracePt t="36451" x="5187950" y="1614488"/>
          <p14:tracePt t="36460" x="5168900" y="1614488"/>
          <p14:tracePt t="36468" x="5132388" y="1614488"/>
          <p14:tracePt t="36479" x="5105400" y="1614488"/>
          <p14:tracePt t="36484" x="5078413" y="1614488"/>
          <p14:tracePt t="36492" x="5032375" y="1614488"/>
          <p14:tracePt t="36500" x="5022850" y="1614488"/>
          <p14:tracePt t="36508" x="4978400" y="1614488"/>
          <p14:tracePt t="36516" x="4922838" y="1614488"/>
          <p14:tracePt t="36524" x="4868863" y="1614488"/>
          <p14:tracePt t="36532" x="4795838" y="1614488"/>
          <p14:tracePt t="36542" x="4740275" y="1614488"/>
          <p14:tracePt t="36548" x="4659313" y="1614488"/>
          <p14:tracePt t="36559" x="4567238" y="1614488"/>
          <p14:tracePt t="36564" x="4494213" y="1631950"/>
          <p14:tracePt t="36575" x="4440238" y="1631950"/>
          <p14:tracePt t="36580" x="4340225" y="1660525"/>
          <p14:tracePt t="36590" x="4303713" y="1660525"/>
          <p14:tracePt t="36597" x="4257675" y="1660525"/>
          <p14:tracePt t="36606" x="4194175" y="1668463"/>
          <p14:tracePt t="36612" x="4129088" y="1677988"/>
          <p14:tracePt t="36621" x="4057650" y="1677988"/>
          <p14:tracePt t="36628" x="3948113" y="1677988"/>
          <p14:tracePt t="36637" x="3875088" y="1677988"/>
          <p14:tracePt t="36644" x="3746500" y="1697038"/>
          <p14:tracePt t="36652" x="3665538" y="1724025"/>
          <p14:tracePt t="36660" x="3556000" y="1731963"/>
          <p14:tracePt t="36668" x="3455988" y="1751013"/>
          <p14:tracePt t="36677" x="3346450" y="1760538"/>
          <p14:tracePt t="36684" x="3236913" y="1787525"/>
          <p14:tracePt t="36695" x="3117850" y="1824038"/>
          <p14:tracePt t="36700" x="3008313" y="1824038"/>
          <p14:tracePt t="36708" x="2881313" y="1833563"/>
          <p14:tracePt t="36717" x="2735263" y="1878013"/>
          <p14:tracePt t="36724" x="2635250" y="1878013"/>
          <p14:tracePt t="36732" x="2543175" y="1897063"/>
          <p14:tracePt t="36742" x="2470150" y="1906588"/>
          <p14:tracePt t="36748" x="2379663" y="1906588"/>
          <p14:tracePt t="36757" x="2316163" y="1933575"/>
          <p14:tracePt t="36764" x="2233613" y="1943100"/>
          <p14:tracePt t="36775" x="2179638" y="1943100"/>
          <p14:tracePt t="36780" x="2124075" y="1951038"/>
          <p14:tracePt t="36790" x="2060575" y="1970088"/>
          <p14:tracePt t="36797" x="2005013" y="1970088"/>
          <p14:tracePt t="36805" x="1960563" y="1987550"/>
          <p14:tracePt t="36812" x="1887538" y="1987550"/>
          <p14:tracePt t="36821" x="1841500" y="1997075"/>
          <p14:tracePt t="36828" x="1814513" y="1997075"/>
          <p14:tracePt t="36837" x="1778000" y="2006600"/>
          <p14:tracePt t="36844" x="1768475" y="2006600"/>
          <p14:tracePt t="36853" x="1751013" y="2016125"/>
          <p14:tracePt t="36860" x="1741488" y="2016125"/>
          <p14:tracePt t="36868" x="1731963" y="2016125"/>
          <p14:tracePt t="36893" x="1714500" y="2033588"/>
          <p14:tracePt t="36949" x="1704975" y="2033588"/>
          <p14:tracePt t="36974" x="1695450" y="2033588"/>
          <p14:tracePt t="36980" x="1685925" y="2033588"/>
          <p14:tracePt t="36990" x="1677988" y="2024063"/>
          <p14:tracePt t="37005" x="1668463" y="1997075"/>
          <p14:tracePt t="37012" x="1658938" y="1997075"/>
          <p14:tracePt t="37021" x="1649413" y="1987550"/>
          <p14:tracePt t="37149" x="1641475" y="1987550"/>
          <p14:tracePt t="37165" x="1622425" y="2016125"/>
          <p14:tracePt t="37180" x="1612900" y="2033588"/>
          <p14:tracePt t="37197" x="1612900" y="2043113"/>
          <p14:tracePt t="37205" x="1604963" y="2060575"/>
          <p14:tracePt t="37396" x="1604963" y="2052638"/>
          <p14:tracePt t="37412" x="1604963" y="2043113"/>
          <p14:tracePt t="37917" x="1604963" y="2033588"/>
          <p14:tracePt t="37924" x="1604963" y="2024063"/>
          <p14:tracePt t="37932" x="1604963" y="2006600"/>
          <p14:tracePt t="37942" x="1604963" y="1987550"/>
          <p14:tracePt t="37949" x="1604963" y="1970088"/>
          <p14:tracePt t="37958" x="1604963" y="1960563"/>
          <p14:tracePt t="37965" x="1604963" y="1943100"/>
          <p14:tracePt t="37974" x="1604963" y="1924050"/>
          <p14:tracePt t="37980" x="1604963" y="1914525"/>
          <p14:tracePt t="37990" x="1604963" y="1906588"/>
          <p14:tracePt t="38013" x="1604963" y="1887538"/>
          <p14:tracePt t="38292" x="1595438" y="1878013"/>
          <p14:tracePt t="38308" x="1576388" y="1878013"/>
          <p14:tracePt t="38348" x="1568450" y="1878013"/>
          <p14:tracePt t="38358" x="1558925" y="1887538"/>
          <p14:tracePt t="38397" x="1541463" y="1887538"/>
          <p14:tracePt t="38404" x="1541463" y="1897063"/>
          <p14:tracePt t="38413" x="1522413" y="1906588"/>
          <p14:tracePt t="38421" x="1504950" y="1914525"/>
          <p14:tracePt t="38429" x="1495425" y="1914525"/>
          <p14:tracePt t="38437" x="1485900" y="1914525"/>
          <p14:tracePt t="38445" x="1476375" y="1914525"/>
          <p14:tracePt t="38463" x="1458913" y="1914525"/>
          <p14:tracePt t="38485" x="1449388" y="1914525"/>
          <p14:tracePt t="38692" x="1449388" y="1924050"/>
          <p14:tracePt t="38708" x="1431925" y="1933575"/>
          <p14:tracePt t="38732" x="1422400" y="1933575"/>
          <p14:tracePt t="38789" x="1412875" y="1943100"/>
          <p14:tracePt t="38812" x="1403350" y="1951038"/>
          <p14:tracePt t="38837" x="1395413" y="1951038"/>
          <p14:tracePt t="38845" x="1385888" y="1960563"/>
          <p14:tracePt t="38877" x="1385888" y="1970088"/>
          <p14:tracePt t="38901" x="1376363" y="1970088"/>
          <p14:tracePt t="38917" x="1366838" y="1979613"/>
          <p14:tracePt t="38924" x="1366838" y="1987550"/>
          <p14:tracePt t="38939" x="1366838" y="1997075"/>
          <p14:tracePt t="38949" x="1358900" y="2006600"/>
          <p14:tracePt t="38973" x="1349375" y="2024063"/>
          <p14:tracePt t="38990" x="1349375" y="2033588"/>
          <p14:tracePt t="39101" x="1349375" y="2043113"/>
          <p14:tracePt t="39324" x="1330325" y="2089150"/>
          <p14:tracePt t="39358" x="1330325" y="2106613"/>
          <p14:tracePt t="39364" x="1330325" y="2116138"/>
          <p14:tracePt t="39405" x="1322388" y="2133600"/>
          <p14:tracePt t="40076" x="1330325" y="2125663"/>
          <p14:tracePt t="40085" x="1330325" y="2116138"/>
          <p14:tracePt t="40100" x="1339850" y="2106613"/>
          <p14:tracePt t="40108" x="1339850" y="2097088"/>
          <p14:tracePt t="40653" x="1339850" y="2089150"/>
          <p14:tracePt t="40660" x="1349375" y="2089150"/>
          <p14:tracePt t="40668" x="1366838" y="2079625"/>
          <p14:tracePt t="40677" x="1376363" y="2070100"/>
          <p14:tracePt t="40686" x="1403350" y="2060575"/>
          <p14:tracePt t="40700" x="1422400" y="2043113"/>
          <p14:tracePt t="40716" x="1431925" y="2033588"/>
          <p14:tracePt t="40724" x="1439863" y="2024063"/>
          <p14:tracePt t="40742" x="1449388" y="2024063"/>
          <p14:tracePt t="40764" x="1458913" y="2016125"/>
          <p14:tracePt t="40805" x="1476375" y="2016125"/>
          <p14:tracePt t="40813" x="1485900" y="2016125"/>
          <p14:tracePt t="40828" x="1495425" y="2016125"/>
          <p14:tracePt t="40844" x="1522413" y="2016125"/>
          <p14:tracePt t="40877" x="1531938" y="2016125"/>
          <p14:tracePt t="43981" x="1531938" y="2033588"/>
          <p14:tracePt t="43989" x="1522413" y="2052638"/>
          <p14:tracePt t="43996" x="1522413" y="2060575"/>
          <p14:tracePt t="44006" x="1512888" y="2070100"/>
          <p14:tracePt t="44012" x="1495425" y="2089150"/>
          <p14:tracePt t="44021" x="1476375" y="2106613"/>
          <p14:tracePt t="44037" x="1468438" y="2116138"/>
          <p14:tracePt t="44052" x="1458913" y="2125663"/>
          <p14:tracePt t="44156" x="1449388" y="2125663"/>
          <p14:tracePt t="44172" x="1439863" y="2125663"/>
          <p14:tracePt t="44180" x="1431925" y="2116138"/>
          <p14:tracePt t="44268" x="1422400" y="2116138"/>
          <p14:tracePt t="44294" x="1412875" y="2116138"/>
          <p14:tracePt t="44325" x="1403350" y="2116138"/>
          <p14:tracePt t="44340" x="1395413" y="2116138"/>
          <p14:tracePt t="44356" x="1385888" y="2116138"/>
          <p14:tracePt t="44364" x="1376363" y="2116138"/>
          <p14:tracePt t="44389" x="1366838" y="2116138"/>
          <p14:tracePt t="44614" x="1358900" y="2125663"/>
          <p14:tracePt t="44628" x="1349375" y="2133600"/>
          <p14:tracePt t="45044" x="1339850" y="2133600"/>
          <p14:tracePt t="45052" x="1330325" y="2133600"/>
          <p14:tracePt t="45068" x="1322388" y="2133600"/>
          <p14:tracePt t="45092" x="1312863" y="2133600"/>
          <p14:tracePt t="46213" x="1312863" y="2125663"/>
          <p14:tracePt t="46533" x="1312863" y="2116138"/>
          <p14:tracePt t="46564" x="1322388" y="2097088"/>
          <p14:tracePt t="46572" x="1322388" y="2089150"/>
          <p14:tracePt t="46580" x="1322388" y="2079625"/>
          <p14:tracePt t="47452" x="1330325" y="2079625"/>
          <p14:tracePt t="47988" x="1339850" y="2079625"/>
          <p14:tracePt t="48006" x="1358900" y="2070100"/>
          <p14:tracePt t="48453" x="1366838" y="2070100"/>
          <p14:tracePt t="48460" x="1376363" y="2070100"/>
          <p14:tracePt t="48468" x="1403350" y="2070100"/>
          <p14:tracePt t="48493" x="1422400" y="2070100"/>
          <p14:tracePt t="48500" x="1431925" y="2079625"/>
          <p14:tracePt t="48516" x="1449388" y="2097088"/>
          <p14:tracePt t="48540" x="1468438" y="2106613"/>
          <p14:tracePt t="48556" x="1485900" y="2106613"/>
          <p14:tracePt t="48572" x="1504950" y="2125663"/>
          <p14:tracePt t="48588" x="1512888" y="2125663"/>
          <p14:tracePt t="48607" x="1531938" y="2125663"/>
          <p14:tracePt t="48612" x="1541463" y="2125663"/>
          <p14:tracePt t="48623" x="1558925" y="2133600"/>
          <p14:tracePt t="48637" x="1568450" y="2133600"/>
          <p14:tracePt t="48644" x="1576388" y="2133600"/>
          <p14:tracePt t="48652" x="1585913" y="2133600"/>
          <p14:tracePt t="48660" x="1595438" y="2133600"/>
          <p14:tracePt t="48668" x="1612900" y="2133600"/>
          <p14:tracePt t="48677" x="1631950" y="2133600"/>
          <p14:tracePt t="48684" x="1641475" y="2133600"/>
          <p14:tracePt t="48692" x="1649413" y="2133600"/>
          <p14:tracePt t="48700" x="1658938" y="2133600"/>
          <p14:tracePt t="48708" x="1677988" y="2133600"/>
          <p14:tracePt t="48717" x="1704975" y="2133600"/>
          <p14:tracePt t="48725" x="1731963" y="2133600"/>
          <p14:tracePt t="48732" x="1768475" y="2143125"/>
          <p14:tracePt t="48740" x="1795463" y="2143125"/>
          <p14:tracePt t="48749" x="1824038" y="2152650"/>
          <p14:tracePt t="48756" x="1851025" y="2152650"/>
          <p14:tracePt t="48765" x="1924050" y="2179638"/>
          <p14:tracePt t="48774" x="1987550" y="2189163"/>
          <p14:tracePt t="48780" x="2078038" y="2216150"/>
          <p14:tracePt t="48791" x="2124075" y="2216150"/>
          <p14:tracePt t="48797" x="2170113" y="2243138"/>
          <p14:tracePt t="48807" x="2197100" y="2252663"/>
          <p14:tracePt t="48813" x="2214563" y="2262188"/>
          <p14:tracePt t="48823" x="2243138" y="2262188"/>
          <p14:tracePt t="48828" x="2251075" y="2262188"/>
          <p14:tracePt t="48837" x="2260600" y="2262188"/>
          <p14:tracePt t="48844" x="2270125" y="2262188"/>
          <p14:tracePt t="49821" x="2287588" y="2262188"/>
          <p14:tracePt t="49828" x="2287588" y="2270125"/>
          <p14:tracePt t="49838" x="2287588" y="2279650"/>
          <p14:tracePt t="49853" x="2297113" y="2289175"/>
          <p14:tracePt t="49868" x="2297113" y="2298700"/>
          <p14:tracePt t="49894" x="2306638" y="2379663"/>
          <p14:tracePt t="49901" x="2316163" y="2398713"/>
          <p14:tracePt t="49909" x="2316163" y="2425700"/>
          <p14:tracePt t="49917" x="2333625" y="2452688"/>
          <p14:tracePt t="49926" x="2352675" y="2481263"/>
          <p14:tracePt t="49932" x="2370138" y="2544763"/>
          <p14:tracePt t="49940" x="2370138" y="2562225"/>
          <p14:tracePt t="49949" x="2406650" y="2608263"/>
          <p14:tracePt t="49957" x="2416175" y="2635250"/>
          <p14:tracePt t="49964" x="2416175" y="2654300"/>
          <p14:tracePt t="49973" x="2425700" y="2681288"/>
          <p14:tracePt t="49981" x="2443163" y="2698750"/>
          <p14:tracePt t="49989" x="2452688" y="2735263"/>
          <p14:tracePt t="49996" x="2470150" y="2754313"/>
          <p14:tracePt t="50006" x="2479675" y="2781300"/>
          <p14:tracePt t="50013" x="2489200" y="2800350"/>
          <p14:tracePt t="50022" x="2506663" y="2827338"/>
          <p14:tracePt t="50028" x="2516188" y="2836863"/>
          <p14:tracePt t="50037" x="2525713" y="2873375"/>
          <p14:tracePt t="50046" x="2543175" y="2890838"/>
          <p14:tracePt t="50053" x="2562225" y="2927350"/>
          <p14:tracePt t="50061" x="2570163" y="2936875"/>
          <p14:tracePt t="50068" x="2579688" y="2973388"/>
          <p14:tracePt t="50076" x="2598738" y="2990850"/>
          <p14:tracePt t="50084" x="2635250" y="3036888"/>
          <p14:tracePt t="50094" x="2652713" y="3063875"/>
          <p14:tracePt t="50100" x="2671763" y="3082925"/>
          <p14:tracePt t="50110" x="2708275" y="3119438"/>
          <p14:tracePt t="50117" x="2725738" y="3136900"/>
          <p14:tracePt t="50124" x="2744788" y="3155950"/>
          <p14:tracePt t="50133" x="2752725" y="3163888"/>
          <p14:tracePt t="50140" x="2771775" y="3182938"/>
          <p14:tracePt t="50165" x="2789238" y="3200400"/>
          <p14:tracePt t="50421" x="2789238" y="3219450"/>
          <p14:tracePt t="50428" x="2798763" y="3236913"/>
          <p14:tracePt t="50437" x="2798763" y="3255963"/>
          <p14:tracePt t="50445" x="2808288" y="3273425"/>
          <p14:tracePt t="50453" x="2817813" y="3302000"/>
          <p14:tracePt t="50461" x="2817813" y="3309938"/>
          <p14:tracePt t="50469" x="2817813" y="3319463"/>
          <p14:tracePt t="50477" x="2817813" y="3338513"/>
          <p14:tracePt t="50485" x="2817813" y="3346450"/>
          <p14:tracePt t="50493" x="2817813" y="3355975"/>
          <p14:tracePt t="50500" x="2825750" y="3375025"/>
          <p14:tracePt t="50510" x="2835275" y="3382963"/>
          <p14:tracePt t="50516" x="2844800" y="3392488"/>
          <p14:tracePt t="50532" x="2844800" y="3402013"/>
          <p14:tracePt t="50548" x="2844800" y="3411538"/>
          <p14:tracePt t="50621" x="2844800" y="3419475"/>
          <p14:tracePt t="50652" x="2844800" y="3429000"/>
          <p14:tracePt t="50956" x="2844800" y="3446463"/>
          <p14:tracePt t="50965" x="2844800" y="3465513"/>
          <p14:tracePt t="50972" x="2844800" y="3475038"/>
          <p14:tracePt t="50981" x="2844800" y="3482975"/>
          <p14:tracePt t="50997" x="2844800" y="3492500"/>
          <p14:tracePt t="51007" x="2844800" y="3502025"/>
          <p14:tracePt t="51023" x="2844800" y="3511550"/>
          <p14:tracePt t="51061" x="2844800" y="3519488"/>
          <p14:tracePt t="52108" x="2852738" y="3519488"/>
          <p14:tracePt t="52196" x="2852738" y="3511550"/>
          <p14:tracePt t="52556" x="2852738" y="3492500"/>
          <p14:tracePt t="52564" x="2852738" y="3482975"/>
          <p14:tracePt t="52581" x="2852738" y="3475038"/>
          <p14:tracePt t="52588" x="2852738" y="3465513"/>
          <p14:tracePt t="53021" x="2852738" y="3446463"/>
          <p14:tracePt t="53405" x="2852738" y="3438525"/>
          <p14:tracePt t="54332" x="2852738" y="3446463"/>
          <p14:tracePt t="54348" x="2852738" y="3465513"/>
          <p14:tracePt t="54356" x="2862263" y="3475038"/>
          <p14:tracePt t="54372" x="2871788" y="3482975"/>
          <p14:tracePt t="54380" x="2881313" y="3482975"/>
          <p14:tracePt t="54389" x="2889250" y="3492500"/>
          <p14:tracePt t="54406" x="2889250" y="3502025"/>
          <p14:tracePt t="54461" x="2898775" y="3511550"/>
          <p14:tracePt t="54484" x="2908300" y="3519488"/>
          <p14:tracePt t="54541" x="2917825" y="3529013"/>
          <p14:tracePt t="54581" x="2925763" y="3556000"/>
          <p14:tracePt t="54604" x="2935288" y="3565525"/>
          <p14:tracePt t="54628" x="2935288" y="3575050"/>
          <p14:tracePt t="54637" x="2954338" y="3592513"/>
          <p14:tracePt t="54644" x="2954338" y="3611563"/>
          <p14:tracePt t="54653" x="2962275" y="3611563"/>
          <p14:tracePt t="54661" x="2962275" y="3648075"/>
          <p14:tracePt t="54668" x="2971800" y="3684588"/>
          <p14:tracePt t="54676" x="2981325" y="3702050"/>
          <p14:tracePt t="54685" x="3017838" y="3757613"/>
          <p14:tracePt t="54692" x="3027363" y="3784600"/>
          <p14:tracePt t="54700" x="3054350" y="3821113"/>
          <p14:tracePt t="54712" x="3071813" y="3848100"/>
          <p14:tracePt t="54716" x="3081338" y="3867150"/>
          <p14:tracePt t="54725" x="3081338" y="3884613"/>
          <p14:tracePt t="54733" x="3081338" y="3894138"/>
          <p14:tracePt t="54742" x="3108325" y="3921125"/>
          <p14:tracePt t="54748" x="3108325" y="3930650"/>
          <p14:tracePt t="54757" x="3117850" y="3940175"/>
          <p14:tracePt t="54773" x="3117850" y="3948113"/>
          <p14:tracePt t="54780" x="3127375" y="3948113"/>
          <p14:tracePt t="54885" x="3127375" y="3967163"/>
          <p14:tracePt t="54893" x="3127375" y="3976688"/>
          <p14:tracePt t="54900" x="3127375" y="3984625"/>
          <p14:tracePt t="54908" x="3127375" y="3994150"/>
          <p14:tracePt t="54924" x="3127375" y="4013200"/>
          <p14:tracePt t="54948" x="3127375" y="4021138"/>
          <p14:tracePt t="54964" x="3127375" y="4030663"/>
          <p14:tracePt t="54973" x="3127375" y="4049713"/>
          <p14:tracePt t="54981" x="3127375" y="4057650"/>
          <p14:tracePt t="54989" x="3127375" y="4067175"/>
          <p14:tracePt t="54996" x="3127375" y="4094163"/>
          <p14:tracePt t="55013" x="3127375" y="4103688"/>
          <p14:tracePt t="55023" x="3127375" y="4130675"/>
          <p14:tracePt t="55029" x="3127375" y="4140200"/>
          <p14:tracePt t="55039" x="3127375" y="4149725"/>
          <p14:tracePt t="55044" x="3127375" y="4159250"/>
          <p14:tracePt t="55060" x="3127375" y="4176713"/>
          <p14:tracePt t="56445" x="3136900" y="4176713"/>
          <p14:tracePt t="56453" x="3144838" y="4167188"/>
          <p14:tracePt t="56469" x="3154363" y="4167188"/>
          <p14:tracePt t="56476" x="3163888" y="4159250"/>
          <p14:tracePt t="56484" x="3171825" y="4149725"/>
          <p14:tracePt t="56748" x="3171825" y="4140200"/>
          <p14:tracePt t="56892" x="3171825" y="4130675"/>
          <p14:tracePt t="56988" x="3181350" y="4130675"/>
          <p14:tracePt t="56997" x="3190875" y="4130675"/>
          <p14:tracePt t="57013" x="3200400" y="4130675"/>
          <p14:tracePt t="57038" x="3217863" y="4130675"/>
          <p14:tracePt t="57068" x="3227388" y="4122738"/>
          <p14:tracePt t="57101" x="3227388" y="4113213"/>
          <p14:tracePt t="57142" x="3227388" y="4103688"/>
          <p14:tracePt t="57148" x="3227388" y="4086225"/>
          <p14:tracePt t="57156" x="3227388" y="4076700"/>
          <p14:tracePt t="57165" x="3227388" y="4057650"/>
          <p14:tracePt t="57172" x="3217863" y="4049713"/>
          <p14:tracePt t="57180" x="3217863" y="4040188"/>
          <p14:tracePt t="57189" x="3217863" y="4030663"/>
          <p14:tracePt t="57196" x="3208338" y="4021138"/>
          <p14:tracePt t="57206" x="3208338" y="4013200"/>
          <p14:tracePt t="57222" x="3190875" y="3994150"/>
          <p14:tracePt t="57244" x="3190875" y="3984625"/>
          <p14:tracePt t="57332" x="3190875" y="3976688"/>
          <p14:tracePt t="57340" x="3217863" y="3976688"/>
          <p14:tracePt t="57348" x="3236913" y="3967163"/>
          <p14:tracePt t="57358" x="3273425" y="3967163"/>
          <p14:tracePt t="57364" x="3317875" y="3967163"/>
          <p14:tracePt t="57372" x="3346450" y="3967163"/>
          <p14:tracePt t="57381" x="3373438" y="3967163"/>
          <p14:tracePt t="57389" x="3390900" y="3967163"/>
          <p14:tracePt t="57397" x="3409950" y="3967163"/>
          <p14:tracePt t="57406" x="3427413" y="3967163"/>
          <p14:tracePt t="57413" x="3436938" y="3967163"/>
          <p14:tracePt t="57424" x="3463925" y="3967163"/>
          <p14:tracePt t="57429" x="3473450" y="3967163"/>
          <p14:tracePt t="57444" x="3490913" y="3967163"/>
          <p14:tracePt t="57452" x="3500438" y="3967163"/>
          <p14:tracePt t="57468" x="3509963" y="3967163"/>
          <p14:tracePt t="57860" x="3500438" y="3967163"/>
          <p14:tracePt t="57900" x="3500438" y="3976688"/>
          <p14:tracePt t="57957" x="3490913" y="3984625"/>
          <p14:tracePt t="57980" x="3482975" y="3994150"/>
          <p14:tracePt t="57996" x="3455988" y="4013200"/>
          <p14:tracePt t="58004" x="3455988" y="4021138"/>
          <p14:tracePt t="58012" x="3446463" y="4030663"/>
          <p14:tracePt t="58022" x="3427413" y="4049713"/>
          <p14:tracePt t="58038" x="3419475" y="4049713"/>
          <p14:tracePt t="58044" x="3400425" y="4057650"/>
          <p14:tracePt t="58053" x="3390900" y="4067175"/>
          <p14:tracePt t="58068" x="3382963" y="4076700"/>
          <p14:tracePt t="58084" x="3373438" y="4086225"/>
          <p14:tracePt t="58101" x="3373438" y="4094163"/>
          <p14:tracePt t="58109" x="3373438" y="4103688"/>
          <p14:tracePt t="58117" x="3363913" y="4122738"/>
          <p14:tracePt t="58134" x="3354388" y="4122738"/>
          <p14:tracePt t="58148" x="3336925" y="4140200"/>
          <p14:tracePt t="58164" x="3327400" y="4149725"/>
          <p14:tracePt t="58188" x="3309938" y="4159250"/>
          <p14:tracePt t="58204" x="3300413" y="4159250"/>
          <p14:tracePt t="58212" x="3281363" y="4159250"/>
          <p14:tracePt t="58223" x="3273425" y="4159250"/>
          <p14:tracePt t="58228" x="3244850" y="4167188"/>
          <p14:tracePt t="58244" x="3227388" y="4167188"/>
          <p14:tracePt t="58254" x="3208338" y="4167188"/>
          <p14:tracePt t="58260" x="3181350" y="4167188"/>
          <p14:tracePt t="58269" x="3163888" y="4167188"/>
          <p14:tracePt t="58276" x="3136900" y="4167188"/>
          <p14:tracePt t="58284" x="3117850" y="4167188"/>
          <p14:tracePt t="58292" x="3071813" y="4167188"/>
          <p14:tracePt t="58300" x="3054350" y="4167188"/>
          <p14:tracePt t="58308" x="3027363" y="4167188"/>
          <p14:tracePt t="58316" x="3008313" y="4167188"/>
          <p14:tracePt t="58324" x="2981325" y="4167188"/>
          <p14:tracePt t="58332" x="2971800" y="4167188"/>
          <p14:tracePt t="58341" x="2935288" y="4167188"/>
          <p14:tracePt t="58348" x="2917825" y="4167188"/>
          <p14:tracePt t="58356" x="2889250" y="4167188"/>
          <p14:tracePt t="58365" x="2862263" y="4167188"/>
          <p14:tracePt t="58372" x="2825750" y="4167188"/>
          <p14:tracePt t="58380" x="2789238" y="4167188"/>
          <p14:tracePt t="58389" x="2762250" y="4149725"/>
          <p14:tracePt t="58397" x="2725738" y="4149725"/>
          <p14:tracePt t="58407" x="2689225" y="4140200"/>
          <p14:tracePt t="58413" x="2671763" y="4140200"/>
          <p14:tracePt t="58423" x="2625725" y="4113213"/>
          <p14:tracePt t="58430" x="2598738" y="4113213"/>
          <p14:tracePt t="58438" x="2579688" y="4113213"/>
          <p14:tracePt t="58445" x="2552700" y="4094163"/>
          <p14:tracePt t="58453" x="2543175" y="4094163"/>
          <p14:tracePt t="58468" x="2525713" y="4086225"/>
          <p14:tracePt t="58580" x="2516188" y="4076700"/>
          <p14:tracePt t="58597" x="2506663" y="4067175"/>
          <p14:tracePt t="58604" x="2498725" y="4067175"/>
          <p14:tracePt t="58612" x="2498725" y="4057650"/>
          <p14:tracePt t="58621" x="2489200" y="4049713"/>
          <p14:tracePt t="58637" x="2489200" y="4040188"/>
          <p14:tracePt t="58644" x="2489200" y="4021138"/>
          <p14:tracePt t="58661" x="2489200" y="4013200"/>
          <p14:tracePt t="58668" x="2489200" y="4003675"/>
          <p14:tracePt t="58685" x="2489200" y="3984625"/>
          <p14:tracePt t="58692" x="2489200" y="3976688"/>
          <p14:tracePt t="58700" x="2489200" y="3967163"/>
          <p14:tracePt t="58708" x="2489200" y="3957638"/>
          <p14:tracePt t="58716" x="2489200" y="3940175"/>
          <p14:tracePt t="58724" x="2489200" y="3930650"/>
          <p14:tracePt t="58732" x="2506663" y="3903663"/>
          <p14:tracePt t="58741" x="2525713" y="3884613"/>
          <p14:tracePt t="58749" x="2533650" y="3875088"/>
          <p14:tracePt t="58756" x="2552700" y="3857625"/>
          <p14:tracePt t="58764" x="2598738" y="3840163"/>
          <p14:tracePt t="58772" x="2616200" y="3830638"/>
          <p14:tracePt t="58780" x="2643188" y="3830638"/>
          <p14:tracePt t="58790" x="2671763" y="3821113"/>
          <p14:tracePt t="58796" x="2708275" y="3811588"/>
          <p14:tracePt t="58805" x="2744788" y="3784600"/>
          <p14:tracePt t="58812" x="2762250" y="3775075"/>
          <p14:tracePt t="58822" x="2825750" y="3767138"/>
          <p14:tracePt t="58828" x="2852738" y="3767138"/>
          <p14:tracePt t="58839" x="2889250" y="3767138"/>
          <p14:tracePt t="58844" x="2944813" y="3767138"/>
          <p14:tracePt t="58854" x="2998788" y="3767138"/>
          <p14:tracePt t="58860" x="3063875" y="3767138"/>
          <p14:tracePt t="58869" x="3136900" y="3767138"/>
          <p14:tracePt t="58876" x="3190875" y="3767138"/>
          <p14:tracePt t="58884" x="3227388" y="3767138"/>
          <p14:tracePt t="58909" x="3373438" y="3767138"/>
          <p14:tracePt t="58917" x="3409950" y="3767138"/>
          <p14:tracePt t="58924" x="3436938" y="3767138"/>
          <p14:tracePt t="58932" x="3463925" y="3767138"/>
          <p14:tracePt t="58940" x="3500438" y="3767138"/>
          <p14:tracePt t="58948" x="3519488" y="3767138"/>
          <p14:tracePt t="58956" x="3546475" y="3767138"/>
          <p14:tracePt t="58964" x="3573463" y="3775075"/>
          <p14:tracePt t="58972" x="3592513" y="3784600"/>
          <p14:tracePt t="58980" x="3609975" y="3794125"/>
          <p14:tracePt t="58989" x="3629025" y="3794125"/>
          <p14:tracePt t="58996" x="3636963" y="3803650"/>
          <p14:tracePt t="59005" x="3656013" y="3821113"/>
          <p14:tracePt t="59012" x="3665538" y="3830638"/>
          <p14:tracePt t="59028" x="3683000" y="3840163"/>
          <p14:tracePt t="59039" x="3692525" y="3848100"/>
          <p14:tracePt t="59157" x="3692525" y="3857625"/>
          <p14:tracePt t="59173" x="3692525" y="3867150"/>
          <p14:tracePt t="59230" x="3692525" y="3875088"/>
          <p14:tracePt t="59237" x="3692525" y="3903663"/>
          <p14:tracePt t="59246" x="3692525" y="3911600"/>
          <p14:tracePt t="59253" x="3692525" y="3921125"/>
          <p14:tracePt t="59261" x="3692525" y="3948113"/>
          <p14:tracePt t="59269" x="3692525" y="3957638"/>
          <p14:tracePt t="59277" x="3673475" y="3994150"/>
          <p14:tracePt t="59284" x="3665538" y="4003675"/>
          <p14:tracePt t="59293" x="3656013" y="4013200"/>
          <p14:tracePt t="59300" x="3646488" y="4021138"/>
          <p14:tracePt t="59309" x="3636963" y="4030663"/>
          <p14:tracePt t="59326" x="3629025" y="4040188"/>
          <p14:tracePt t="59364" x="3619500" y="4049713"/>
          <p14:tracePt t="59420" x="3609975" y="4049713"/>
          <p14:tracePt t="59452" x="3600450" y="4049713"/>
          <p14:tracePt t="59460" x="3592513" y="4057650"/>
          <p14:tracePt t="59476" x="3573463" y="4057650"/>
          <p14:tracePt t="59484" x="3563938" y="4057650"/>
          <p14:tracePt t="59508" x="3556000" y="4057650"/>
          <p14:tracePt t="59548" x="3546475" y="4067175"/>
          <p14:tracePt t="59877" x="3546475" y="4049713"/>
          <p14:tracePt t="59893" x="3546475" y="4030663"/>
          <p14:tracePt t="60077" x="3546475" y="4040188"/>
          <p14:tracePt t="60093" x="3546475" y="4049713"/>
          <p14:tracePt t="60109" x="3546475" y="4067175"/>
          <p14:tracePt t="60452" x="3556000" y="4067175"/>
          <p14:tracePt t="60468" x="3563938" y="4086225"/>
          <p14:tracePt t="61012" x="3556000" y="4086225"/>
          <p14:tracePt t="61021" x="3509963" y="4076700"/>
          <p14:tracePt t="61028" x="3473450" y="4076700"/>
          <p14:tracePt t="61038" x="3455988" y="4067175"/>
          <p14:tracePt t="61044" x="3409950" y="4067175"/>
          <p14:tracePt t="61055" x="3390900" y="4067175"/>
          <p14:tracePt t="61060" x="3363913" y="4067175"/>
          <p14:tracePt t="61069" x="3327400" y="4067175"/>
          <p14:tracePt t="61077" x="3290888" y="4057650"/>
          <p14:tracePt t="61085" x="3236913" y="4049713"/>
          <p14:tracePt t="61092" x="3208338" y="4049713"/>
          <p14:tracePt t="61101" x="3171825" y="4049713"/>
          <p14:tracePt t="61109" x="3100388" y="4021138"/>
          <p14:tracePt t="61117" x="2998788" y="4013200"/>
          <p14:tracePt t="61124" x="2871788" y="3984625"/>
          <p14:tracePt t="61133" x="2725738" y="3940175"/>
          <p14:tracePt t="61142" x="2589213" y="3921125"/>
          <p14:tracePt t="61148" x="2443163" y="3911600"/>
          <p14:tracePt t="61157" x="2352675" y="3867150"/>
          <p14:tracePt t="61165" x="2197100" y="3821113"/>
          <p14:tracePt t="61172" x="2087563" y="3775075"/>
          <p14:tracePt t="61180" x="1951038" y="3721100"/>
          <p14:tracePt t="61189" x="1831975" y="3665538"/>
          <p14:tracePt t="61197" x="1731963" y="3592513"/>
          <p14:tracePt t="61205" x="1668463" y="3565525"/>
          <p14:tracePt t="61212" x="1622425" y="3519488"/>
          <p14:tracePt t="61221" x="1604963" y="3482975"/>
          <p14:tracePt t="61228" x="1576388" y="3455988"/>
          <p14:tracePt t="61239" x="1576388" y="3438525"/>
          <p14:tracePt t="61244" x="1576388" y="3419475"/>
          <p14:tracePt t="61256" x="1549400" y="3375025"/>
          <p14:tracePt t="61261" x="1541463" y="3355975"/>
          <p14:tracePt t="61269" x="1541463" y="3338513"/>
          <p14:tracePt t="61276" x="1541463" y="3328988"/>
          <p14:tracePt t="61284" x="1541463" y="3309938"/>
          <p14:tracePt t="61292" x="1541463" y="3282950"/>
          <p14:tracePt t="61300" x="1531938" y="3273425"/>
          <p14:tracePt t="61308" x="1531938" y="3246438"/>
          <p14:tracePt t="61316" x="1522413" y="3246438"/>
          <p14:tracePt t="61324" x="1522413" y="3228975"/>
          <p14:tracePt t="61332" x="1504950" y="3192463"/>
          <p14:tracePt t="61366" x="1504950" y="3182938"/>
          <p14:tracePt t="61372" x="1504950" y="3163888"/>
          <p14:tracePt t="61380" x="1504950" y="3146425"/>
          <p14:tracePt t="61389" x="1504950" y="3136900"/>
          <p14:tracePt t="61396" x="1504950" y="3109913"/>
          <p14:tracePt t="61405" x="1504950" y="3082925"/>
          <p14:tracePt t="61413" x="1504950" y="3046413"/>
          <p14:tracePt t="61423" x="1495425" y="3000375"/>
          <p14:tracePt t="61428" x="1476375" y="2936875"/>
          <p14:tracePt t="61439" x="1468438" y="2909888"/>
          <p14:tracePt t="61445" x="1449388" y="2854325"/>
          <p14:tracePt t="61455" x="1422400" y="2827338"/>
          <p14:tracePt t="61461" x="1412875" y="2790825"/>
          <p14:tracePt t="61469" x="1395413" y="2771775"/>
          <p14:tracePt t="61479" x="1376363" y="2754313"/>
          <p14:tracePt t="61485" x="1376363" y="2744788"/>
          <p14:tracePt t="61493" x="1376363" y="2735263"/>
          <p14:tracePt t="61500" x="1376363" y="2727325"/>
          <p14:tracePt t="61509" x="1366838" y="2698750"/>
          <p14:tracePt t="61525" x="1349375" y="2671763"/>
          <p14:tracePt t="61532" x="1349375" y="2654300"/>
          <p14:tracePt t="61542" x="1339850" y="2635250"/>
          <p14:tracePt t="61549" x="1330325" y="2608263"/>
          <p14:tracePt t="61557" x="1322388" y="2598738"/>
          <p14:tracePt t="61565" x="1322388" y="2554288"/>
          <p14:tracePt t="61572" x="1303338" y="2517775"/>
          <p14:tracePt t="61580" x="1293813" y="2498725"/>
          <p14:tracePt t="61588" x="1266825" y="2444750"/>
          <p14:tracePt t="61596" x="1249363" y="2416175"/>
          <p14:tracePt t="61605" x="1239838" y="2379663"/>
          <p14:tracePt t="61612" x="1230313" y="2343150"/>
          <p14:tracePt t="61622" x="1222375" y="2306638"/>
          <p14:tracePt t="61628" x="1185863" y="2252663"/>
          <p14:tracePt t="61639" x="1176338" y="2233613"/>
          <p14:tracePt t="61645" x="1166813" y="2206625"/>
          <p14:tracePt t="61655" x="1166813" y="2189163"/>
          <p14:tracePt t="61661" x="1139825" y="2152650"/>
          <p14:tracePt t="61668" x="1130300" y="2143125"/>
          <p14:tracePt t="61676" x="1130300" y="2133600"/>
          <p14:tracePt t="61685" x="1130300" y="2125663"/>
          <p14:tracePt t="61932" x="1120775" y="2116138"/>
          <p14:tracePt t="61940" x="1120775" y="2106613"/>
          <p14:tracePt t="61948" x="1103313" y="2089150"/>
          <p14:tracePt t="62020" x="1093788" y="2070100"/>
          <p14:tracePt t="62158" x="1084263" y="2060575"/>
          <p14:tracePt t="62164" x="1066800" y="2060575"/>
          <p14:tracePt t="62172" x="1047750" y="2060575"/>
          <p14:tracePt t="62180" x="1020763" y="2060575"/>
          <p14:tracePt t="62189" x="993775" y="2079625"/>
          <p14:tracePt t="62196" x="920750" y="2097088"/>
          <p14:tracePt t="62205" x="874713" y="2125663"/>
          <p14:tracePt t="62212" x="830263" y="2125663"/>
          <p14:tracePt t="62222" x="793750" y="2133600"/>
          <p14:tracePt t="62228" x="747713" y="2143125"/>
          <p14:tracePt t="62238" x="728663" y="2143125"/>
          <p14:tracePt t="62245" x="720725" y="2143125"/>
          <p14:tracePt t="62317" x="701675" y="2143125"/>
          <p14:tracePt t="62358" x="692150" y="2143125"/>
          <p14:tracePt t="62373" x="684213" y="2143125"/>
          <p14:tracePt t="62380" x="665163" y="2125663"/>
          <p14:tracePt t="62387" x="655638" y="2116138"/>
          <p14:tracePt t="62404" x="647700" y="2106613"/>
          <p14:tracePt t="62421" x="620713" y="2097088"/>
          <p14:tracePt t="62428" x="611188" y="2097088"/>
          <p14:tracePt t="62438" x="611188" y="2089150"/>
          <p14:tracePt t="62444" x="601663" y="2079625"/>
          <p14:tracePt t="62457" x="584200" y="2070100"/>
          <p14:tracePt t="62460" x="565150" y="2060575"/>
          <p14:tracePt t="62468" x="547688" y="2043113"/>
          <p14:tracePt t="62476" x="538163" y="2033588"/>
          <p14:tracePt t="62484" x="528638" y="2033588"/>
          <p14:tracePt t="62492" x="519113" y="2024063"/>
          <p14:tracePt t="62508" x="511175" y="2016125"/>
          <p14:tracePt t="62533" x="492125" y="1997075"/>
          <p14:tracePt t="62541" x="492125" y="1987550"/>
          <p14:tracePt t="62548" x="482600" y="1987550"/>
          <p14:tracePt t="62564" x="474663" y="1979613"/>
          <p14:tracePt t="62572" x="474663" y="1970088"/>
          <p14:tracePt t="62580" x="474663" y="1960563"/>
          <p14:tracePt t="62589" x="474663" y="1943100"/>
          <p14:tracePt t="62596" x="474663" y="1914525"/>
          <p14:tracePt t="62605" x="474663" y="1897063"/>
          <p14:tracePt t="62612" x="474663" y="1878013"/>
          <p14:tracePt t="62622" x="474663" y="1851025"/>
          <p14:tracePt t="62628" x="474663" y="1824038"/>
          <p14:tracePt t="62640" x="474663" y="1804988"/>
          <p14:tracePt t="62644" x="474663" y="1778000"/>
          <p14:tracePt t="62655" x="474663" y="1768475"/>
          <p14:tracePt t="62660" x="474663" y="1760538"/>
          <p14:tracePt t="62669" x="492125" y="1731963"/>
          <p14:tracePt t="62676" x="501650" y="1714500"/>
          <p14:tracePt t="62685" x="528638" y="1704975"/>
          <p14:tracePt t="62692" x="565150" y="1687513"/>
          <p14:tracePt t="62708" x="592138" y="1677988"/>
          <p14:tracePt t="62716" x="638175" y="1677988"/>
          <p14:tracePt t="62724" x="674688" y="1660525"/>
          <p14:tracePt t="62732" x="720725" y="1660525"/>
          <p14:tracePt t="62743" x="738188" y="1660525"/>
          <p14:tracePt t="62748" x="765175" y="1660525"/>
          <p14:tracePt t="62757" x="784225" y="1660525"/>
          <p14:tracePt t="62764" x="811213" y="1660525"/>
          <p14:tracePt t="62772" x="830263" y="1660525"/>
          <p14:tracePt t="62780" x="857250" y="1660525"/>
          <p14:tracePt t="62790" x="884238" y="1660525"/>
          <p14:tracePt t="62796" x="903288" y="1660525"/>
          <p14:tracePt t="62805" x="911225" y="1660525"/>
          <p14:tracePt t="62812" x="930275" y="1668463"/>
          <p14:tracePt t="62822" x="939800" y="1677988"/>
          <p14:tracePt t="62839" x="957263" y="1697038"/>
          <p14:tracePt t="62844" x="974725" y="1714500"/>
          <p14:tracePt t="62854" x="984250" y="1724025"/>
          <p14:tracePt t="62869" x="993775" y="1731963"/>
          <p14:tracePt t="62876" x="1003300" y="1741488"/>
          <p14:tracePt t="62884" x="1003300" y="1751013"/>
          <p14:tracePt t="62895" x="1011238" y="1760538"/>
          <p14:tracePt t="62902" x="1020763" y="1768475"/>
          <p14:tracePt t="62910" x="1030288" y="1778000"/>
          <p14:tracePt t="62916" x="1039813" y="1787525"/>
          <p14:tracePt t="62924" x="1047750" y="1797050"/>
          <p14:tracePt t="62932" x="1057275" y="1804988"/>
          <p14:tracePt t="62942" x="1057275" y="1814513"/>
          <p14:tracePt t="62957" x="1057275" y="1833563"/>
          <p14:tracePt t="62972" x="1057275" y="1841500"/>
          <p14:tracePt t="62980" x="1057275" y="1851025"/>
          <p14:tracePt t="62988" x="1057275" y="1870075"/>
          <p14:tracePt t="63005" x="1057275" y="1878013"/>
          <p14:tracePt t="63012" x="1057275" y="1897063"/>
          <p14:tracePt t="63022" x="1057275" y="1906588"/>
          <p14:tracePt t="63028" x="1057275" y="1914525"/>
          <p14:tracePt t="63039" x="1047750" y="1933575"/>
          <p14:tracePt t="63044" x="1039813" y="1943100"/>
          <p14:tracePt t="63055" x="1020763" y="1960563"/>
          <p14:tracePt t="63060" x="1011238" y="1970088"/>
          <p14:tracePt t="63069" x="1003300" y="1979613"/>
          <p14:tracePt t="63350" x="993775" y="1997075"/>
          <p14:tracePt t="63356" x="1003300" y="2016125"/>
          <p14:tracePt t="63364" x="1011238" y="2024063"/>
          <p14:tracePt t="63373" x="1047750" y="2033588"/>
          <p14:tracePt t="63380" x="1103313" y="2070100"/>
          <p14:tracePt t="63389" x="1185863" y="2125663"/>
          <p14:tracePt t="63397" x="1230313" y="2152650"/>
          <p14:tracePt t="63405" x="1312863" y="2206625"/>
          <p14:tracePt t="63412" x="1358900" y="2262188"/>
          <p14:tracePt t="63421" x="1449388" y="2343150"/>
          <p14:tracePt t="63428" x="1549400" y="2416175"/>
          <p14:tracePt t="63439" x="1649413" y="2508250"/>
          <p14:tracePt t="63445" x="1731963" y="2571750"/>
          <p14:tracePt t="63455" x="1795463" y="2644775"/>
          <p14:tracePt t="63460" x="1831975" y="2690813"/>
          <p14:tracePt t="63470" x="1868488" y="2735263"/>
          <p14:tracePt t="63478" x="1878013" y="2781300"/>
          <p14:tracePt t="63485" x="1905000" y="2808288"/>
          <p14:tracePt t="63492" x="1914525" y="2836863"/>
          <p14:tracePt t="63500" x="1914525" y="2873375"/>
          <p14:tracePt t="63508" x="1924050" y="2900363"/>
          <p14:tracePt t="63516" x="1931988" y="2927350"/>
          <p14:tracePt t="63524" x="1931988" y="2946400"/>
          <p14:tracePt t="63532" x="1951038" y="2990850"/>
          <p14:tracePt t="63542" x="1960563" y="3036888"/>
          <p14:tracePt t="63548" x="1960563" y="3073400"/>
          <p14:tracePt t="63557" x="1968500" y="3100388"/>
          <p14:tracePt t="63564" x="1987550" y="3155950"/>
          <p14:tracePt t="63571" x="2024063" y="3209925"/>
          <p14:tracePt t="63580" x="2024063" y="3219450"/>
          <p14:tracePt t="63589" x="2033588" y="3255963"/>
          <p14:tracePt t="63605" x="2051050" y="3282950"/>
          <p14:tracePt t="63612" x="2070100" y="3319463"/>
          <p14:tracePt t="63622" x="2078038" y="3346450"/>
          <p14:tracePt t="63628" x="2087563" y="3375025"/>
          <p14:tracePt t="63638" x="2106613" y="3419475"/>
          <p14:tracePt t="63644" x="2114550" y="3446463"/>
          <p14:tracePt t="63655" x="2143125" y="3511550"/>
          <p14:tracePt t="63660" x="2160588" y="3556000"/>
          <p14:tracePt t="63671" x="2170113" y="3592513"/>
          <p14:tracePt t="63676" x="2179638" y="3629025"/>
          <p14:tracePt t="63685" x="2179638" y="3638550"/>
          <p14:tracePt t="63693" x="2197100" y="3675063"/>
          <p14:tracePt t="63700" x="2197100" y="3684588"/>
          <p14:tracePt t="63708" x="2214563" y="3711575"/>
          <p14:tracePt t="63724" x="2214563" y="3738563"/>
          <p14:tracePt t="63732" x="2224088" y="3748088"/>
          <p14:tracePt t="63741" x="2251075" y="3775075"/>
          <p14:tracePt t="63748" x="2251075" y="3784600"/>
          <p14:tracePt t="63757" x="2260600" y="3803650"/>
          <p14:tracePt t="63765" x="2279650" y="3830638"/>
          <p14:tracePt t="63772" x="2297113" y="3867150"/>
          <p14:tracePt t="63780" x="2324100" y="3894138"/>
          <p14:tracePt t="63788" x="2333625" y="3921125"/>
          <p14:tracePt t="63796" x="2379663" y="3984625"/>
          <p14:tracePt t="63805" x="2406650" y="4013200"/>
          <p14:tracePt t="63812" x="2425700" y="4057650"/>
          <p14:tracePt t="63821" x="2443163" y="4103688"/>
          <p14:tracePt t="63828" x="2462213" y="4122738"/>
          <p14:tracePt t="63838" x="2479675" y="4149725"/>
          <p14:tracePt t="63854" x="2489200" y="4159250"/>
          <p14:tracePt t="64140" x="2489200" y="4149725"/>
          <p14:tracePt t="64181" x="2506663" y="4130675"/>
          <p14:tracePt t="64204" x="2506663" y="4122738"/>
          <p14:tracePt t="64212" x="2516188" y="4113213"/>
          <p14:tracePt t="64220" x="2525713" y="4103688"/>
          <p14:tracePt t="64228" x="2533650" y="4094163"/>
          <p14:tracePt t="64238" x="2543175" y="4094163"/>
          <p14:tracePt t="64245" x="2552700" y="4094163"/>
          <p14:tracePt t="64254" x="2562225" y="4086225"/>
          <p14:tracePt t="64271" x="2562225" y="4076700"/>
          <p14:tracePt t="64276" x="2570163" y="4067175"/>
          <p14:tracePt t="64285" x="2579688" y="4067175"/>
          <p14:tracePt t="64301" x="2598738" y="4057650"/>
          <p14:tracePt t="64589" x="2606675" y="4057650"/>
          <p14:tracePt t="64612" x="2625725" y="4057650"/>
          <p14:tracePt t="64981" x="2635250" y="4067175"/>
          <p14:tracePt t="64988" x="2652713" y="4086225"/>
          <p14:tracePt t="65229" x="2662238" y="4086225"/>
          <p14:tracePt t="65237" x="2671763" y="4086225"/>
          <p14:tracePt t="65244" x="2679700" y="4086225"/>
          <p14:tracePt t="65268" x="2689225" y="4086225"/>
          <p14:tracePt t="65292" x="2698750" y="4086225"/>
          <p14:tracePt t="65300" x="2708275" y="4086225"/>
          <p14:tracePt t="65317" x="2716213" y="4086225"/>
          <p14:tracePt t="65324" x="2725738" y="4086225"/>
          <p14:tracePt t="65332" x="2744788" y="4086225"/>
          <p14:tracePt t="65340" x="2752725" y="4086225"/>
          <p14:tracePt t="65348" x="2762250" y="4086225"/>
          <p14:tracePt t="65364" x="2762250" y="4094163"/>
          <p14:tracePt t="65374" x="2781300" y="4094163"/>
          <p14:tracePt t="65508" x="2789238" y="4094163"/>
          <p14:tracePt t="65516" x="2798763" y="4094163"/>
          <p14:tracePt t="65540" x="2808288" y="4076700"/>
          <p14:tracePt t="65940" x="2808288" y="4094163"/>
          <p14:tracePt t="65948" x="2808288" y="4103688"/>
          <p14:tracePt t="65956" x="2817813" y="4140200"/>
          <p14:tracePt t="65964" x="2835275" y="4167188"/>
          <p14:tracePt t="65971" x="2835275" y="4186238"/>
          <p14:tracePt t="65981" x="2844800" y="4213225"/>
          <p14:tracePt t="65988" x="2844800" y="4232275"/>
          <p14:tracePt t="65996" x="2844800" y="4259263"/>
          <p14:tracePt t="66005" x="2844800" y="4276725"/>
          <p14:tracePt t="66012" x="2852738" y="4313238"/>
          <p14:tracePt t="66028" x="2852738" y="4322763"/>
          <p14:tracePt t="66039" x="2852738" y="4340225"/>
          <p14:tracePt t="66044" x="2852738" y="4349750"/>
          <p14:tracePt t="66060" x="2852738" y="4359275"/>
          <p14:tracePt t="66260" x="2862263" y="4368800"/>
          <p14:tracePt t="66277" x="2871788" y="4368800"/>
          <p14:tracePt t="66285" x="2889250" y="4368800"/>
          <p14:tracePt t="66292" x="2898775" y="4368800"/>
          <p14:tracePt t="66300" x="2935288" y="4359275"/>
          <p14:tracePt t="66308" x="2944813" y="4349750"/>
          <p14:tracePt t="66317" x="2962275" y="4340225"/>
          <p14:tracePt t="66324" x="2990850" y="4313238"/>
          <p14:tracePt t="66332" x="2998788" y="4303713"/>
          <p14:tracePt t="66342" x="3008313" y="4295775"/>
          <p14:tracePt t="66348" x="3017838" y="4286250"/>
          <p14:tracePt t="66452" x="3035300" y="4268788"/>
          <p14:tracePt t="66460" x="3044825" y="4259263"/>
          <p14:tracePt t="66469" x="3044825" y="4249738"/>
          <p14:tracePt t="66477" x="3054350" y="4240213"/>
          <p14:tracePt t="66485" x="3063875" y="4232275"/>
          <p14:tracePt t="66492" x="3071813" y="4222750"/>
          <p14:tracePt t="66501" x="3081338" y="4203700"/>
          <p14:tracePt t="66508" x="3090863" y="4186238"/>
          <p14:tracePt t="66516" x="3108325" y="4167188"/>
          <p14:tracePt t="66524" x="3117850" y="4130675"/>
          <p14:tracePt t="66542" x="3127375" y="4113213"/>
          <p14:tracePt t="66548" x="3136900" y="4113213"/>
          <p14:tracePt t="66557" x="3144838" y="4103688"/>
          <p14:tracePt t="66956" x="3154363" y="4094163"/>
          <p14:tracePt t="66964" x="3163888" y="4086225"/>
          <p14:tracePt t="66980" x="3171825" y="4076700"/>
          <p14:tracePt t="67220" x="3190875" y="4067175"/>
          <p14:tracePt t="67228" x="3208338" y="4049713"/>
          <p14:tracePt t="67236" x="3227388" y="4040188"/>
          <p14:tracePt t="67244" x="3236913" y="4040188"/>
          <p14:tracePt t="67254" x="3244850" y="4030663"/>
          <p14:tracePt t="67270" x="3254375" y="4021138"/>
          <p14:tracePt t="67284" x="3263900" y="4021138"/>
          <p14:tracePt t="67300" x="3273425" y="4013200"/>
          <p14:tracePt t="67308" x="3281363" y="4013200"/>
          <p14:tracePt t="67324" x="3290888" y="4003675"/>
          <p14:tracePt t="67332" x="3300413" y="3994150"/>
          <p14:tracePt t="67348" x="3309938" y="3967163"/>
          <p14:tracePt t="67357" x="3309938" y="3957638"/>
          <p14:tracePt t="67364" x="3317875" y="3948113"/>
          <p14:tracePt t="67373" x="3327400" y="3940175"/>
          <p14:tracePt t="67380" x="3336925" y="3921125"/>
          <p14:tracePt t="67389" x="3354388" y="3903663"/>
          <p14:tracePt t="67405" x="3363913" y="3894138"/>
          <p14:tracePt t="67412" x="3363913" y="3884613"/>
          <p14:tracePt t="67564" x="3373438" y="3875088"/>
          <p14:tracePt t="67596" x="3382963" y="3875088"/>
          <p14:tracePt t="67604" x="3390900" y="3875088"/>
          <p14:tracePt t="67621" x="3390900" y="3884613"/>
          <p14:tracePt t="67637" x="3400425" y="3884613"/>
          <p14:tracePt t="67644" x="3409950" y="3884613"/>
          <p14:tracePt t="67653" x="3427413" y="3884613"/>
          <p14:tracePt t="67660" x="3436938" y="3884613"/>
          <p14:tracePt t="67672" x="3446463" y="3884613"/>
          <p14:tracePt t="67676" x="3473450" y="3884613"/>
          <p14:tracePt t="67684" x="3482975" y="3884613"/>
          <p14:tracePt t="67692" x="3490913" y="3884613"/>
          <p14:tracePt t="67700" x="3519488" y="3875088"/>
          <p14:tracePt t="67709" x="3536950" y="3867150"/>
          <p14:tracePt t="67717" x="3573463" y="3867150"/>
          <p14:tracePt t="67724" x="3573463" y="3857625"/>
          <p14:tracePt t="67732" x="3592513" y="3840163"/>
          <p14:tracePt t="67742" x="3600450" y="3840163"/>
          <p14:tracePt t="67748" x="3609975" y="3830638"/>
          <p14:tracePt t="68061" x="3609975" y="3848100"/>
          <p14:tracePt t="68071" x="3600450" y="3894138"/>
          <p14:tracePt t="68077" x="3592513" y="3921125"/>
          <p14:tracePt t="68084" x="3563938" y="3948113"/>
          <p14:tracePt t="68092" x="3556000" y="3994150"/>
          <p14:tracePt t="68100" x="3546475" y="4030663"/>
          <p14:tracePt t="68108" x="3527425" y="4067175"/>
          <p14:tracePt t="68116" x="3500438" y="4094163"/>
          <p14:tracePt t="68124" x="3500438" y="4122738"/>
          <p14:tracePt t="68133" x="3500438" y="4130675"/>
          <p14:tracePt t="68140" x="3500438" y="4140200"/>
          <p14:tracePt t="68148" x="3490913" y="4149725"/>
          <p14:tracePt t="68461" x="3490913" y="4140200"/>
          <p14:tracePt t="68478" x="3490913" y="4130675"/>
          <p14:tracePt t="68484" x="3500438" y="4122738"/>
          <p14:tracePt t="68500" x="3500438" y="4113213"/>
          <p14:tracePt t="68678" x="3509963" y="4103688"/>
          <p14:tracePt t="68724" x="3509963" y="4113213"/>
          <p14:tracePt t="68732" x="3509963" y="4122738"/>
          <p14:tracePt t="68740" x="3509963" y="4130675"/>
          <p14:tracePt t="68781" x="3500438" y="4140200"/>
          <p14:tracePt t="68924" x="3490913" y="4130675"/>
          <p14:tracePt t="68933" x="3490913" y="4113213"/>
          <p14:tracePt t="68941" x="3490913" y="4094163"/>
          <p14:tracePt t="68956" x="3490913" y="4086225"/>
          <p14:tracePt t="68965" x="3490913" y="4067175"/>
          <p14:tracePt t="68972" x="3490913" y="4057650"/>
          <p14:tracePt t="68980" x="3490913" y="4049713"/>
          <p14:tracePt t="69004" x="3490913" y="4040188"/>
          <p14:tracePt t="69019" x="3490913" y="4030663"/>
          <p14:tracePt t="69037" x="3500438" y="4021138"/>
          <p14:tracePt t="69220" x="3500438" y="4030663"/>
          <p14:tracePt t="69236" x="3500438" y="4040188"/>
          <p14:tracePt t="69268" x="3500438" y="4049713"/>
          <p14:tracePt t="69292" x="3500438" y="4057650"/>
          <p14:tracePt t="69316" x="3490913" y="4067175"/>
          <p14:tracePt t="69332" x="3473450" y="4076700"/>
          <p14:tracePt t="69356" x="3473450" y="4086225"/>
          <p14:tracePt t="69485" x="3463925" y="4094163"/>
          <p14:tracePt t="69492" x="3427413" y="4094163"/>
          <p14:tracePt t="69500" x="3409950" y="4094163"/>
          <p14:tracePt t="69509" x="3354388" y="4094163"/>
          <p14:tracePt t="69516" x="3300413" y="4094163"/>
          <p14:tracePt t="69524" x="3244850" y="4094163"/>
          <p14:tracePt t="69532" x="3136900" y="4094163"/>
          <p14:tracePt t="69540" x="3054350" y="4086225"/>
          <p14:tracePt t="69548" x="2998788" y="4086225"/>
          <p14:tracePt t="69557" x="2925763" y="4076700"/>
          <p14:tracePt t="69564" x="2862263" y="4057650"/>
          <p14:tracePt t="69571" x="2825750" y="4057650"/>
          <p14:tracePt t="69580" x="2817813" y="4057650"/>
          <p14:tracePt t="69588" x="2789238" y="4049713"/>
          <p14:tracePt t="69597" x="2781300" y="4049713"/>
          <p14:tracePt t="69668" x="2771775" y="4049713"/>
          <p14:tracePt t="69676" x="2744788" y="4049713"/>
          <p14:tracePt t="69685" x="2735263" y="4049713"/>
          <p14:tracePt t="69692" x="2689225" y="4049713"/>
          <p14:tracePt t="69701" x="2652713" y="4049713"/>
          <p14:tracePt t="69708" x="2606675" y="4049713"/>
          <p14:tracePt t="69716" x="2589213" y="4049713"/>
          <p14:tracePt t="69724" x="2579688" y="4049713"/>
          <p14:tracePt t="69732" x="2552700" y="4049713"/>
          <p14:tracePt t="69748" x="2533650" y="4049713"/>
          <p14:tracePt t="69756" x="2525713" y="4049713"/>
          <p14:tracePt t="69764" x="2516188" y="4049713"/>
          <p14:tracePt t="69780" x="2498725" y="4049713"/>
          <p14:tracePt t="69788" x="2479675" y="4049713"/>
          <p14:tracePt t="69804" x="2470150" y="4049713"/>
          <p14:tracePt t="69812" x="2452688" y="4049713"/>
          <p14:tracePt t="69821" x="2433638" y="4049713"/>
          <p14:tracePt t="69828" x="2425700" y="4049713"/>
          <p14:tracePt t="69838" x="2416175" y="4040188"/>
          <p14:tracePt t="69854" x="2397125" y="4040188"/>
          <p14:tracePt t="69860" x="2379663" y="4030663"/>
          <p14:tracePt t="69876" x="2370138" y="4021138"/>
          <p14:tracePt t="69907" x="2333625" y="4003675"/>
          <p14:tracePt t="69917" x="2324100" y="3994150"/>
          <p14:tracePt t="69924" x="2316163" y="3967163"/>
          <p14:tracePt t="69932" x="2316163" y="3957638"/>
          <p14:tracePt t="69940" x="2316163" y="3940175"/>
          <p14:tracePt t="69948" x="2297113" y="3911600"/>
          <p14:tracePt t="69957" x="2287588" y="3857625"/>
          <p14:tracePt t="69964" x="2287588" y="3840163"/>
          <p14:tracePt t="69973" x="2287588" y="3803650"/>
          <p14:tracePt t="69980" x="2287588" y="3748088"/>
          <p14:tracePt t="69988" x="2287588" y="3684588"/>
          <p14:tracePt t="69996" x="2287588" y="3629025"/>
          <p14:tracePt t="70005" x="2297113" y="3602038"/>
          <p14:tracePt t="70012" x="2343150" y="3538538"/>
          <p14:tracePt t="70022" x="2360613" y="3519488"/>
          <p14:tracePt t="70028" x="2389188" y="3475038"/>
          <p14:tracePt t="70038" x="2406650" y="3455988"/>
          <p14:tracePt t="70044" x="2425700" y="3438525"/>
          <p14:tracePt t="70054" x="2443163" y="3419475"/>
          <p14:tracePt t="70060" x="2489200" y="3419475"/>
          <p14:tracePt t="70070" x="2516188" y="3411538"/>
          <p14:tracePt t="70076" x="2543175" y="3411538"/>
          <p14:tracePt t="70085" x="2589213" y="3411538"/>
          <p14:tracePt t="70092" x="2598738" y="3411538"/>
          <p14:tracePt t="70100" x="2643188" y="3411538"/>
          <p14:tracePt t="70108" x="2671763" y="3411538"/>
          <p14:tracePt t="70118" x="2698750" y="3411538"/>
          <p14:tracePt t="70124" x="2735263" y="3411538"/>
          <p14:tracePt t="70132" x="2762250" y="3411538"/>
          <p14:tracePt t="70141" x="2798763" y="3411538"/>
          <p14:tracePt t="70148" x="2871788" y="3411538"/>
          <p14:tracePt t="70157" x="2925763" y="3411538"/>
          <p14:tracePt t="70164" x="2998788" y="3411538"/>
          <p14:tracePt t="70172" x="3071813" y="3411538"/>
          <p14:tracePt t="70180" x="3117850" y="3411538"/>
          <p14:tracePt t="70188" x="3154363" y="3411538"/>
          <p14:tracePt t="70196" x="3190875" y="3402013"/>
          <p14:tracePt t="70212" x="3200400" y="3402013"/>
          <p14:tracePt t="70221" x="3208338" y="3402013"/>
          <p14:tracePt t="70228" x="3217863" y="3402013"/>
          <p14:tracePt t="70276" x="3236913" y="3402013"/>
          <p14:tracePt t="70285" x="3263900" y="3402013"/>
          <p14:tracePt t="70292" x="3281363" y="3402013"/>
          <p14:tracePt t="70301" x="3317875" y="3402013"/>
          <p14:tracePt t="70308" x="3354388" y="3402013"/>
          <p14:tracePt t="70317" x="3382963" y="3402013"/>
          <p14:tracePt t="70324" x="3409950" y="3402013"/>
          <p14:tracePt t="70332" x="3427413" y="3402013"/>
          <p14:tracePt t="70340" x="3436938" y="3402013"/>
          <p14:tracePt t="70348" x="3455988" y="3402013"/>
          <p14:tracePt t="70372" x="3463925" y="3402013"/>
          <p14:tracePt t="70388" x="3473450" y="3402013"/>
          <p14:tracePt t="70437" x="3482975" y="3402013"/>
          <p14:tracePt t="70454" x="3490913" y="3411538"/>
          <p14:tracePt t="70460" x="3500438" y="3419475"/>
          <p14:tracePt t="70477" x="3509963" y="3429000"/>
          <p14:tracePt t="70492" x="3519488" y="3446463"/>
          <p14:tracePt t="70504" x="3527425" y="3465513"/>
          <p14:tracePt t="70508" x="3527425" y="3475038"/>
          <p14:tracePt t="70517" x="3536950" y="3492500"/>
          <p14:tracePt t="70524" x="3546475" y="3511550"/>
          <p14:tracePt t="70532" x="3563938" y="3529013"/>
          <p14:tracePt t="70542" x="3563938" y="3548063"/>
          <p14:tracePt t="70548" x="3563938" y="3556000"/>
          <p14:tracePt t="70557" x="3563938" y="3575050"/>
          <p14:tracePt t="70564" x="3592513" y="3611563"/>
          <p14:tracePt t="70580" x="3600450" y="3629025"/>
          <p14:tracePt t="70588" x="3600450" y="3657600"/>
          <p14:tracePt t="70596" x="3609975" y="3675063"/>
          <p14:tracePt t="70612" x="3609975" y="3684588"/>
          <p14:tracePt t="70621" x="3609975" y="3694113"/>
          <p14:tracePt t="70644" x="3609975" y="3702050"/>
          <p14:tracePt t="70655" x="3619500" y="3730625"/>
          <p14:tracePt t="70700" x="3636963" y="3748088"/>
          <p14:tracePt t="70741" x="3636963" y="3767138"/>
          <p14:tracePt t="71141" x="3636963" y="3775075"/>
          <p14:tracePt t="71149" x="3646488" y="3775075"/>
          <p14:tracePt t="71165" x="3656013" y="3784600"/>
          <p14:tracePt t="71189" x="3665538" y="3803650"/>
          <p14:tracePt t="71204" x="3665538" y="3811588"/>
          <p14:tracePt t="71220" x="3665538" y="3821113"/>
          <p14:tracePt t="71261" x="3665538" y="3830638"/>
          <p14:tracePt t="71269" x="3665538" y="3848100"/>
          <p14:tracePt t="71295" x="3665538" y="3857625"/>
          <p14:tracePt t="71324" x="3665538" y="3867150"/>
          <p14:tracePt t="71396" x="3665538" y="3884613"/>
          <p14:tracePt t="71412" x="3665538" y="3894138"/>
          <p14:tracePt t="71428" x="3646488" y="3911600"/>
          <p14:tracePt t="71445" x="3636963" y="3921125"/>
          <p14:tracePt t="71460" x="3629025" y="3921125"/>
          <p14:tracePt t="71484" x="3629025" y="3930650"/>
          <p14:tracePt t="71493" x="3629025" y="3940175"/>
          <p14:tracePt t="71501" x="3619500" y="3948113"/>
          <p14:tracePt t="71532" x="3619500" y="3967163"/>
          <p14:tracePt t="71548" x="3619500" y="3976688"/>
          <p14:tracePt t="71604" x="3619500" y="3984625"/>
          <p14:tracePt t="71620" x="3619500" y="4003675"/>
          <p14:tracePt t="71628" x="3619500" y="4013200"/>
          <p14:tracePt t="71644" x="3619500" y="4021138"/>
          <p14:tracePt t="71748" x="3619500" y="4030663"/>
          <p14:tracePt t="71756" x="3629025" y="4040188"/>
          <p14:tracePt t="71772" x="3636963" y="4040188"/>
          <p14:tracePt t="71788" x="3646488" y="4040188"/>
          <p14:tracePt t="72012" x="3646488" y="4049713"/>
          <p14:tracePt t="72020" x="3646488" y="4057650"/>
          <p14:tracePt t="72028" x="3646488" y="4067175"/>
          <p14:tracePt t="72045" x="3636963" y="4076700"/>
          <p14:tracePt t="72070" x="3619500" y="4086225"/>
          <p14:tracePt t="72084" x="3609975" y="4094163"/>
          <p14:tracePt t="72092" x="3600450" y="4094163"/>
          <p14:tracePt t="72180" x="3592513" y="4094163"/>
          <p14:tracePt t="72788" x="3600450" y="4103688"/>
          <p14:tracePt t="72812" x="3600450" y="4122738"/>
          <p14:tracePt t="72828" x="3600450" y="4130675"/>
          <p14:tracePt t="72836" x="3600450" y="4140200"/>
          <p14:tracePt t="72860" x="3600450" y="4149725"/>
          <p14:tracePt t="73085" x="3600450" y="4140200"/>
          <p14:tracePt t="73124" x="3600450" y="4130675"/>
          <p14:tracePt t="73284" x="3600450" y="4140200"/>
          <p14:tracePt t="73300" x="3600450" y="4149725"/>
          <p14:tracePt t="73308" x="3600450" y="4167188"/>
          <p14:tracePt t="73325" x="3600450" y="4176713"/>
          <p14:tracePt t="73508" x="3609975" y="4176713"/>
          <p14:tracePt t="73519" x="3629025" y="4176713"/>
          <p14:tracePt t="73524" x="3646488" y="4167188"/>
          <p14:tracePt t="73540" x="3656013" y="4159250"/>
          <p14:tracePt t="73548" x="3656013" y="4149725"/>
          <p14:tracePt t="73564" x="3665538" y="4140200"/>
          <p14:tracePt t="73980" x="3673475" y="4140200"/>
          <p14:tracePt t="73997" x="3692525" y="4140200"/>
          <p14:tracePt t="74021" x="3692525" y="4130675"/>
          <p14:tracePt t="74036" x="3702050" y="4122738"/>
          <p14:tracePt t="74060" x="3702050" y="4103688"/>
          <p14:tracePt t="74076" x="3702050" y="4094163"/>
          <p14:tracePt t="74396" x="3709988" y="4076700"/>
          <p14:tracePt t="74404" x="3729038" y="4067175"/>
          <p14:tracePt t="74412" x="3746500" y="4049713"/>
          <p14:tracePt t="74421" x="3775075" y="4040188"/>
          <p14:tracePt t="74428" x="3792538" y="4030663"/>
          <p14:tracePt t="74444" x="3829050" y="4021138"/>
          <p14:tracePt t="74620" x="3810000" y="4040188"/>
          <p14:tracePt t="74629" x="3802063" y="4040188"/>
          <p14:tracePt t="74636" x="3783013" y="4049713"/>
          <p14:tracePt t="74644" x="3756025" y="4049713"/>
          <p14:tracePt t="74654" x="3738563" y="4057650"/>
          <p14:tracePt t="74660" x="3692525" y="4067175"/>
          <p14:tracePt t="74670" x="3673475" y="4067175"/>
          <p14:tracePt t="74676" x="3636963" y="4076700"/>
          <p14:tracePt t="74686" x="3600450" y="4086225"/>
          <p14:tracePt t="74692" x="3573463" y="4094163"/>
          <p14:tracePt t="74701" x="3527425" y="4103688"/>
          <p14:tracePt t="74708" x="3490913" y="4103688"/>
          <p14:tracePt t="74716" x="3446463" y="4113213"/>
          <p14:tracePt t="74724" x="3427413" y="4113213"/>
          <p14:tracePt t="74732" x="3400425" y="4113213"/>
          <p14:tracePt t="74741" x="3390900" y="4113213"/>
          <p14:tracePt t="74860" x="3382963" y="4113213"/>
          <p14:tracePt t="74876" x="3363913" y="4113213"/>
          <p14:tracePt t="74884" x="3354388" y="4122738"/>
          <p14:tracePt t="74893" x="3346450" y="4130675"/>
          <p14:tracePt t="74932" x="3336925" y="4130675"/>
          <p14:tracePt t="74940" x="3317875" y="4140200"/>
          <p14:tracePt t="74948" x="3317875" y="4149725"/>
          <p14:tracePt t="74964" x="3309938" y="4159250"/>
          <p14:tracePt t="74981" x="3300413" y="4159250"/>
          <p14:tracePt t="74990" x="3281363" y="4176713"/>
          <p14:tracePt t="75372" x="3300413" y="4176713"/>
          <p14:tracePt t="75380" x="3309938" y="4176713"/>
          <p14:tracePt t="75388" x="3317875" y="4176713"/>
          <p14:tracePt t="75396" x="3336925" y="4176713"/>
          <p14:tracePt t="75405" x="3346450" y="4176713"/>
          <p14:tracePt t="76007" x="3363913" y="4176713"/>
          <p14:tracePt t="76052" x="3373438" y="4176713"/>
          <p14:tracePt t="76060" x="3382963" y="4176713"/>
          <p14:tracePt t="76069" x="3390900" y="4176713"/>
          <p14:tracePt t="76076" x="3400425" y="4167188"/>
          <p14:tracePt t="76101" x="3409950" y="4140200"/>
          <p14:tracePt t="76349" x="3409950" y="4130675"/>
          <p14:tracePt t="76365" x="3419475" y="4130675"/>
          <p14:tracePt t="76373" x="3427413" y="4130675"/>
          <p14:tracePt t="76380" x="3446463" y="4113213"/>
          <p14:tracePt t="76388" x="3473450" y="4103688"/>
          <p14:tracePt t="76397" x="3482975" y="4094163"/>
          <p14:tracePt t="76404" x="3490913" y="4086225"/>
          <p14:tracePt t="76500" x="3509963" y="4086225"/>
          <p14:tracePt t="76508" x="3519488" y="4086225"/>
          <p14:tracePt t="76636" x="3527425" y="4086225"/>
          <p14:tracePt t="76653" x="3527425" y="4067175"/>
          <p14:tracePt t="76660" x="3527425" y="4057650"/>
          <p14:tracePt t="76669" x="3509963" y="4049713"/>
          <p14:tracePt t="76676" x="3490913" y="4049713"/>
          <p14:tracePt t="76686" x="3463925" y="4049713"/>
          <p14:tracePt t="76692" x="3436938" y="4049713"/>
          <p14:tracePt t="76701" x="3427413" y="4040188"/>
          <p14:tracePt t="76708" x="3400425" y="4040188"/>
          <p14:tracePt t="76717" x="3382963" y="4040188"/>
          <p14:tracePt t="76726" x="3354388" y="4040188"/>
          <p14:tracePt t="76741" x="3336925" y="4040188"/>
          <p14:tracePt t="76748" x="3327400" y="4040188"/>
          <p14:tracePt t="76756" x="3300413" y="4049713"/>
          <p14:tracePt t="76764" x="3290888" y="4057650"/>
          <p14:tracePt t="76773" x="3254375" y="4076700"/>
          <p14:tracePt t="76780" x="3208338" y="4113213"/>
          <p14:tracePt t="76788" x="3190875" y="4130675"/>
          <p14:tracePt t="76796" x="3144838" y="4167188"/>
          <p14:tracePt t="76805" x="3127375" y="4176713"/>
          <p14:tracePt t="76812" x="3090863" y="4186238"/>
          <p14:tracePt t="76821" x="3044825" y="4222750"/>
          <p14:tracePt t="76830" x="3017838" y="4232275"/>
          <p14:tracePt t="76837" x="2971800" y="4259263"/>
          <p14:tracePt t="76844" x="2962275" y="4259263"/>
          <p14:tracePt t="76855" x="2944813" y="4268788"/>
          <p14:tracePt t="76871" x="2935288" y="4268788"/>
          <p14:tracePt t="76932" x="2925763" y="4268788"/>
          <p14:tracePt t="76940" x="2898775" y="4268788"/>
          <p14:tracePt t="76948" x="2889250" y="4268788"/>
          <p14:tracePt t="76956" x="2881313" y="4268788"/>
          <p14:tracePt t="76964" x="2844800" y="4268788"/>
          <p14:tracePt t="76972" x="2835275" y="4268788"/>
          <p14:tracePt t="76988" x="2808288" y="4259263"/>
          <p14:tracePt t="76996" x="2789238" y="4249738"/>
          <p14:tracePt t="77005" x="2771775" y="4249738"/>
          <p14:tracePt t="77012" x="2752725" y="4222750"/>
          <p14:tracePt t="77020" x="2744788" y="4222750"/>
          <p14:tracePt t="77035" x="2744788" y="4213225"/>
          <p14:tracePt t="77043" x="2735263" y="4213225"/>
          <p14:tracePt t="77052" x="2725738" y="4213225"/>
          <p14:tracePt t="77069" x="2716213" y="4213225"/>
          <p14:tracePt t="77355" x="2708275" y="4203700"/>
          <p14:tracePt t="77363" x="2708275" y="4186238"/>
          <p14:tracePt t="77371" x="2708275" y="4176713"/>
          <p14:tracePt t="77379" x="2708275" y="4167188"/>
          <p14:tracePt t="77387" x="2708275" y="4140200"/>
          <p14:tracePt t="77395" x="2708275" y="4130675"/>
          <p14:tracePt t="77403" x="2708275" y="4113213"/>
          <p14:tracePt t="77411" x="2708275" y="4103688"/>
          <p14:tracePt t="77420" x="2708275" y="4094163"/>
          <p14:tracePt t="77443" x="2708275" y="4086225"/>
          <p14:tracePt t="77900" x="2708275" y="4094163"/>
          <p14:tracePt t="77907" x="2708275" y="4103688"/>
          <p14:tracePt t="77924" x="2716213" y="4130675"/>
          <p14:tracePt t="77939" x="2716213" y="4140200"/>
          <p14:tracePt t="77956" x="2716213" y="4149725"/>
          <p14:tracePt t="78067" x="2725738" y="4149725"/>
          <p14:tracePt t="78075" x="2735263" y="4130675"/>
          <p14:tracePt t="78107" x="2735263" y="4113213"/>
          <p14:tracePt t="78115" x="2735263" y="4103688"/>
          <p14:tracePt t="78131" x="2744788" y="4094163"/>
          <p14:tracePt t="78235" x="2744788" y="4086225"/>
          <p14:tracePt t="78243" x="2744788" y="4067175"/>
          <p14:tracePt t="78259" x="2744788" y="4057650"/>
          <p14:tracePt t="78291" x="2744788" y="4049713"/>
          <p14:tracePt t="78315" x="2744788" y="4030663"/>
          <p14:tracePt t="78443" x="2744788" y="4049713"/>
          <p14:tracePt t="78451" x="2744788" y="4067175"/>
          <p14:tracePt t="78459" x="2744788" y="4076700"/>
          <p14:tracePt t="78467" x="2725738" y="4113213"/>
          <p14:tracePt t="78483" x="2716213" y="4130675"/>
          <p14:tracePt t="78491" x="2716213" y="4140200"/>
          <p14:tracePt t="78507" x="2716213" y="4149725"/>
          <p14:tracePt t="78523" x="2708275" y="4167188"/>
          <p14:tracePt t="78531" x="2708275" y="4176713"/>
          <p14:tracePt t="78539" x="2708275" y="4186238"/>
          <p14:tracePt t="78571" x="2708275" y="4195763"/>
          <p14:tracePt t="79061" x="2716213" y="4203700"/>
          <p14:tracePt t="79070" x="2735263" y="4195763"/>
          <p14:tracePt t="79076" x="2752725" y="4195763"/>
          <p14:tracePt t="79086" x="2762250" y="4195763"/>
          <p14:tracePt t="79101" x="2771775" y="4195763"/>
          <p14:tracePt t="79108" x="2789238" y="4195763"/>
          <p14:tracePt t="79140" x="2808288" y="4195763"/>
          <p14:tracePt t="79189" x="2808288" y="4213225"/>
          <p14:tracePt t="79228" x="2808288" y="4222750"/>
          <p14:tracePt t="79252" x="2808288" y="4232275"/>
          <p14:tracePt t="79260" x="2808288" y="4240213"/>
          <p14:tracePt t="79269" x="2808288" y="4259263"/>
          <p14:tracePt t="79276" x="2808288" y="4276725"/>
          <p14:tracePt t="79293" x="2808288" y="4303713"/>
          <p14:tracePt t="79301" x="2808288" y="4322763"/>
          <p14:tracePt t="79308" x="2798763" y="4359275"/>
          <p14:tracePt t="79324" x="2798763" y="4386263"/>
          <p14:tracePt t="79332" x="2789238" y="4395788"/>
          <p14:tracePt t="79340" x="2789238" y="4405313"/>
          <p14:tracePt t="79348" x="2781300" y="4413250"/>
          <p14:tracePt t="79356" x="2781300" y="4432300"/>
          <p14:tracePt t="79372" x="2781300" y="4441825"/>
          <p14:tracePt t="79380" x="2771775" y="4441825"/>
          <p14:tracePt t="79533" x="2762250" y="4441825"/>
          <p14:tracePt t="79828" x="2762250" y="4432300"/>
          <p14:tracePt t="79844" x="2762250" y="4422775"/>
          <p14:tracePt t="79901" x="2771775" y="4422775"/>
          <p14:tracePt t="79917" x="2789238" y="4422775"/>
          <p14:tracePt t="79924" x="2798763" y="4413250"/>
          <p14:tracePt t="79948" x="2808288" y="4405313"/>
          <p14:tracePt t="79964" x="2817813" y="4405313"/>
          <p14:tracePt t="79972" x="2817813" y="4395788"/>
          <p14:tracePt t="79988" x="2825750" y="4395788"/>
          <p14:tracePt t="80004" x="2835275" y="4395788"/>
          <p14:tracePt t="80028" x="2844800" y="4386263"/>
          <p14:tracePt t="80035" x="2844800" y="4376738"/>
          <p14:tracePt t="80044" x="2844800" y="4368800"/>
          <p14:tracePt t="80054" x="2852738" y="4359275"/>
          <p14:tracePt t="80092" x="2862263" y="4349750"/>
          <p14:tracePt t="80118" x="2871788" y="4349750"/>
          <p14:tracePt t="80132" x="2871788" y="4340225"/>
          <p14:tracePt t="80140" x="2881313" y="4332288"/>
          <p14:tracePt t="80156" x="2881313" y="4322763"/>
          <p14:tracePt t="80164" x="2889250" y="4313238"/>
          <p14:tracePt t="80180" x="2898775" y="4303713"/>
          <p14:tracePt t="80189" x="2898775" y="4295775"/>
          <p14:tracePt t="80557" x="2917825" y="4276725"/>
          <p14:tracePt t="80572" x="2925763" y="4268788"/>
          <p14:tracePt t="80588" x="2935288" y="4259263"/>
          <p14:tracePt t="80596" x="2944813" y="4249738"/>
          <p14:tracePt t="80652" x="2954338" y="4249738"/>
          <p14:tracePt t="80660" x="2962275" y="4249738"/>
          <p14:tracePt t="80669" x="2990850" y="4249738"/>
          <p14:tracePt t="80676" x="3008313" y="4249738"/>
          <p14:tracePt t="80687" x="3035300" y="4249738"/>
          <p14:tracePt t="80693" x="3063875" y="4249738"/>
          <p14:tracePt t="80702" x="3100388" y="4240213"/>
          <p14:tracePt t="80708" x="3117850" y="4232275"/>
          <p14:tracePt t="80716" x="3144838" y="4232275"/>
          <p14:tracePt t="80724" x="3154363" y="4222750"/>
          <p14:tracePt t="80742" x="3163888" y="4222750"/>
          <p14:tracePt t="80750" x="3171825" y="4222750"/>
          <p14:tracePt t="80764" x="3181350" y="4222750"/>
          <p14:tracePt t="80772" x="3190875" y="4222750"/>
          <p14:tracePt t="80789" x="3208338" y="4222750"/>
          <p14:tracePt t="80796" x="3217863" y="4222750"/>
          <p14:tracePt t="80813" x="3227388" y="4222750"/>
          <p14:tracePt t="80869" x="3227388" y="4240213"/>
          <p14:tracePt t="80876" x="3227388" y="4249738"/>
          <p14:tracePt t="80893" x="3227388" y="4295775"/>
          <p14:tracePt t="80901" x="3227388" y="4332288"/>
          <p14:tracePt t="80909" x="3227388" y="4368800"/>
          <p14:tracePt t="80917" x="3227388" y="4386263"/>
          <p14:tracePt t="80924" x="3227388" y="4432300"/>
          <p14:tracePt t="80932" x="3227388" y="4449763"/>
          <p14:tracePt t="80940" x="3217863" y="4486275"/>
          <p14:tracePt t="80948" x="3217863" y="4495800"/>
          <p14:tracePt t="80956" x="3217863" y="4522788"/>
          <p14:tracePt t="80963" x="3208338" y="4541838"/>
          <p14:tracePt t="81197" x="3208338" y="4532313"/>
          <p14:tracePt t="81205" x="3217863" y="4514850"/>
          <p14:tracePt t="81212" x="3236913" y="4495800"/>
          <p14:tracePt t="81220" x="3244850" y="4486275"/>
          <p14:tracePt t="81229" x="3273425" y="4459288"/>
          <p14:tracePt t="81238" x="3290888" y="4432300"/>
          <p14:tracePt t="81246" x="3309938" y="4413250"/>
          <p14:tracePt t="81253" x="3317875" y="4395788"/>
          <p14:tracePt t="81261" x="3327400" y="4386263"/>
          <p14:tracePt t="81270" x="3336925" y="4368800"/>
          <p14:tracePt t="81277" x="3336925" y="4359275"/>
          <p14:tracePt t="81286" x="3346450" y="4349750"/>
          <p14:tracePt t="81461" x="3354388" y="4349750"/>
          <p14:tracePt t="81742" x="3363913" y="4349750"/>
          <p14:tracePt t="81749" x="3373438" y="4349750"/>
          <p14:tracePt t="81764" x="3382963" y="4349750"/>
          <p14:tracePt t="81781" x="3390900" y="4340225"/>
          <p14:tracePt t="82108" x="3400425" y="4340225"/>
          <p14:tracePt t="82118" x="3409950" y="4340225"/>
          <p14:tracePt t="82124" x="3427413" y="4340225"/>
          <p14:tracePt t="82140" x="3436938" y="4340225"/>
          <p14:tracePt t="82157" x="3446463" y="4340225"/>
          <p14:tracePt t="82172" x="3463925" y="4340225"/>
          <p14:tracePt t="82180" x="3473450" y="4340225"/>
          <p14:tracePt t="82188" x="3482975" y="4340225"/>
          <p14:tracePt t="82197" x="3490913" y="4340225"/>
          <p14:tracePt t="82205" x="3500438" y="4340225"/>
          <p14:tracePt t="82220" x="3509963" y="4340225"/>
          <p14:tracePt t="82244" x="3519488" y="4332288"/>
          <p14:tracePt t="82292" x="3519488" y="4322763"/>
          <p14:tracePt t="82308" x="3519488" y="4313238"/>
          <p14:tracePt t="82316" x="3527425" y="4303713"/>
          <p14:tracePt t="82348" x="3536950" y="4295775"/>
          <p14:tracePt t="82364" x="3546475" y="4295775"/>
          <p14:tracePt t="82396" x="3556000" y="4295775"/>
          <p14:tracePt t="82421" x="3573463" y="4276725"/>
          <p14:tracePt t="82548" x="3582988" y="4276725"/>
          <p14:tracePt t="82556" x="3592513" y="4268788"/>
          <p14:tracePt t="82580" x="3600450" y="4259263"/>
          <p14:tracePt t="82588" x="3609975" y="4249738"/>
          <p14:tracePt t="82596" x="3629025" y="4232275"/>
          <p14:tracePt t="82605" x="3636963" y="4222750"/>
          <p14:tracePt t="82612" x="3636963" y="4213225"/>
          <p14:tracePt t="82621" x="3646488" y="4213225"/>
          <p14:tracePt t="82628" x="3665538" y="4213225"/>
          <p14:tracePt t="82638" x="3673475" y="4203700"/>
          <p14:tracePt t="82805" x="3673475" y="4195763"/>
          <p14:tracePt t="83596" x="3683000" y="4186238"/>
          <p14:tracePt t="83652" x="3692525" y="4186238"/>
          <p14:tracePt t="83676" x="3719513" y="4186238"/>
          <p14:tracePt t="83692" x="3719513" y="4195763"/>
          <p14:tracePt t="83713" x="3729038" y="4203700"/>
          <p14:tracePt t="84525" x="3729038" y="4195763"/>
          <p14:tracePt t="84540" x="3729038" y="4186238"/>
          <p14:tracePt t="84550" x="3729038" y="4176713"/>
          <p14:tracePt t="84564" x="3729038" y="4159250"/>
          <p14:tracePt t="84588" x="3729038" y="4149725"/>
          <p14:tracePt t="84605" x="3729038" y="4140200"/>
          <p14:tracePt t="84612" x="3729038" y="4122738"/>
          <p14:tracePt t="84620" x="3729038" y="4113213"/>
          <p14:tracePt t="84636" x="3729038" y="4103688"/>
          <p14:tracePt t="84652" x="3729038" y="4086225"/>
          <p14:tracePt t="84660" x="3729038" y="4076700"/>
          <p14:tracePt t="84670" x="3729038" y="4067175"/>
          <p14:tracePt t="84686" x="3729038" y="4057650"/>
          <p14:tracePt t="84692" x="3719513" y="4021138"/>
          <p14:tracePt t="84732" x="3709988" y="4013200"/>
          <p14:tracePt t="84765" x="3709988" y="3994150"/>
          <p14:tracePt t="84812" x="3709988" y="3984625"/>
          <p14:tracePt t="84837" x="3702050" y="3976688"/>
          <p14:tracePt t="84853" x="3702050" y="3957638"/>
          <p14:tracePt t="84861" x="3702050" y="3948113"/>
          <p14:tracePt t="84889" x="3702050" y="3940175"/>
          <p14:tracePt t="84901" x="3692525" y="3930650"/>
          <p14:tracePt t="84940" x="3673475" y="3930650"/>
          <p14:tracePt t="84948" x="3646488" y="3930650"/>
          <p14:tracePt t="84958" x="3629025" y="3930650"/>
          <p14:tracePt t="84964" x="3582988" y="3930650"/>
          <p14:tracePt t="84972" x="3546475" y="3930650"/>
          <p14:tracePt t="84980" x="3519488" y="3930650"/>
          <p14:tracePt t="84988" x="3500438" y="3930650"/>
          <p14:tracePt t="84997" x="3436938" y="3948113"/>
          <p14:tracePt t="85005" x="3409950" y="3957638"/>
          <p14:tracePt t="85012" x="3373438" y="3967163"/>
          <p14:tracePt t="85020" x="3327400" y="3967163"/>
          <p14:tracePt t="85028" x="3300413" y="3976688"/>
          <p14:tracePt t="85036" x="3254375" y="4013200"/>
          <p14:tracePt t="85044" x="3208338" y="4021138"/>
          <p14:tracePt t="85054" x="3100388" y="4040188"/>
          <p14:tracePt t="85060" x="3035300" y="4076700"/>
          <p14:tracePt t="85069" x="2944813" y="4086225"/>
          <p14:tracePt t="85076" x="2844800" y="4130675"/>
          <p14:tracePt t="85086" x="2752725" y="4130675"/>
          <p14:tracePt t="85092" x="2671763" y="4140200"/>
          <p14:tracePt t="85103" x="2598738" y="4159250"/>
          <p14:tracePt t="85108" x="2543175" y="4159250"/>
          <p14:tracePt t="85117" x="2479675" y="4167188"/>
          <p14:tracePt t="85124" x="2452688" y="4167188"/>
          <p14:tracePt t="85133" x="2433638" y="4167188"/>
          <p14:tracePt t="85140" x="2416175" y="4167188"/>
          <p14:tracePt t="85156" x="2406650" y="4167188"/>
          <p14:tracePt t="85172" x="2397125" y="4167188"/>
          <p14:tracePt t="85220" x="2379663" y="4167188"/>
          <p14:tracePt t="85236" x="2370138" y="4167188"/>
          <p14:tracePt t="85244" x="2360613" y="4167188"/>
          <p14:tracePt t="85252" x="2352675" y="4167188"/>
          <p14:tracePt t="85260" x="2333625" y="4167188"/>
          <p14:tracePt t="85276" x="2324100" y="4167188"/>
          <p14:tracePt t="85287" x="2316163" y="4167188"/>
          <p14:tracePt t="85292" x="2297113" y="4167188"/>
          <p14:tracePt t="85302" x="2287588" y="4167188"/>
          <p14:tracePt t="85308" x="2279650" y="4167188"/>
          <p14:tracePt t="85316" x="2270125" y="4167188"/>
          <p14:tracePt t="85333" x="2243138" y="4167188"/>
          <p14:tracePt t="85349" x="2233613" y="4176713"/>
          <p14:tracePt t="85357" x="2224088" y="4186238"/>
          <p14:tracePt t="85365" x="2214563" y="4186238"/>
          <p14:tracePt t="85372" x="2206625" y="4195763"/>
          <p14:tracePt t="85501" x="2197100" y="4195763"/>
          <p14:tracePt t="85532" x="2214563" y="4203700"/>
          <p14:tracePt t="85540" x="2233613" y="4203700"/>
          <p14:tracePt t="85548" x="2251075" y="4232275"/>
          <p14:tracePt t="85556" x="2260600" y="4232275"/>
          <p14:tracePt t="85564" x="2287588" y="4232275"/>
          <p14:tracePt t="85572" x="2297113" y="4240213"/>
          <p14:tracePt t="85580" x="2324100" y="4249738"/>
          <p14:tracePt t="85589" x="2333625" y="4249738"/>
          <p14:tracePt t="85597" x="2343150" y="4259263"/>
          <p14:tracePt t="85605" x="2370138" y="4276725"/>
          <p14:tracePt t="85612" x="2370138" y="4286250"/>
          <p14:tracePt t="85620" x="2379663" y="4295775"/>
          <p14:tracePt t="85628" x="2397125" y="4313238"/>
          <p14:tracePt t="85652" x="2406650" y="4313238"/>
          <p14:tracePt t="85660" x="2425700" y="4322763"/>
          <p14:tracePt t="85676" x="2433638" y="4322763"/>
          <p14:tracePt t="85686" x="2452688" y="4322763"/>
          <p14:tracePt t="85692" x="2452688" y="4332288"/>
          <p14:tracePt t="85703" x="2462213" y="4332288"/>
          <p14:tracePt t="85708" x="2470150" y="4332288"/>
          <p14:tracePt t="85718" x="2498725" y="4332288"/>
          <p14:tracePt t="85724" x="2506663" y="4332288"/>
          <p14:tracePt t="85733" x="2543175" y="4332288"/>
          <p14:tracePt t="85740" x="2562225" y="4332288"/>
          <p14:tracePt t="85750" x="2589213" y="4332288"/>
          <p14:tracePt t="85756" x="2598738" y="4332288"/>
          <p14:tracePt t="85956" x="2606675" y="4332288"/>
          <p14:tracePt t="85964" x="2635250" y="4349750"/>
          <p14:tracePt t="85972" x="2635250" y="4359275"/>
          <p14:tracePt t="85980" x="2643188" y="4359275"/>
          <p14:tracePt t="85988" x="2671763" y="4395788"/>
          <p14:tracePt t="85997" x="2716213" y="4459288"/>
          <p14:tracePt t="86005" x="2744788" y="4486275"/>
          <p14:tracePt t="86012" x="2789238" y="4532313"/>
          <p14:tracePt t="86020" x="2852738" y="4559300"/>
          <p14:tracePt t="86028" x="2917825" y="4595813"/>
          <p14:tracePt t="86036" x="2962275" y="4624388"/>
          <p14:tracePt t="86044" x="3044825" y="4660900"/>
          <p14:tracePt t="86053" x="3108325" y="4687888"/>
          <p14:tracePt t="86060" x="3144838" y="4687888"/>
          <p14:tracePt t="86069" x="3208338" y="4724400"/>
          <p14:tracePt t="86076" x="3263900" y="4732338"/>
          <p14:tracePt t="86087" x="3290888" y="4732338"/>
          <p14:tracePt t="86092" x="3346450" y="4732338"/>
          <p14:tracePt t="86102" x="3390900" y="4741863"/>
          <p14:tracePt t="86108" x="3400425" y="4741863"/>
          <p14:tracePt t="86116" x="3427413" y="4741863"/>
          <p14:tracePt t="86124" x="3436938" y="4741863"/>
          <p14:tracePt t="86140" x="3446463" y="4741863"/>
          <p14:tracePt t="86172" x="3455988" y="4741863"/>
          <p14:tracePt t="86180" x="3473450" y="4760913"/>
          <p14:tracePt t="86420" x="3482975" y="4768850"/>
          <p14:tracePt t="86917" x="3482975" y="4751388"/>
          <p14:tracePt t="86924" x="3482975" y="4732338"/>
          <p14:tracePt t="86932" x="3482975" y="4724400"/>
          <p14:tracePt t="86940" x="3482975" y="4687888"/>
          <p14:tracePt t="86951" x="3482975" y="4668838"/>
          <p14:tracePt t="86956" x="3482975" y="4641850"/>
          <p14:tracePt t="86964" x="3482975" y="4624388"/>
          <p14:tracePt t="86972" x="3473450" y="4605338"/>
          <p14:tracePt t="86980" x="3473450" y="4595813"/>
          <p14:tracePt t="86996" x="3473450" y="4587875"/>
          <p14:tracePt t="87004" x="3463925" y="4587875"/>
          <p14:tracePt t="87053" x="3463925" y="4559300"/>
          <p14:tracePt t="87060" x="3463925" y="4541838"/>
          <p14:tracePt t="87069" x="3463925" y="4514850"/>
          <p14:tracePt t="87076" x="3463925" y="4478338"/>
          <p14:tracePt t="87086" x="3455988" y="4441825"/>
          <p14:tracePt t="87092" x="3446463" y="4395788"/>
          <p14:tracePt t="87102" x="3427413" y="4349750"/>
          <p14:tracePt t="87108" x="3400425" y="4322763"/>
          <p14:tracePt t="87118" x="3390900" y="4276725"/>
          <p14:tracePt t="87124" x="3373438" y="4249738"/>
          <p14:tracePt t="87133" x="3363913" y="4232275"/>
          <p14:tracePt t="87148" x="3363913" y="4222750"/>
          <p14:tracePt t="87156" x="3363913" y="4203700"/>
          <p14:tracePt t="87316" x="3354388" y="4195763"/>
          <p14:tracePt t="87437" x="3346450" y="4195763"/>
          <p14:tracePt t="87461" x="3336925" y="4195763"/>
          <p14:tracePt t="87468" x="3327400" y="4195763"/>
          <p14:tracePt t="87477" x="3281363" y="4203700"/>
          <p14:tracePt t="87485" x="3227388" y="4203700"/>
          <p14:tracePt t="87492" x="3163888" y="4222750"/>
          <p14:tracePt t="87502" x="3117850" y="4240213"/>
          <p14:tracePt t="87508" x="3090863" y="4240213"/>
          <p14:tracePt t="87517" x="3063875" y="4240213"/>
          <p14:tracePt t="87524" x="3044825" y="4240213"/>
          <p14:tracePt t="87532" x="3027363" y="4240213"/>
          <p14:tracePt t="87549" x="3017838" y="4240213"/>
          <p14:tracePt t="87556" x="3008313" y="4240213"/>
          <p14:tracePt t="87565" x="2998788" y="4240213"/>
          <p14:tracePt t="87604" x="2990850" y="4240213"/>
          <p14:tracePt t="87620" x="2971800" y="4232275"/>
          <p14:tracePt t="87644" x="2971800" y="4213225"/>
          <p14:tracePt t="87652" x="2971800" y="4203700"/>
          <p14:tracePt t="87669" x="2971800" y="4195763"/>
          <p14:tracePt t="87676" x="2971800" y="4167188"/>
          <p14:tracePt t="87692" x="2971800" y="4159250"/>
          <p14:tracePt t="87702" x="2971800" y="4140200"/>
          <p14:tracePt t="87708" x="2971800" y="4122738"/>
          <p14:tracePt t="87719" x="2971800" y="4103688"/>
          <p14:tracePt t="87724" x="2981325" y="4076700"/>
          <p14:tracePt t="87732" x="2990850" y="4067175"/>
          <p14:tracePt t="87740" x="3017838" y="4040188"/>
          <p14:tracePt t="87748" x="3035300" y="4021138"/>
          <p14:tracePt t="87759" x="3063875" y="3984625"/>
          <p14:tracePt t="87764" x="3081338" y="3967163"/>
          <p14:tracePt t="87773" x="3117850" y="3948113"/>
          <p14:tracePt t="87780" x="3144838" y="3930650"/>
          <p14:tracePt t="87791" x="3154363" y="3921125"/>
          <p14:tracePt t="87797" x="3171825" y="3911600"/>
          <p14:tracePt t="87805" x="3200400" y="3911600"/>
          <p14:tracePt t="87812" x="3208338" y="3903663"/>
          <p14:tracePt t="87820" x="3217863" y="3903663"/>
          <p14:tracePt t="87828" x="3236913" y="3884613"/>
          <p14:tracePt t="87844" x="3244850" y="3884613"/>
          <p14:tracePt t="87854" x="3254375" y="3884613"/>
          <p14:tracePt t="87860" x="3263900" y="3884613"/>
          <p14:tracePt t="87870" x="3281363" y="3884613"/>
          <p14:tracePt t="87889" x="3290888" y="3884613"/>
          <p14:tracePt t="87893" x="3309938" y="3884613"/>
          <p14:tracePt t="87904" x="3336925" y="3884613"/>
          <p14:tracePt t="87908" x="3346450" y="3894138"/>
          <p14:tracePt t="87918" x="3354388" y="3911600"/>
          <p14:tracePt t="87924" x="3363913" y="3930650"/>
          <p14:tracePt t="87934" x="3363913" y="3940175"/>
          <p14:tracePt t="87941" x="3382963" y="3957638"/>
          <p14:tracePt t="87950" x="3400425" y="3984625"/>
          <p14:tracePt t="87958" x="3427413" y="4021138"/>
          <p14:tracePt t="87965" x="3436938" y="4021138"/>
          <p14:tracePt t="87972" x="3490913" y="4049713"/>
          <p14:tracePt t="87990" x="3536950" y="4067175"/>
          <p14:tracePt t="87996" x="3536950" y="4076700"/>
          <p14:tracePt t="88005" x="3556000" y="4094163"/>
          <p14:tracePt t="88012" x="3563938" y="4094163"/>
          <p14:tracePt t="88021" x="3573463" y="4103688"/>
          <p14:tracePt t="88100" x="3573463" y="4113213"/>
          <p14:tracePt t="88108" x="3563938" y="4140200"/>
          <p14:tracePt t="88117" x="3536950" y="4149725"/>
          <p14:tracePt t="88124" x="3527425" y="4149725"/>
          <p14:tracePt t="88136" x="3519488" y="4159250"/>
          <p14:tracePt t="88140" x="3490913" y="4176713"/>
          <p14:tracePt t="88365" x="3482975" y="4167188"/>
          <p14:tracePt t="88372" x="3490913" y="4140200"/>
          <p14:tracePt t="88382" x="3519488" y="4094163"/>
          <p14:tracePt t="88388" x="3546475" y="4067175"/>
          <p14:tracePt t="88396" x="3563938" y="4049713"/>
          <p14:tracePt t="88405" x="3582988" y="4021138"/>
          <p14:tracePt t="88412" x="3629025" y="3994150"/>
          <p14:tracePt t="88422" x="3656013" y="3976688"/>
          <p14:tracePt t="88428" x="3673475" y="3948113"/>
          <p14:tracePt t="88436" x="3692525" y="3940175"/>
          <p14:tracePt t="88444" x="3702050" y="3940175"/>
          <p14:tracePt t="88468" x="3702050" y="3930650"/>
          <p14:tracePt t="88564" x="3719513" y="3930650"/>
          <p14:tracePt t="88572" x="3729038" y="3930650"/>
          <p14:tracePt t="88588" x="3746500" y="3940175"/>
          <p14:tracePt t="88604" x="3746500" y="3948113"/>
          <p14:tracePt t="88612" x="3746500" y="3957638"/>
          <p14:tracePt t="88620" x="3746500" y="3976688"/>
          <p14:tracePt t="88628" x="3746500" y="3984625"/>
          <p14:tracePt t="88636" x="3746500" y="3994150"/>
          <p14:tracePt t="88644" x="3746500" y="4003675"/>
          <p14:tracePt t="88661" x="3746500" y="4013200"/>
          <p14:tracePt t="88676" x="3746500" y="4021138"/>
          <p14:tracePt t="88692" x="3746500" y="4030663"/>
          <p14:tracePt t="88703" x="3746500" y="4040188"/>
          <p14:tracePt t="88722" x="3746500" y="4057650"/>
          <p14:tracePt t="88724" x="3738563" y="4076700"/>
          <p14:tracePt t="88740" x="3719513" y="4094163"/>
          <p14:tracePt t="88756" x="3683000" y="4122738"/>
          <p14:tracePt t="88764" x="3673475" y="4130675"/>
          <p14:tracePt t="88772" x="3665538" y="4140200"/>
          <p14:tracePt t="88780" x="3646488" y="4149725"/>
          <p14:tracePt t="88789" x="3636963" y="4159250"/>
          <p14:tracePt t="88796" x="3629025" y="4167188"/>
          <p14:tracePt t="89004" x="3636963" y="4167188"/>
          <p14:tracePt t="89020" x="3646488" y="4159250"/>
          <p14:tracePt t="89036" x="3646488" y="4149725"/>
          <p14:tracePt t="89060" x="3656013" y="4140200"/>
          <p14:tracePt t="89404" x="3656013" y="4122738"/>
          <p14:tracePt t="89412" x="3656013" y="4113213"/>
          <p14:tracePt t="89420" x="3656013" y="4094163"/>
          <p14:tracePt t="89428" x="3656013" y="4086225"/>
          <p14:tracePt t="89445" x="3656013" y="4076700"/>
          <p14:tracePt t="89580" x="3636963" y="4067175"/>
          <p14:tracePt t="89588" x="3563938" y="4103688"/>
          <p14:tracePt t="89596" x="3500438" y="4130675"/>
          <p14:tracePt t="89604" x="3373438" y="4176713"/>
          <p14:tracePt t="89612" x="3254375" y="4232275"/>
          <p14:tracePt t="89622" x="3144838" y="4276725"/>
          <p14:tracePt t="89628" x="3008313" y="4313238"/>
          <p14:tracePt t="89635" x="2917825" y="4340225"/>
          <p14:tracePt t="89644" x="2798763" y="4386263"/>
          <p14:tracePt t="89653" x="2725738" y="4386263"/>
          <p14:tracePt t="89660" x="2643188" y="4405313"/>
          <p14:tracePt t="89669" x="2589213" y="4405313"/>
          <p14:tracePt t="89677" x="2562225" y="4405313"/>
          <p14:tracePt t="89686" x="2552700" y="4405313"/>
          <p14:tracePt t="89692" x="2525713" y="4405313"/>
          <p14:tracePt t="89708" x="2516188" y="4405313"/>
          <p14:tracePt t="89732" x="2506663" y="4405313"/>
          <p14:tracePt t="89740" x="2506663" y="4395788"/>
          <p14:tracePt t="89748" x="2506663" y="4386263"/>
          <p14:tracePt t="89764" x="2506663" y="4376738"/>
          <p14:tracePt t="89780" x="2506663" y="4359275"/>
          <p14:tracePt t="89821" x="2506663" y="4349750"/>
          <p14:tracePt t="89844" x="2506663" y="4340225"/>
          <p14:tracePt t="89924" x="2506663" y="4322763"/>
          <p14:tracePt t="89933" x="2506663" y="4313238"/>
          <p14:tracePt t="89940" x="2506663" y="4303713"/>
          <p14:tracePt t="89964" x="2516188" y="4295775"/>
          <p14:tracePt t="89988" x="2525713" y="4295775"/>
          <p14:tracePt t="90140" x="2506663" y="4286250"/>
          <p14:tracePt t="90149" x="2506663" y="4276725"/>
          <p14:tracePt t="90164" x="2489200" y="4276725"/>
          <p14:tracePt t="90172" x="2470150" y="4276725"/>
          <p14:tracePt t="90180" x="2462213" y="4276725"/>
          <p14:tracePt t="90188" x="2443163" y="4276725"/>
          <p14:tracePt t="90196" x="2433638" y="4276725"/>
          <p14:tracePt t="90204" x="2416175" y="4276725"/>
          <p14:tracePt t="90212" x="2406650" y="4276725"/>
          <p14:tracePt t="90220" x="2389188" y="4276725"/>
          <p14:tracePt t="90228" x="2379663" y="4276725"/>
          <p14:tracePt t="90236" x="2360613" y="4276725"/>
          <p14:tracePt t="90245" x="2352675" y="4276725"/>
          <p14:tracePt t="90252" x="2333625" y="4259263"/>
          <p14:tracePt t="90260" x="2324100" y="4249738"/>
          <p14:tracePt t="90276" x="2306638" y="4232275"/>
          <p14:tracePt t="90308" x="2306638" y="4213225"/>
          <p14:tracePt t="90317" x="2306638" y="4195763"/>
          <p14:tracePt t="90324" x="2306638" y="4176713"/>
          <p14:tracePt t="90333" x="2306638" y="4149725"/>
          <p14:tracePt t="90340" x="2306638" y="4130675"/>
          <p14:tracePt t="90348" x="2306638" y="4094163"/>
          <p14:tracePt t="90356" x="2306638" y="4086225"/>
          <p14:tracePt t="90364" x="2306638" y="4049713"/>
          <p14:tracePt t="90372" x="2324100" y="4030663"/>
          <p14:tracePt t="90380" x="2333625" y="4013200"/>
          <p14:tracePt t="90388" x="2352675" y="3976688"/>
          <p14:tracePt t="90396" x="2370138" y="3957638"/>
          <p14:tracePt t="90405" x="2389188" y="3940175"/>
          <p14:tracePt t="90412" x="2406650" y="3921125"/>
          <p14:tracePt t="90420" x="2443163" y="3894138"/>
          <p14:tracePt t="90428" x="2470150" y="3867150"/>
          <p14:tracePt t="90436" x="2516188" y="3848100"/>
          <p14:tracePt t="90444" x="2562225" y="3821113"/>
          <p14:tracePt t="90452" x="2589213" y="3811588"/>
          <p14:tracePt t="90461" x="2616200" y="3794125"/>
          <p14:tracePt t="90470" x="2652713" y="3784600"/>
          <p14:tracePt t="90476" x="2708275" y="3775075"/>
          <p14:tracePt t="90486" x="2752725" y="3767138"/>
          <p14:tracePt t="90492" x="2789238" y="3767138"/>
          <p14:tracePt t="90502" x="2835275" y="3767138"/>
          <p14:tracePt t="90508" x="2862263" y="3767138"/>
          <p14:tracePt t="90519" x="2871788" y="3767138"/>
          <p14:tracePt t="90557" x="2881313" y="3767138"/>
          <p14:tracePt t="90588" x="2889250" y="3767138"/>
          <p14:tracePt t="90604" x="2889250" y="3784600"/>
          <p14:tracePt t="90612" x="2889250" y="3811588"/>
          <p14:tracePt t="90620" x="2889250" y="3830638"/>
          <p14:tracePt t="90628" x="2889250" y="3840163"/>
          <p14:tracePt t="90637" x="2889250" y="3867150"/>
          <p14:tracePt t="90644" x="2889250" y="3875088"/>
          <p14:tracePt t="90660" x="2889250" y="3903663"/>
          <p14:tracePt t="90670" x="2889250" y="3911600"/>
          <p14:tracePt t="90685" x="2889250" y="3921125"/>
          <p14:tracePt t="90692" x="2889250" y="3940175"/>
          <p14:tracePt t="90702" x="2889250" y="3948113"/>
          <p14:tracePt t="90719" x="2881313" y="3957638"/>
          <p14:tracePt t="90724" x="2881313" y="3967163"/>
          <p14:tracePt t="90741" x="2871788" y="3967163"/>
          <p14:tracePt t="90758" x="2862263" y="3967163"/>
          <p14:tracePt t="90765" x="2844800" y="3984625"/>
          <p14:tracePt t="90772" x="2835275" y="3994150"/>
          <p14:tracePt t="90780" x="2817813" y="4013200"/>
          <p14:tracePt t="90789" x="2798763" y="4013200"/>
          <p14:tracePt t="90796" x="2781300" y="4030663"/>
          <p14:tracePt t="90806" x="2771775" y="4040188"/>
          <p14:tracePt t="90812" x="2762250" y="4049713"/>
          <p14:tracePt t="90822" x="2752725" y="4057650"/>
          <p14:tracePt t="90828" x="2725738" y="4076700"/>
          <p14:tracePt t="90844" x="2708275" y="4086225"/>
          <p14:tracePt t="90853" x="2708275" y="4094163"/>
          <p14:tracePt t="90860" x="2698750" y="4094163"/>
          <p14:tracePt t="90869" x="2679700" y="4103688"/>
          <p14:tracePt t="90892" x="2671763" y="4103688"/>
          <p14:tracePt t="90973" x="2662238" y="4113213"/>
          <p14:tracePt t="90980" x="2652713" y="4122738"/>
          <p14:tracePt t="91020" x="2643188" y="4122738"/>
          <p14:tracePt t="91188" x="2652713" y="4130675"/>
          <p14:tracePt t="91197" x="2662238" y="4130675"/>
          <p14:tracePt t="91205" x="2689225" y="4130675"/>
          <p14:tracePt t="91213" x="2716213" y="4130675"/>
          <p14:tracePt t="91221" x="2762250" y="4149725"/>
          <p14:tracePt t="91228" x="2835275" y="4149725"/>
          <p14:tracePt t="91236" x="2944813" y="4149725"/>
          <p14:tracePt t="91245" x="3017838" y="4149725"/>
          <p14:tracePt t="91253" x="3090863" y="4149725"/>
          <p14:tracePt t="91262" x="3200400" y="4149725"/>
          <p14:tracePt t="91270" x="3290888" y="4149725"/>
          <p14:tracePt t="91276" x="3400425" y="4149725"/>
          <p14:tracePt t="91285" x="3482975" y="4149725"/>
          <p14:tracePt t="91292" x="3536950" y="4149725"/>
          <p14:tracePt t="91303" x="3592513" y="4149725"/>
          <p14:tracePt t="91308" x="3629025" y="4149725"/>
          <p14:tracePt t="91319" x="3673475" y="4149725"/>
          <p14:tracePt t="91324" x="3692525" y="4149725"/>
          <p14:tracePt t="91332" x="3719513" y="4122738"/>
          <p14:tracePt t="91340" x="3729038" y="4113213"/>
          <p14:tracePt t="91349" x="3746500" y="4103688"/>
          <p14:tracePt t="91356" x="3756025" y="4094163"/>
          <p14:tracePt t="91367" x="3775075" y="4076700"/>
          <p14:tracePt t="91374" x="3783013" y="4067175"/>
          <p14:tracePt t="91390" x="3792538" y="4057650"/>
          <p14:tracePt t="91396" x="3792538" y="4049713"/>
          <p14:tracePt t="91406" x="3802063" y="4040188"/>
          <p14:tracePt t="91797" x="3810000" y="4040188"/>
          <p14:tracePt t="91804" x="3810000" y="4049713"/>
          <p14:tracePt t="91812" x="3810000" y="4067175"/>
          <p14:tracePt t="91821" x="3810000" y="4086225"/>
          <p14:tracePt t="91828" x="3810000" y="4103688"/>
          <p14:tracePt t="91836" x="3810000" y="4122738"/>
          <p14:tracePt t="91844" x="3810000" y="4159250"/>
          <p14:tracePt t="91854" x="3810000" y="4176713"/>
          <p14:tracePt t="91860" x="3802063" y="4186238"/>
          <p14:tracePt t="91869" x="3802063" y="4222750"/>
          <p14:tracePt t="91876" x="3802063" y="4232275"/>
          <p14:tracePt t="91886" x="3802063" y="4249738"/>
          <p14:tracePt t="91905" x="3802063" y="4259263"/>
          <p14:tracePt t="92125" x="3810000" y="4240213"/>
          <p14:tracePt t="92132" x="3819525" y="4232275"/>
          <p14:tracePt t="92140" x="3819525" y="4213225"/>
          <p14:tracePt t="92148" x="3829050" y="4195763"/>
          <p14:tracePt t="92157" x="3829050" y="4186238"/>
          <p14:tracePt t="92172" x="3838575" y="4167188"/>
          <p14:tracePt t="92709" x="3846513" y="4167188"/>
          <p14:tracePt t="92717" x="3856038" y="4167188"/>
          <p14:tracePt t="92732" x="3865563" y="4167188"/>
          <p14:tracePt t="92757" x="3865563" y="4159250"/>
          <p14:tracePt t="92766" x="3875088" y="4149725"/>
          <p14:tracePt t="92877" x="3865563" y="4149725"/>
          <p14:tracePt t="92884" x="3856038" y="4149725"/>
          <p14:tracePt t="92892" x="3819525" y="4149725"/>
          <p14:tracePt t="92909" x="3765550" y="4149725"/>
          <p14:tracePt t="92917" x="3719513" y="4159250"/>
          <p14:tracePt t="92924" x="3702050" y="4159250"/>
          <p14:tracePt t="92933" x="3673475" y="4176713"/>
          <p14:tracePt t="92940" x="3656013" y="4176713"/>
          <p14:tracePt t="92949" x="3629025" y="4176713"/>
          <p14:tracePt t="92956" x="3619500" y="4176713"/>
          <p14:tracePt t="92965" x="3592513" y="4186238"/>
          <p14:tracePt t="92972" x="3573463" y="4186238"/>
          <p14:tracePt t="92982" x="3536950" y="4186238"/>
          <p14:tracePt t="92988" x="3527425" y="4186238"/>
          <p14:tracePt t="92996" x="3509963" y="4195763"/>
          <p14:tracePt t="93004" x="3473450" y="4195763"/>
          <p14:tracePt t="93012" x="3436938" y="4195763"/>
          <p14:tracePt t="93021" x="3419475" y="4203700"/>
          <p14:tracePt t="93028" x="3409950" y="4203700"/>
          <p14:tracePt t="93038" x="3373438" y="4203700"/>
          <p14:tracePt t="93044" x="3346450" y="4203700"/>
          <p14:tracePt t="93052" x="3317875" y="4213225"/>
          <p14:tracePt t="93060" x="3273425" y="4222750"/>
          <p14:tracePt t="93069" x="3236913" y="4222750"/>
          <p14:tracePt t="93076" x="3181350" y="4222750"/>
          <p14:tracePt t="93085" x="3090863" y="4232275"/>
          <p14:tracePt t="93093" x="2990850" y="4232275"/>
          <p14:tracePt t="93103" x="2881313" y="4249738"/>
          <p14:tracePt t="93108" x="2771775" y="4249738"/>
          <p14:tracePt t="93119" x="2662238" y="4249738"/>
          <p14:tracePt t="93124" x="2552700" y="4249738"/>
          <p14:tracePt t="93133" x="2479675" y="4249738"/>
          <p14:tracePt t="93140" x="2443163" y="4249738"/>
          <p14:tracePt t="93148" x="2389188" y="4249738"/>
          <p14:tracePt t="93157" x="2352675" y="4249738"/>
          <p14:tracePt t="93165" x="2343150" y="4249738"/>
          <p14:tracePt t="93477" x="2333625" y="4249738"/>
          <p14:tracePt t="93484" x="2316163" y="4249738"/>
          <p14:tracePt t="93492" x="2297113" y="4249738"/>
          <p14:tracePt t="93501" x="2270125" y="4240213"/>
          <p14:tracePt t="93508" x="2233613" y="4240213"/>
          <p14:tracePt t="93519" x="2206625" y="4240213"/>
          <p14:tracePt t="93524" x="2170113" y="4232275"/>
          <p14:tracePt t="93535" x="2133600" y="4232275"/>
          <p14:tracePt t="93540" x="2097088" y="4232275"/>
          <p14:tracePt t="93549" x="2051050" y="4213225"/>
          <p14:tracePt t="93572" x="2033588" y="4203700"/>
          <p14:tracePt t="93637" x="2033588" y="4195763"/>
          <p14:tracePt t="93644" x="2033588" y="4176713"/>
          <p14:tracePt t="93652" x="2033588" y="4130675"/>
          <p14:tracePt t="93660" x="2033588" y="4094163"/>
          <p14:tracePt t="93668" x="2033588" y="4049713"/>
          <p14:tracePt t="93676" x="2033588" y="4021138"/>
          <p14:tracePt t="93685" x="2078038" y="3948113"/>
          <p14:tracePt t="93694" x="2133600" y="3884613"/>
          <p14:tracePt t="93702" x="2160588" y="3821113"/>
          <p14:tracePt t="93708" x="2224088" y="3748088"/>
          <p14:tracePt t="93718" x="2324100" y="3694113"/>
          <p14:tracePt t="93724" x="2425700" y="3621088"/>
          <p14:tracePt t="93733" x="2543175" y="3584575"/>
          <p14:tracePt t="93743" x="2652713" y="3538538"/>
          <p14:tracePt t="93749" x="2771775" y="3475038"/>
          <p14:tracePt t="93758" x="2898775" y="3438525"/>
          <p14:tracePt t="93764" x="2998788" y="3411538"/>
          <p14:tracePt t="93773" x="3127375" y="3392488"/>
          <p14:tracePt t="93780" x="3244850" y="3346450"/>
          <p14:tracePt t="93791" x="3317875" y="3338513"/>
          <p14:tracePt t="93796" x="3390900" y="3338513"/>
          <p14:tracePt t="93805" x="3419475" y="3338513"/>
          <p14:tracePt t="93812" x="3436938" y="3338513"/>
          <p14:tracePt t="93820" x="3446463" y="3338513"/>
          <p14:tracePt t="93852" x="3455988" y="3338513"/>
          <p14:tracePt t="93860" x="3455988" y="3346450"/>
          <p14:tracePt t="93868" x="3455988" y="3355975"/>
          <p14:tracePt t="93876" x="3455988" y="3375025"/>
          <p14:tracePt t="93890" x="3455988" y="3392488"/>
          <p14:tracePt t="93905" x="3455988" y="3438525"/>
          <p14:tracePt t="93910" x="3455988" y="3465513"/>
          <p14:tracePt t="93919" x="3455988" y="3482975"/>
          <p14:tracePt t="93924" x="3455988" y="3529013"/>
          <p14:tracePt t="93933" x="3446463" y="3584575"/>
          <p14:tracePt t="93940" x="3436938" y="3602038"/>
          <p14:tracePt t="93949" x="3427413" y="3648075"/>
          <p14:tracePt t="93956" x="3400425" y="3702050"/>
          <p14:tracePt t="93964" x="3382963" y="3738563"/>
          <p14:tracePt t="93974" x="3346450" y="3784600"/>
          <p14:tracePt t="93980" x="3309938" y="3830638"/>
          <p14:tracePt t="93990" x="3263900" y="3875088"/>
          <p14:tracePt t="93996" x="3217863" y="3903663"/>
          <p14:tracePt t="94004" x="3181350" y="3921125"/>
          <p14:tracePt t="94012" x="3154363" y="3940175"/>
          <p14:tracePt t="94022" x="3081338" y="3976688"/>
          <p14:tracePt t="94028" x="3071813" y="3984625"/>
          <p14:tracePt t="94036" x="3008313" y="4003675"/>
          <p14:tracePt t="94044" x="2944813" y="4057650"/>
          <p14:tracePt t="94052" x="2862263" y="4103688"/>
          <p14:tracePt t="94060" x="2835275" y="4122738"/>
          <p14:tracePt t="94069" x="2762250" y="4159250"/>
          <p14:tracePt t="94076" x="2725738" y="4176713"/>
          <p14:tracePt t="94085" x="2689225" y="4203700"/>
          <p14:tracePt t="94092" x="2662238" y="4222750"/>
          <p14:tracePt t="94102" x="2606675" y="4232275"/>
          <p14:tracePt t="94108" x="2579688" y="4240213"/>
          <p14:tracePt t="94118" x="2506663" y="4268788"/>
          <p14:tracePt t="94124" x="2498725" y="4268788"/>
          <p14:tracePt t="94133" x="2470150" y="4268788"/>
          <p14:tracePt t="94140" x="2433638" y="4268788"/>
          <p14:tracePt t="94149" x="2416175" y="4268788"/>
          <p14:tracePt t="94156" x="2360613" y="4268788"/>
          <p14:tracePt t="94164" x="2306638" y="4268788"/>
          <p14:tracePt t="94172" x="2251075" y="4268788"/>
          <p14:tracePt t="94181" x="2206625" y="4268788"/>
          <p14:tracePt t="94188" x="2170113" y="4268788"/>
          <p14:tracePt t="94197" x="2106613" y="4249738"/>
          <p14:tracePt t="94204" x="2087563" y="4240213"/>
          <p14:tracePt t="94212" x="2070100" y="4232275"/>
          <p14:tracePt t="94222" x="2041525" y="4213225"/>
          <p14:tracePt t="94228" x="2033588" y="4213225"/>
          <p14:tracePt t="94237" x="2014538" y="4203700"/>
          <p14:tracePt t="94244" x="2005013" y="4195763"/>
          <p14:tracePt t="94260" x="2005013" y="4186238"/>
          <p14:tracePt t="94269" x="2005013" y="4176713"/>
          <p14:tracePt t="94276" x="1997075" y="4167188"/>
          <p14:tracePt t="94293" x="1997075" y="4149725"/>
          <p14:tracePt t="94303" x="1997075" y="4140200"/>
          <p14:tracePt t="94319" x="1997075" y="4130675"/>
          <p14:tracePt t="94324" x="1997075" y="4122738"/>
          <p14:tracePt t="94333" x="1997075" y="4103688"/>
          <p14:tracePt t="94349" x="1997075" y="4094163"/>
          <p14:tracePt t="94364" x="1997075" y="4086225"/>
          <p14:tracePt t="94380" x="2005013" y="4076700"/>
          <p14:tracePt t="94388" x="2014538" y="4067175"/>
          <p14:tracePt t="94396" x="2024063" y="4057650"/>
          <p14:tracePt t="94405" x="2024063" y="4049713"/>
          <p14:tracePt t="94412" x="2041525" y="4030663"/>
          <p14:tracePt t="94421" x="2060575" y="4013200"/>
          <p14:tracePt t="94429" x="2078038" y="4003675"/>
          <p14:tracePt t="94437" x="2106613" y="3984625"/>
          <p14:tracePt t="94444" x="2143125" y="3957638"/>
          <p14:tracePt t="94452" x="2170113" y="3940175"/>
          <p14:tracePt t="94460" x="2197100" y="3940175"/>
          <p14:tracePt t="94469" x="2224088" y="3911600"/>
          <p14:tracePt t="94476" x="2243138" y="3903663"/>
          <p14:tracePt t="94485" x="2297113" y="3894138"/>
          <p14:tracePt t="94492" x="2343150" y="3875088"/>
          <p14:tracePt t="94502" x="2443163" y="3848100"/>
          <p14:tracePt t="94508" x="2552700" y="3848100"/>
          <p14:tracePt t="94518" x="2679700" y="3840163"/>
          <p14:tracePt t="94524" x="2789238" y="3840163"/>
          <p14:tracePt t="94536" x="2898775" y="3840163"/>
          <p14:tracePt t="94540" x="3008313" y="3840163"/>
          <p14:tracePt t="94548" x="3117850" y="3840163"/>
          <p14:tracePt t="94556" x="3171825" y="3840163"/>
          <p14:tracePt t="94564" x="3217863" y="3840163"/>
          <p14:tracePt t="94588" x="3227388" y="3840163"/>
          <p14:tracePt t="94596" x="3227388" y="3848100"/>
          <p14:tracePt t="94612" x="3227388" y="3867150"/>
          <p14:tracePt t="94620" x="3227388" y="3875088"/>
          <p14:tracePt t="94628" x="3227388" y="3894138"/>
          <p14:tracePt t="94636" x="3227388" y="3911600"/>
          <p14:tracePt t="94644" x="3217863" y="3940175"/>
          <p14:tracePt t="94660" x="3208338" y="3957638"/>
          <p14:tracePt t="94668" x="3208338" y="3967163"/>
          <p14:tracePt t="94676" x="3208338" y="3976688"/>
          <p14:tracePt t="94685" x="3208338" y="3984625"/>
          <p14:tracePt t="94692" x="3208338" y="4003675"/>
          <p14:tracePt t="94702" x="3200400" y="4013200"/>
          <p14:tracePt t="94718" x="3200400" y="4021138"/>
          <p14:tracePt t="94740" x="3200400" y="4040188"/>
          <p14:tracePt t="94748" x="3200400" y="4049713"/>
          <p14:tracePt t="94756" x="3200400" y="4057650"/>
          <p14:tracePt t="94764" x="3190875" y="4067175"/>
          <p14:tracePt t="94772" x="3181350" y="4067175"/>
          <p14:tracePt t="94780" x="3181350" y="4076700"/>
          <p14:tracePt t="94790" x="3171825" y="4086225"/>
          <p14:tracePt t="94804" x="3163888" y="4094163"/>
          <p14:tracePt t="94812" x="3163888" y="4103688"/>
          <p14:tracePt t="94820" x="3154363" y="4113213"/>
          <p14:tracePt t="94828" x="3154363" y="4122738"/>
          <p14:tracePt t="94837" x="3144838" y="4122738"/>
          <p14:tracePt t="94844" x="3136900" y="4130675"/>
          <p14:tracePt t="94892" x="3136900" y="4140200"/>
          <p14:tracePt t="94908" x="3136900" y="4159250"/>
          <p14:tracePt t="94924" x="3136900" y="4176713"/>
          <p14:tracePt t="94940" x="3127375" y="4195763"/>
          <p14:tracePt t="94948" x="3127375" y="4203700"/>
          <p14:tracePt t="94956" x="3127375" y="4213225"/>
          <p14:tracePt t="94964" x="3117850" y="4213225"/>
          <p14:tracePt t="94972" x="3117850" y="4222750"/>
          <p14:tracePt t="94988" x="3117850" y="4240213"/>
          <p14:tracePt t="94996" x="3117850" y="4249738"/>
          <p14:tracePt t="95012" x="3100388" y="4268788"/>
          <p14:tracePt t="95109" x="3090863" y="4268788"/>
          <p14:tracePt t="95133" x="3081338" y="4268788"/>
          <p14:tracePt t="95148" x="3063875" y="4268788"/>
          <p14:tracePt t="95156" x="3054350" y="4268788"/>
          <p14:tracePt t="95172" x="3044825" y="4268788"/>
          <p14:tracePt t="95188" x="3044825" y="4259263"/>
          <p14:tracePt t="95333" x="3044825" y="4249738"/>
          <p14:tracePt t="95372" x="3054350" y="4249738"/>
          <p14:tracePt t="95380" x="3063875" y="4249738"/>
          <p14:tracePt t="95388" x="3071813" y="4249738"/>
          <p14:tracePt t="95396" x="3081338" y="4249738"/>
          <p14:tracePt t="95404" x="3100388" y="4249738"/>
          <p14:tracePt t="95533" x="3117850" y="4232275"/>
          <p14:tracePt t="95540" x="3127375" y="4203700"/>
          <p14:tracePt t="95548" x="3127375" y="4130675"/>
          <p14:tracePt t="95556" x="3154363" y="4057650"/>
          <p14:tracePt t="95564" x="3200400" y="3957638"/>
          <p14:tracePt t="95572" x="3227388" y="3830638"/>
          <p14:tracePt t="95580" x="3290888" y="3711575"/>
          <p14:tracePt t="95589" x="3317875" y="3584575"/>
          <p14:tracePt t="95596" x="3363913" y="3446463"/>
          <p14:tracePt t="95606" x="3373438" y="3355975"/>
          <p14:tracePt t="95612" x="3419475" y="3255963"/>
          <p14:tracePt t="95621" x="3427413" y="3182938"/>
          <p14:tracePt t="95628" x="3436938" y="3136900"/>
          <p14:tracePt t="95636" x="3436938" y="3109913"/>
          <p14:tracePt t="95644" x="3436938" y="3063875"/>
          <p14:tracePt t="95652" x="3436938" y="3036888"/>
          <p14:tracePt t="95660" x="3436938" y="3027363"/>
          <p14:tracePt t="95669" x="3436938" y="3009900"/>
          <p14:tracePt t="95676" x="3419475" y="2982913"/>
          <p14:tracePt t="95686" x="3409950" y="2973388"/>
          <p14:tracePt t="95702" x="3400425" y="2963863"/>
          <p14:tracePt t="95724" x="3400425" y="2954338"/>
          <p14:tracePt t="95735" x="3400425" y="2946400"/>
          <p14:tracePt t="95740" x="3400425" y="2909888"/>
          <p14:tracePt t="95750" x="3400425" y="2900363"/>
          <p14:tracePt t="95756" x="3400425" y="2881313"/>
          <p14:tracePt t="95764" x="3400425" y="2854325"/>
          <p14:tracePt t="95804" x="3400425" y="2844800"/>
          <p14:tracePt t="95917" x="3419475" y="2854325"/>
          <p14:tracePt t="95933" x="3419475" y="2863850"/>
          <p14:tracePt t="95940" x="3419475" y="2881313"/>
          <p14:tracePt t="95948" x="3419475" y="2890838"/>
          <p14:tracePt t="95964" x="3419475" y="2900363"/>
          <p14:tracePt t="96012" x="3427413" y="2909888"/>
          <p14:tracePt t="96029" x="3427413" y="2917825"/>
          <p14:tracePt t="96158" x="3427413" y="2927350"/>
          <p14:tracePt t="96164" x="3427413" y="2963863"/>
          <p14:tracePt t="96172" x="3427413" y="2990850"/>
          <p14:tracePt t="96180" x="3427413" y="3036888"/>
          <p14:tracePt t="96188" x="3419475" y="3090863"/>
          <p14:tracePt t="96199" x="3419475" y="3127375"/>
          <p14:tracePt t="96204" x="3409950" y="3182938"/>
          <p14:tracePt t="96213" x="3409950" y="3228975"/>
          <p14:tracePt t="96222" x="3409950" y="3255963"/>
          <p14:tracePt t="96228" x="3409950" y="3282950"/>
          <p14:tracePt t="96238" x="3409950" y="3328988"/>
          <p14:tracePt t="96244" x="3409950" y="3346450"/>
          <p14:tracePt t="96252" x="3409950" y="3355975"/>
          <p14:tracePt t="96260" x="3409950" y="3365500"/>
          <p14:tracePt t="96269" x="3400425" y="3382963"/>
          <p14:tracePt t="96285" x="3400425" y="3392488"/>
          <p14:tracePt t="96303" x="3400425" y="3411538"/>
          <p14:tracePt t="96308" x="3400425" y="3419475"/>
          <p14:tracePt t="96318" x="3390900" y="3429000"/>
          <p14:tracePt t="96324" x="3382963" y="3438525"/>
          <p14:tracePt t="96335" x="3373438" y="3446463"/>
          <p14:tracePt t="96340" x="3354388" y="3455988"/>
          <p14:tracePt t="96349" x="3346450" y="3465513"/>
          <p14:tracePt t="96357" x="3336925" y="3475038"/>
          <p14:tracePt t="96364" x="3336925" y="3482975"/>
          <p14:tracePt t="96372" x="3317875" y="3502025"/>
          <p14:tracePt t="96380" x="3281363" y="3511550"/>
          <p14:tracePt t="96388" x="3273425" y="3519488"/>
          <p14:tracePt t="96396" x="3263900" y="3538538"/>
          <p14:tracePt t="96406" x="3244850" y="3556000"/>
          <p14:tracePt t="96412" x="3244850" y="3565525"/>
          <p14:tracePt t="96422" x="3236913" y="3584575"/>
          <p14:tracePt t="96428" x="3236913" y="3592513"/>
          <p14:tracePt t="96444" x="3227388" y="3602038"/>
          <p14:tracePt t="96460" x="3217863" y="3638550"/>
          <p14:tracePt t="96476" x="3208338" y="3648075"/>
          <p14:tracePt t="96524" x="3200400" y="3648075"/>
          <p14:tracePt t="96548" x="3190875" y="3657600"/>
          <p14:tracePt t="96563" x="3181350" y="3675063"/>
          <p14:tracePt t="96572" x="3171825" y="3694113"/>
          <p14:tracePt t="96588" x="3163888" y="3702050"/>
          <p14:tracePt t="96596" x="3144838" y="3721100"/>
          <p14:tracePt t="96622" x="3136900" y="3730625"/>
          <p14:tracePt t="96628" x="3136900" y="3738563"/>
          <p14:tracePt t="96659" x="3117850" y="3748088"/>
          <p14:tracePt t="96701" x="3108325" y="3748088"/>
          <p14:tracePt t="96917" x="3108325" y="3757613"/>
          <p14:tracePt t="96924" x="3100388" y="3767138"/>
          <p14:tracePt t="96932" x="3081338" y="3784600"/>
          <p14:tracePt t="96940" x="3081338" y="3794125"/>
          <p14:tracePt t="96949" x="3081338" y="3811588"/>
          <p14:tracePt t="96956" x="3071813" y="3830638"/>
          <p14:tracePt t="96964" x="3071813" y="3848100"/>
          <p14:tracePt t="96972" x="3071813" y="3857625"/>
          <p14:tracePt t="96980" x="3063875" y="3894138"/>
          <p14:tracePt t="96989" x="3054350" y="3921125"/>
          <p14:tracePt t="96996" x="3054350" y="3940175"/>
          <p14:tracePt t="97006" x="3054350" y="3976688"/>
          <p14:tracePt t="97011" x="3035300" y="4013200"/>
          <p14:tracePt t="97019" x="3035300" y="4040188"/>
          <p14:tracePt t="97027" x="3035300" y="4067175"/>
          <p14:tracePt t="97035" x="3035300" y="4094163"/>
          <p14:tracePt t="97043" x="3035300" y="4122738"/>
          <p14:tracePt t="97051" x="3027363" y="4149725"/>
          <p14:tracePt t="97059" x="3027363" y="4176713"/>
          <p14:tracePt t="97067" x="3027363" y="4186238"/>
          <p14:tracePt t="97084" x="3027363" y="4195763"/>
          <p14:tracePt t="97100" x="3017838" y="4203700"/>
          <p14:tracePt t="97116" x="3017838" y="4213225"/>
          <p14:tracePt t="97123" x="3017838" y="4222750"/>
          <p14:tracePt t="97131" x="3008313" y="4240213"/>
          <p14:tracePt t="97139" x="3008313" y="4259263"/>
          <p14:tracePt t="97148" x="2990850" y="4286250"/>
          <p14:tracePt t="97155" x="2981325" y="4303713"/>
          <p14:tracePt t="97163" x="2981325" y="4313238"/>
          <p14:tracePt t="97171" x="2971800" y="4349750"/>
          <p14:tracePt t="97179" x="2962275" y="4359275"/>
          <p14:tracePt t="97188" x="2954338" y="4376738"/>
          <p14:tracePt t="97195" x="2944813" y="4386263"/>
          <p14:tracePt t="97204" x="2944813" y="4395788"/>
          <p14:tracePt t="97220" x="2944813" y="4405313"/>
          <p14:tracePt t="97227" x="2935288" y="4422775"/>
          <p14:tracePt t="97244" x="2935288" y="4432300"/>
          <p14:tracePt t="97253" x="2935288" y="4441825"/>
          <p14:tracePt t="97262" x="2925763" y="4449763"/>
          <p14:tracePt t="97276" x="2917825" y="4468813"/>
          <p14:tracePt t="97292" x="2917825" y="4478338"/>
          <p14:tracePt t="97302" x="2917825" y="4486275"/>
          <p14:tracePt t="97308" x="2898775" y="4505325"/>
          <p14:tracePt t="97319" x="2898775" y="4514850"/>
          <p14:tracePt t="97324" x="2898775" y="4522788"/>
          <p14:tracePt t="97335" x="2898775" y="4532313"/>
          <p14:tracePt t="97340" x="2889250" y="4541838"/>
          <p14:tracePt t="97349" x="2889250" y="4551363"/>
          <p14:tracePt t="97356" x="2881313" y="4568825"/>
          <p14:tracePt t="97364" x="2881313" y="4578350"/>
          <p14:tracePt t="97372" x="2881313" y="4595813"/>
          <p14:tracePt t="97380" x="2871788" y="4614863"/>
          <p14:tracePt t="97388" x="2871788" y="4624388"/>
          <p14:tracePt t="97400" x="2871788" y="4641850"/>
          <p14:tracePt t="97403" x="2852738" y="4660900"/>
          <p14:tracePt t="97428" x="2852738" y="4668838"/>
          <p14:tracePt t="97437" x="2852738" y="4678363"/>
          <p14:tracePt t="97452" x="2844800" y="4697413"/>
          <p14:tracePt t="97588" x="2835275" y="4697413"/>
          <p14:tracePt t="97604" x="2808288" y="4714875"/>
          <p14:tracePt t="97620" x="2798763" y="4732338"/>
          <p14:tracePt t="97628" x="2798763" y="4741863"/>
          <p14:tracePt t="97644" x="2789238" y="4768850"/>
          <p14:tracePt t="97652" x="2781300" y="4787900"/>
          <p14:tracePt t="97660" x="2771775" y="4797425"/>
          <p14:tracePt t="97668" x="2762250" y="4805363"/>
          <p14:tracePt t="97676" x="2752725" y="4824413"/>
          <p14:tracePt t="97685" x="2744788" y="4833938"/>
          <p14:tracePt t="97692" x="2744788" y="4860925"/>
          <p14:tracePt t="97704" x="2725738" y="4878388"/>
          <p14:tracePt t="97709" x="2716213" y="4887913"/>
          <p14:tracePt t="97718" x="2708275" y="4897438"/>
          <p14:tracePt t="97724" x="2698750" y="4906963"/>
          <p14:tracePt t="97740" x="2671763" y="4951413"/>
          <p14:tracePt t="97749" x="2662238" y="4951413"/>
          <p14:tracePt t="97756" x="2652713" y="4970463"/>
          <p14:tracePt t="97765" x="2643188" y="4979988"/>
          <p14:tracePt t="97772" x="2616200" y="5006975"/>
          <p14:tracePt t="97781" x="2606675" y="5016500"/>
          <p14:tracePt t="97788" x="2598738" y="5033963"/>
          <p14:tracePt t="97796" x="2589213" y="5043488"/>
          <p14:tracePt t="97812" x="2579688" y="5053013"/>
          <p14:tracePt t="97836" x="2570163" y="5060950"/>
          <p14:tracePt t="97868" x="2562225" y="5060950"/>
          <p14:tracePt t="97892" x="2543175" y="5070475"/>
          <p14:tracePt t="97902" x="2533650" y="5080000"/>
          <p14:tracePt t="97918" x="2525713" y="5089525"/>
          <p14:tracePt t="97924" x="2516188" y="5089525"/>
          <p14:tracePt t="97933" x="2506663" y="5097463"/>
          <p14:tracePt t="97949" x="2498725" y="5106988"/>
          <p14:tracePt t="97956" x="2479675" y="5106988"/>
          <p14:tracePt t="97964" x="2470150" y="5106988"/>
          <p14:tracePt t="97972" x="2452688" y="5126038"/>
          <p14:tracePt t="97988" x="2433638" y="5133975"/>
          <p14:tracePt t="97996" x="2406650" y="5143500"/>
          <p14:tracePt t="98004" x="2389188" y="5143500"/>
          <p14:tracePt t="98012" x="2379663" y="5153025"/>
          <p14:tracePt t="98021" x="2370138" y="5153025"/>
          <p14:tracePt t="98028" x="2343150" y="5170488"/>
          <p14:tracePt t="98044" x="2333625" y="5180013"/>
          <p14:tracePt t="98060" x="2324100" y="5180013"/>
          <p14:tracePt t="98069" x="2306638" y="5180013"/>
          <p14:tracePt t="98076" x="2297113" y="5180013"/>
          <p14:tracePt t="98085" x="2287588" y="5189538"/>
          <p14:tracePt t="98092" x="2270125" y="5207000"/>
          <p14:tracePt t="98102" x="2251075" y="5216525"/>
          <p14:tracePt t="98118" x="2243138" y="5226050"/>
          <p14:tracePt t="98124" x="2233613" y="5233988"/>
          <p14:tracePt t="98134" x="2224088" y="5233988"/>
          <p14:tracePt t="98140" x="2206625" y="5253038"/>
          <p14:tracePt t="98150" x="2197100" y="5253038"/>
          <p14:tracePt t="98156" x="2187575" y="5262563"/>
          <p14:tracePt t="98164" x="2179638" y="5262563"/>
          <p14:tracePt t="98172" x="2170113" y="5270500"/>
          <p14:tracePt t="98197" x="2160588" y="5280025"/>
          <p14:tracePt t="98212" x="2143125" y="5280025"/>
          <p14:tracePt t="98228" x="2124075" y="5299075"/>
          <p14:tracePt t="98237" x="2114550" y="5307013"/>
          <p14:tracePt t="98252" x="2097088" y="5307013"/>
          <p14:tracePt t="98260" x="2078038" y="5307013"/>
          <p14:tracePt t="98270" x="2060575" y="5326063"/>
          <p14:tracePt t="98276" x="2041525" y="5326063"/>
          <p14:tracePt t="98285" x="2024063" y="5343525"/>
          <p14:tracePt t="98292" x="2005013" y="5353050"/>
          <p14:tracePt t="98303" x="1987550" y="5353050"/>
          <p14:tracePt t="98308" x="1968500" y="5372100"/>
          <p14:tracePt t="98318" x="1951038" y="5372100"/>
          <p14:tracePt t="98324" x="1941513" y="5372100"/>
          <p14:tracePt t="98335" x="1924050" y="5389563"/>
          <p14:tracePt t="98349" x="1914525" y="5389563"/>
          <p14:tracePt t="98356" x="1905000" y="5399088"/>
          <p14:tracePt t="98372" x="1895475" y="5416550"/>
          <p14:tracePt t="98380" x="1878013" y="5416550"/>
          <p14:tracePt t="98388" x="1868488" y="5416550"/>
          <p14:tracePt t="98396" x="1860550" y="5426075"/>
          <p14:tracePt t="98405" x="1851025" y="5435600"/>
          <p14:tracePt t="98412" x="1841500" y="5453063"/>
          <p14:tracePt t="98428" x="1831975" y="5472113"/>
          <p14:tracePt t="98437" x="1824038" y="5481638"/>
          <p14:tracePt t="98444" x="1814513" y="5489575"/>
          <p14:tracePt t="98452" x="1804988" y="5518150"/>
          <p14:tracePt t="98492" x="1804988" y="5526088"/>
          <p14:tracePt t="98508" x="1804988" y="5545138"/>
          <p14:tracePt t="98532" x="1804988" y="5554663"/>
          <p14:tracePt t="98556" x="1804988" y="5562600"/>
          <p14:tracePt t="98588" x="1804988" y="5572125"/>
          <p14:tracePt t="98596" x="1804988" y="5589588"/>
          <p14:tracePt t="98620" x="1804988" y="5599113"/>
          <p14:tracePt t="98628" x="1804988" y="5608638"/>
          <p14:tracePt t="98636" x="1804988" y="5626100"/>
          <p14:tracePt t="98644" x="1804988" y="5635625"/>
          <p14:tracePt t="98652" x="1804988" y="5645150"/>
          <p14:tracePt t="98708" x="1804988" y="5662613"/>
          <p14:tracePt t="98748" x="1804988" y="5672138"/>
          <p14:tracePt t="98773" x="1804988" y="5681663"/>
          <p14:tracePt t="98788" x="1814513" y="5681663"/>
          <p14:tracePt t="98796" x="1824038" y="5681663"/>
          <p14:tracePt t="98812" x="1831975" y="5681663"/>
          <p14:tracePt t="98820" x="1860550" y="5681663"/>
          <p14:tracePt t="98828" x="1868488" y="5681663"/>
          <p14:tracePt t="98836" x="1878013" y="5681663"/>
          <p14:tracePt t="98844" x="1895475" y="5681663"/>
          <p14:tracePt t="98853" x="1905000" y="5681663"/>
          <p14:tracePt t="98868" x="1914525" y="5681663"/>
          <p14:tracePt t="98876" x="1931988" y="5681663"/>
          <p14:tracePt t="98892" x="1941513" y="5681663"/>
          <p14:tracePt t="98908" x="1951038" y="5681663"/>
          <p14:tracePt t="98918" x="1968500" y="5681663"/>
          <p14:tracePt t="98924" x="1978025" y="5681663"/>
          <p14:tracePt t="98934" x="1987550" y="5681663"/>
          <p14:tracePt t="98940" x="2014538" y="5681663"/>
          <p14:tracePt t="98949" x="2033588" y="5681663"/>
          <p14:tracePt t="98956" x="2060575" y="5681663"/>
          <p14:tracePt t="98964" x="2087563" y="5681663"/>
          <p14:tracePt t="98972" x="2106613" y="5681663"/>
          <p14:tracePt t="98980" x="2114550" y="5681663"/>
          <p14:tracePt t="98988" x="2133600" y="5681663"/>
          <p14:tracePt t="98996" x="2151063" y="5691188"/>
          <p14:tracePt t="99004" x="2170113" y="5691188"/>
          <p14:tracePt t="99012" x="2197100" y="5691188"/>
          <p14:tracePt t="99021" x="2206625" y="5691188"/>
          <p14:tracePt t="99028" x="2224088" y="5699125"/>
          <p14:tracePt t="99044" x="2243138" y="5699125"/>
          <p14:tracePt t="99053" x="2260600" y="5708650"/>
          <p14:tracePt t="99060" x="2270125" y="5718175"/>
          <p14:tracePt t="99077" x="2279650" y="5727700"/>
          <p14:tracePt t="99100" x="2297113" y="5735638"/>
          <p14:tracePt t="99117" x="2306638" y="5735638"/>
          <p14:tracePt t="99124" x="2316163" y="5745163"/>
          <p14:tracePt t="99140" x="2316163" y="5754688"/>
          <p14:tracePt t="99151" x="2333625" y="5772150"/>
          <p14:tracePt t="99180" x="2343150" y="5791200"/>
          <p14:tracePt t="99396" x="2352675" y="5800725"/>
          <p14:tracePt t="99420" x="2360613" y="5800725"/>
          <p14:tracePt t="99428" x="2370138" y="5800725"/>
          <p14:tracePt t="99436" x="2379663" y="5791200"/>
          <p14:tracePt t="99445" x="2389188" y="5764213"/>
          <p14:tracePt t="99451" x="2389188" y="5754688"/>
          <p14:tracePt t="99460" x="2397125" y="5754688"/>
          <p14:tracePt t="99467" x="2416175" y="5708650"/>
          <p14:tracePt t="99476" x="2425700" y="5708650"/>
          <p14:tracePt t="99485" x="2433638" y="5691188"/>
          <p14:tracePt t="99492" x="2443163" y="5681663"/>
          <p14:tracePt t="99517" x="2443163" y="5672138"/>
          <p14:tracePt t="99524" x="2452688" y="5662613"/>
          <p14:tracePt t="100212" x="2462213" y="5662613"/>
          <p14:tracePt t="100660" x="2462213" y="5672138"/>
          <p14:tracePt t="100676" x="2462213" y="5681663"/>
          <p14:tracePt t="100724" x="2470150" y="5691188"/>
          <p14:tracePt t="100789" x="2489200" y="5691188"/>
          <p14:tracePt t="100796" x="2498725" y="5691188"/>
          <p14:tracePt t="100806" x="2525713" y="5681663"/>
          <p14:tracePt t="100813" x="2543175" y="5654675"/>
          <p14:tracePt t="100821" x="2562225" y="5626100"/>
          <p14:tracePt t="100828" x="2570163" y="5608638"/>
          <p14:tracePt t="100838" x="2589213" y="5562600"/>
          <p14:tracePt t="100860" x="2589213" y="5545138"/>
          <p14:tracePt t="100869" x="2589213" y="5535613"/>
          <p14:tracePt t="100889" x="2589213" y="5526088"/>
          <p14:tracePt t="100989" x="2589213" y="5545138"/>
          <p14:tracePt t="100996" x="2570163" y="5572125"/>
          <p14:tracePt t="101006" x="2570163" y="5581650"/>
          <p14:tracePt t="101012" x="2570163" y="5589588"/>
          <p14:tracePt t="101020" x="2570163" y="5618163"/>
          <p14:tracePt t="101028" x="2562225" y="5635625"/>
          <p14:tracePt t="101037" x="2562225" y="5645150"/>
          <p14:tracePt t="101068" x="2562225" y="5654675"/>
          <p14:tracePt t="101733" x="2562225" y="5635625"/>
          <p14:tracePt t="101740" x="2562225" y="5626100"/>
          <p14:tracePt t="101749" x="2552700" y="5618163"/>
          <p14:tracePt t="101764" x="2552700" y="5608638"/>
          <p14:tracePt t="101780" x="2543175" y="5589588"/>
          <p14:tracePt t="101788" x="2543175" y="5581650"/>
          <p14:tracePt t="101804" x="2543175" y="5562600"/>
          <p14:tracePt t="101820" x="2506663" y="5472113"/>
          <p14:tracePt t="101829" x="2498725" y="5453063"/>
          <p14:tracePt t="101839" x="2489200" y="5426075"/>
          <p14:tracePt t="101844" x="2479675" y="5372100"/>
          <p14:tracePt t="101853" x="2452688" y="5326063"/>
          <p14:tracePt t="101860" x="2443163" y="5262563"/>
          <p14:tracePt t="101868" x="2433638" y="5207000"/>
          <p14:tracePt t="101876" x="2425700" y="5189538"/>
          <p14:tracePt t="101885" x="2389188" y="5126038"/>
          <p14:tracePt t="101892" x="2389188" y="5097463"/>
          <p14:tracePt t="101908" x="2343150" y="4997450"/>
          <p14:tracePt t="101920" x="2343150" y="4933950"/>
          <p14:tracePt t="101927" x="2316163" y="4860925"/>
          <p14:tracePt t="101934" x="2260600" y="4778375"/>
          <p14:tracePt t="101940" x="2214563" y="4641850"/>
          <p14:tracePt t="101949" x="2170113" y="4541838"/>
          <p14:tracePt t="101956" x="2114550" y="4432300"/>
          <p14:tracePt t="101964" x="2087563" y="4332288"/>
          <p14:tracePt t="101972" x="2041525" y="4222750"/>
          <p14:tracePt t="101980" x="2033588" y="4159250"/>
          <p14:tracePt t="101988" x="2033588" y="4103688"/>
          <p14:tracePt t="101997" x="2033588" y="4076700"/>
          <p14:tracePt t="102004" x="2033588" y="4040188"/>
          <p14:tracePt t="102012" x="2033588" y="4013200"/>
          <p14:tracePt t="102021" x="2033588" y="4003675"/>
          <p14:tracePt t="102036" x="2033588" y="3994150"/>
          <p14:tracePt t="102044" x="2033588" y="3976688"/>
          <p14:tracePt t="102053" x="2033588" y="3957638"/>
          <p14:tracePt t="102060" x="2033588" y="3948113"/>
          <p14:tracePt t="102069" x="2033588" y="3921125"/>
          <p14:tracePt t="102076" x="2033588" y="3884613"/>
          <p14:tracePt t="102084" x="2033588" y="3867150"/>
          <p14:tracePt t="102092" x="2033588" y="3821113"/>
          <p14:tracePt t="102101" x="2033588" y="3784600"/>
          <p14:tracePt t="102108" x="2033588" y="3757613"/>
          <p14:tracePt t="102118" x="2033588" y="3702050"/>
          <p14:tracePt t="102124" x="2033588" y="3648075"/>
          <p14:tracePt t="102135" x="2033588" y="3602038"/>
          <p14:tracePt t="102140" x="2024063" y="3548063"/>
          <p14:tracePt t="102151" x="1997075" y="3511550"/>
          <p14:tracePt t="102156" x="1987550" y="3482975"/>
          <p14:tracePt t="102164" x="1987550" y="3455988"/>
          <p14:tracePt t="102172" x="1987550" y="3438525"/>
          <p14:tracePt t="102180" x="1978025" y="3382963"/>
          <p14:tracePt t="102188" x="1968500" y="3355975"/>
          <p14:tracePt t="102197" x="1931988" y="3292475"/>
          <p14:tracePt t="102204" x="1924050" y="3246438"/>
          <p14:tracePt t="102212" x="1895475" y="3219450"/>
          <p14:tracePt t="102221" x="1878013" y="3173413"/>
          <p14:tracePt t="102228" x="1868488" y="3146425"/>
          <p14:tracePt t="102237" x="1860550" y="3119438"/>
          <p14:tracePt t="102244" x="1824038" y="3073400"/>
          <p14:tracePt t="102252" x="1814513" y="3054350"/>
          <p14:tracePt t="102260" x="1814513" y="3027363"/>
          <p14:tracePt t="102268" x="1804988" y="2982913"/>
          <p14:tracePt t="102277" x="1787525" y="2963863"/>
          <p14:tracePt t="102285" x="1778000" y="2936875"/>
          <p14:tracePt t="102292" x="1768475" y="2927350"/>
          <p14:tracePt t="102302" x="1758950" y="2890838"/>
          <p14:tracePt t="102308" x="1758950" y="2881313"/>
          <p14:tracePt t="102318" x="1741488" y="2854325"/>
          <p14:tracePt t="102324" x="1731963" y="2844800"/>
          <p14:tracePt t="102334" x="1722438" y="2827338"/>
          <p14:tracePt t="102340" x="1714500" y="2808288"/>
          <p14:tracePt t="102351" x="1695450" y="2781300"/>
          <p14:tracePt t="102356" x="1685925" y="2763838"/>
          <p14:tracePt t="102364" x="1677988" y="2754313"/>
          <p14:tracePt t="102380" x="1668463" y="2744788"/>
          <p14:tracePt t="102388" x="1668463" y="2735263"/>
          <p14:tracePt t="102396" x="1668463" y="2727325"/>
          <p14:tracePt t="102404" x="1658938" y="2717800"/>
          <p14:tracePt t="102428" x="1658938" y="2708275"/>
          <p14:tracePt t="102436" x="1649413" y="2698750"/>
          <p14:tracePt t="102444" x="1631950" y="2671763"/>
          <p14:tracePt t="102453" x="1622425" y="2654300"/>
          <p14:tracePt t="102460" x="1612900" y="2644775"/>
          <p14:tracePt t="102468" x="1604963" y="2635250"/>
          <p14:tracePt t="102476" x="1595438" y="2625725"/>
          <p14:tracePt t="102492" x="1585913" y="2617788"/>
          <p14:tracePt t="102508" x="1576388" y="2608263"/>
          <p14:tracePt t="102540" x="1568450" y="2608263"/>
          <p14:tracePt t="102549" x="1558925" y="2608263"/>
          <p14:tracePt t="102564" x="1541463" y="2608263"/>
          <p14:tracePt t="102572" x="1531938" y="2608263"/>
          <p14:tracePt t="102580" x="1512888" y="2608263"/>
          <p14:tracePt t="102588" x="1495425" y="2608263"/>
          <p14:tracePt t="102604" x="1485900" y="2608263"/>
          <p14:tracePt t="102612" x="1476375" y="2608263"/>
          <p14:tracePt t="102620" x="1458913" y="2608263"/>
          <p14:tracePt t="102636" x="1449388" y="2608263"/>
          <p14:tracePt t="102701" x="1439863" y="2608263"/>
          <p14:tracePt t="102718" x="1422400" y="2608263"/>
          <p14:tracePt t="102724" x="1403350" y="2608263"/>
          <p14:tracePt t="102734" x="1395413" y="2608263"/>
          <p14:tracePt t="102740" x="1358900" y="2608263"/>
          <p14:tracePt t="102752" x="1349375" y="2608263"/>
          <p14:tracePt t="102756" x="1330325" y="2608263"/>
          <p14:tracePt t="102765" x="1322388" y="2608263"/>
          <p14:tracePt t="102788" x="1312863" y="2608263"/>
          <p14:tracePt t="102804" x="1276350" y="2589213"/>
          <p14:tracePt t="102820" x="1266825" y="2581275"/>
          <p14:tracePt t="102837" x="1258888" y="2571750"/>
          <p14:tracePt t="102853" x="1249363" y="2562225"/>
          <p14:tracePt t="102860" x="1239838" y="2554288"/>
          <p14:tracePt t="102867" x="1230313" y="2535238"/>
          <p14:tracePt t="102888" x="1230313" y="2525713"/>
          <p14:tracePt t="102893" x="1222375" y="2517775"/>
          <p14:tracePt t="102909" x="1212850" y="2508250"/>
          <p14:tracePt t="103117" x="1212850" y="2498725"/>
          <p14:tracePt t="103124" x="1203325" y="2481263"/>
          <p14:tracePt t="103134" x="1203325" y="2471738"/>
          <p14:tracePt t="103411" x="1203325" y="2462213"/>
          <p14:tracePt t="103419" x="1203325" y="2452688"/>
          <p14:tracePt t="103427" x="1203325" y="2444750"/>
          <p14:tracePt t="103435" x="1203325" y="2435225"/>
          <p14:tracePt t="103444" x="1203325" y="2416175"/>
          <p14:tracePt t="103452" x="1203325" y="2389188"/>
          <p14:tracePt t="103461" x="1203325" y="2371725"/>
          <p14:tracePt t="103467" x="1203325" y="2362200"/>
          <p14:tracePt t="103476" x="1203325" y="2335213"/>
          <p14:tracePt t="103486" x="1203325" y="2325688"/>
          <p14:tracePt t="103493" x="1203325" y="2316163"/>
          <p14:tracePt t="103501" x="1203325" y="2306638"/>
          <p14:tracePt t="103509" x="1203325" y="2298700"/>
          <p14:tracePt t="103533" x="1203325" y="2289175"/>
          <p14:tracePt t="103652" x="1203325" y="2279650"/>
          <p14:tracePt t="103660" x="1203325" y="2262188"/>
          <p14:tracePt t="103668" x="1203325" y="2252663"/>
          <p14:tracePt t="103676" x="1203325" y="2243138"/>
          <p14:tracePt t="103700" x="1203325" y="2216150"/>
          <p14:tracePt t="103710" x="1203325" y="2206625"/>
          <p14:tracePt t="103718" x="1193800" y="2197100"/>
          <p14:tracePt t="103724" x="1193800" y="2179638"/>
          <p14:tracePt t="103734" x="1193800" y="2170113"/>
          <p14:tracePt t="103740" x="1193800" y="2152650"/>
          <p14:tracePt t="103751" x="1193800" y="2125663"/>
          <p14:tracePt t="103757" x="1193800" y="2116138"/>
          <p14:tracePt t="103766" x="1193800" y="2097088"/>
          <p14:tracePt t="103773" x="1193800" y="2060575"/>
          <p14:tracePt t="103780" x="1193800" y="2033588"/>
          <p14:tracePt t="103789" x="1222375" y="2006600"/>
          <p14:tracePt t="103797" x="1258888" y="1951038"/>
          <p14:tracePt t="103804" x="1312863" y="1906588"/>
          <p14:tracePt t="103813" x="1395413" y="1851025"/>
          <p14:tracePt t="103822" x="1439863" y="1824038"/>
          <p14:tracePt t="103828" x="1512888" y="1787525"/>
          <p14:tracePt t="103838" x="1595438" y="1751013"/>
          <p14:tracePt t="103844" x="1677988" y="1697038"/>
          <p14:tracePt t="103853" x="1758950" y="1641475"/>
          <p14:tracePt t="103860" x="1860550" y="1595438"/>
          <p14:tracePt t="103868" x="1924050" y="1558925"/>
          <p14:tracePt t="103876" x="1987550" y="1504950"/>
          <p14:tracePt t="103889" x="2087563" y="1458913"/>
          <p14:tracePt t="103892" x="2151063" y="1422400"/>
          <p14:tracePt t="103903" x="2224088" y="1412875"/>
          <p14:tracePt t="103908" x="2343150" y="1349375"/>
          <p14:tracePt t="103918" x="2462213" y="1322388"/>
          <p14:tracePt t="103924" x="2552700" y="1295400"/>
          <p14:tracePt t="103934" x="2698750" y="1268413"/>
          <p14:tracePt t="103940" x="2835275" y="1222375"/>
          <p14:tracePt t="103950" x="2981325" y="1212850"/>
          <p14:tracePt t="103956" x="3127375" y="1195388"/>
          <p14:tracePt t="103965" x="3254375" y="1166813"/>
          <p14:tracePt t="103972" x="3400425" y="1149350"/>
          <p14:tracePt t="103980" x="3500438" y="1139825"/>
          <p14:tracePt t="103989" x="3609975" y="1122363"/>
          <p14:tracePt t="103996" x="3719513" y="1122363"/>
          <p14:tracePt t="104004" x="3846513" y="1122363"/>
          <p14:tracePt t="104012" x="3992563" y="1093788"/>
          <p14:tracePt t="104020" x="4157663" y="1093788"/>
          <p14:tracePt t="104028" x="4340225" y="1093788"/>
          <p14:tracePt t="104036" x="4503738" y="1093788"/>
          <p14:tracePt t="104044" x="4649788" y="1093788"/>
          <p14:tracePt t="104052" x="4776788" y="1093788"/>
          <p14:tracePt t="104060" x="4922838" y="1093788"/>
          <p14:tracePt t="104067" x="5068888" y="1093788"/>
          <p14:tracePt t="104076" x="5195888" y="1093788"/>
          <p14:tracePt t="104085" x="5305425" y="1093788"/>
          <p14:tracePt t="104092" x="5434013" y="1093788"/>
          <p14:tracePt t="104101" x="5580063" y="1093788"/>
          <p14:tracePt t="104108" x="5688013" y="1093788"/>
          <p14:tracePt t="104117" x="5816600" y="1093788"/>
          <p14:tracePt t="104124" x="5943600" y="1093788"/>
          <p14:tracePt t="104134" x="6053138" y="1093788"/>
          <p14:tracePt t="104140" x="6199188" y="1093788"/>
          <p14:tracePt t="104151" x="6362700" y="1093788"/>
          <p14:tracePt t="104156" x="6518275" y="1093788"/>
          <p14:tracePt t="104164" x="6681788" y="1093788"/>
          <p14:tracePt t="104172" x="6864350" y="1093788"/>
          <p14:tracePt t="104180" x="7010400" y="1093788"/>
          <p14:tracePt t="104188" x="7119938" y="1093788"/>
          <p14:tracePt t="104196" x="7229475" y="1093788"/>
          <p14:tracePt t="104204" x="7319963" y="1093788"/>
          <p14:tracePt t="104212" x="7412038" y="1093788"/>
          <p14:tracePt t="104220" x="7458075" y="1093788"/>
          <p14:tracePt t="104228" x="7502525" y="1103313"/>
          <p14:tracePt t="104236" x="7531100" y="1103313"/>
          <p14:tracePt t="104244" x="7558088" y="1112838"/>
          <p14:tracePt t="104253" x="7594600" y="1149350"/>
          <p14:tracePt t="104260" x="7621588" y="1149350"/>
          <p14:tracePt t="104267" x="7639050" y="1166813"/>
          <p14:tracePt t="104277" x="7685088" y="1185863"/>
          <p14:tracePt t="104284" x="7731125" y="1212850"/>
          <p14:tracePt t="104293" x="7748588" y="1222375"/>
          <p14:tracePt t="104301" x="7804150" y="1258888"/>
          <p14:tracePt t="104308" x="7850188" y="1276350"/>
          <p14:tracePt t="104317" x="7877175" y="1303338"/>
          <p14:tracePt t="104324" x="7904163" y="1312863"/>
          <p14:tracePt t="104334" x="7931150" y="1322388"/>
          <p14:tracePt t="104340" x="7950200" y="1331913"/>
          <p14:tracePt t="104350" x="7967663" y="1349375"/>
          <p14:tracePt t="104356" x="7994650" y="1376363"/>
          <p14:tracePt t="104365" x="8023225" y="1395413"/>
          <p14:tracePt t="104373" x="8050213" y="1431925"/>
          <p14:tracePt t="104380" x="8067675" y="1449388"/>
          <p14:tracePt t="104388" x="8104188" y="1468438"/>
          <p14:tracePt t="104396" x="8123238" y="1485900"/>
          <p14:tracePt t="104404" x="8140700" y="1504950"/>
          <p14:tracePt t="104412" x="8159750" y="1531938"/>
          <p14:tracePt t="104428" x="8177213" y="1550988"/>
          <p14:tracePt t="104452" x="8186738" y="1558925"/>
          <p14:tracePt t="104460" x="8196263" y="1558925"/>
          <p14:tracePt t="104467" x="8196263" y="1577975"/>
          <p14:tracePt t="104476" x="8213725" y="1595438"/>
          <p14:tracePt t="104484" x="8223250" y="1641475"/>
          <p14:tracePt t="104492" x="8240713" y="1660525"/>
          <p14:tracePt t="104501" x="8259763" y="1677988"/>
          <p14:tracePt t="104508" x="8269288" y="1697038"/>
          <p14:tracePt t="104517" x="8277225" y="1704975"/>
          <p14:tracePt t="104524" x="8286750" y="1714500"/>
          <p14:tracePt t="104549" x="8305800" y="1731963"/>
          <p14:tracePt t="104741" x="8305800" y="1741488"/>
          <p14:tracePt t="104748" x="8305800" y="1751013"/>
          <p14:tracePt t="104756" x="8305800" y="1760538"/>
          <p14:tracePt t="104764" x="8305800" y="1778000"/>
          <p14:tracePt t="104772" x="8305800" y="1787525"/>
          <p14:tracePt t="104780" x="8305800" y="1804988"/>
          <p14:tracePt t="104788" x="8305800" y="1824038"/>
          <p14:tracePt t="104796" x="8305800" y="1833563"/>
          <p14:tracePt t="104804" x="8305800" y="1851025"/>
          <p14:tracePt t="104812" x="8305800" y="1870075"/>
          <p14:tracePt t="104820" x="8305800" y="1897063"/>
          <p14:tracePt t="104828" x="8305800" y="1914525"/>
          <p14:tracePt t="104836" x="8305800" y="1943100"/>
          <p14:tracePt t="104844" x="8323263" y="1970088"/>
          <p14:tracePt t="104852" x="8332788" y="1979613"/>
          <p14:tracePt t="104860" x="8332788" y="1987550"/>
          <p14:tracePt t="105309" x="8332788" y="1970088"/>
          <p14:tracePt t="105317" x="8332788" y="1960563"/>
          <p14:tracePt t="105540" x="8323263" y="1951038"/>
          <p14:tracePt t="105549" x="8323263" y="1933575"/>
          <p14:tracePt t="105556" x="8323263" y="1924050"/>
          <p14:tracePt t="105853" x="8313738" y="1914525"/>
          <p14:tracePt t="105860" x="8305800" y="1906588"/>
          <p14:tracePt t="105868" x="8296275" y="1906588"/>
          <p14:tracePt t="105876" x="8296275" y="1897063"/>
          <p14:tracePt t="105904" x="8296275" y="1887538"/>
          <p14:tracePt t="106237" x="8296275" y="1897063"/>
          <p14:tracePt t="106252" x="8296275" y="1906588"/>
          <p14:tracePt t="107292" x="8286750" y="1914525"/>
          <p14:tracePt t="107493" x="8277225" y="1914525"/>
          <p14:tracePt t="107500" x="8269288" y="1906588"/>
          <p14:tracePt t="107526" x="8259763" y="1906588"/>
          <p14:tracePt t="107540" x="8250238" y="1887538"/>
          <p14:tracePt t="107565" x="8240713" y="1878013"/>
          <p14:tracePt t="107581" x="8240713" y="1870075"/>
          <p14:tracePt t="107597" x="8232775" y="1851025"/>
          <p14:tracePt t="107604" x="8232775" y="1841500"/>
          <p14:tracePt t="107612" x="8213725" y="1824038"/>
          <p14:tracePt t="107629" x="8213725" y="1804988"/>
          <p14:tracePt t="107636" x="8204200" y="1804988"/>
          <p14:tracePt t="107652" x="8204200" y="1787525"/>
          <p14:tracePt t="107668" x="8196263" y="1768475"/>
          <p14:tracePt t="107676" x="8196263" y="1760538"/>
          <p14:tracePt t="107684" x="8196263" y="1751013"/>
          <p14:tracePt t="107701" x="8186738" y="1741488"/>
          <p14:tracePt t="108052" x="8186738" y="1724025"/>
          <p14:tracePt t="108197" x="8169275" y="1751013"/>
          <p14:tracePt t="108204" x="8159750" y="1768475"/>
          <p14:tracePt t="108214" x="8150225" y="1804988"/>
          <p14:tracePt t="108221" x="8140700" y="1824038"/>
          <p14:tracePt t="108228" x="8123238" y="1870075"/>
          <p14:tracePt t="108238" x="8104188" y="1906588"/>
          <p14:tracePt t="108244" x="8096250" y="1924050"/>
          <p14:tracePt t="108254" x="8086725" y="1951038"/>
          <p14:tracePt t="108260" x="8086725" y="1960563"/>
          <p14:tracePt t="108268" x="8086725" y="1979613"/>
          <p14:tracePt t="108284" x="8077200" y="1979613"/>
          <p14:tracePt t="108564" x="8077200" y="1987550"/>
          <p14:tracePt t="108572" x="8077200" y="1997075"/>
          <p14:tracePt t="108588" x="8067675" y="2016125"/>
          <p14:tracePt t="108597" x="8059738" y="2024063"/>
          <p14:tracePt t="108612" x="8050213" y="2043113"/>
          <p14:tracePt t="108620" x="8040688" y="2052638"/>
          <p14:tracePt t="108628" x="8031163" y="2052638"/>
          <p14:tracePt t="108637" x="8023225" y="2060575"/>
          <p14:tracePt t="108653" x="8013700" y="2079625"/>
          <p14:tracePt t="108660" x="8004175" y="2089150"/>
          <p14:tracePt t="108667" x="8004175" y="2097088"/>
          <p14:tracePt t="108684" x="7994650" y="2106613"/>
          <p14:tracePt t="108692" x="7986713" y="2116138"/>
          <p14:tracePt t="108701" x="7977188" y="2116138"/>
          <p14:tracePt t="108708" x="7967663" y="2125663"/>
          <p14:tracePt t="108718" x="7958138" y="2133600"/>
          <p14:tracePt t="108724" x="7940675" y="2160588"/>
          <p14:tracePt t="108736" x="7940675" y="2170113"/>
          <p14:tracePt t="108750" x="7921625" y="2189163"/>
          <p14:tracePt t="108756" x="7894638" y="2206625"/>
          <p14:tracePt t="108772" x="7894638" y="2216150"/>
          <p14:tracePt t="108780" x="7867650" y="2225675"/>
          <p14:tracePt t="108788" x="7858125" y="2233613"/>
          <p14:tracePt t="108804" x="7831138" y="2262188"/>
          <p14:tracePt t="108811" x="7821613" y="2270125"/>
          <p14:tracePt t="108820" x="7794625" y="2279650"/>
          <p14:tracePt t="108828" x="7777163" y="2289175"/>
          <p14:tracePt t="108836" x="7767638" y="2289175"/>
          <p14:tracePt t="108844" x="7758113" y="2298700"/>
          <p14:tracePt t="108852" x="7740650" y="2306638"/>
          <p14:tracePt t="108860" x="7740650" y="2316163"/>
          <p14:tracePt t="108869" x="7721600" y="2325688"/>
          <p14:tracePt t="108888" x="7712075" y="2335213"/>
          <p14:tracePt t="108924" x="7704138" y="2343150"/>
          <p14:tracePt t="108940" x="7694613" y="2343150"/>
          <p14:tracePt t="108964" x="7685088" y="2343150"/>
          <p14:tracePt t="108988" x="7675563" y="2343150"/>
          <p14:tracePt t="109004" x="7667625" y="2343150"/>
          <p14:tracePt t="109012" x="7658100" y="2343150"/>
          <p14:tracePt t="109020" x="7648575" y="2343150"/>
          <p14:tracePt t="109036" x="7639050" y="2343150"/>
          <p14:tracePt t="109052" x="7621588" y="2343150"/>
          <p14:tracePt t="109076" x="7612063" y="2343150"/>
          <p14:tracePt t="109140" x="7602538" y="2343150"/>
          <p14:tracePt t="109180" x="7575550" y="2335213"/>
          <p14:tracePt t="109349" x="7567613" y="2325688"/>
          <p14:tracePt t="109372" x="7567613" y="2306638"/>
          <p14:tracePt t="109388" x="7558088" y="2298700"/>
          <p14:tracePt t="109517" x="7558088" y="2306638"/>
          <p14:tracePt t="109524" x="7548563" y="2335213"/>
          <p14:tracePt t="109556" x="7548563" y="2343150"/>
          <p14:tracePt t="109564" x="7539038" y="2362200"/>
          <p14:tracePt t="109580" x="7531100" y="2371725"/>
          <p14:tracePt t="109925" x="7531100" y="2343150"/>
          <p14:tracePt t="109933" x="7539038" y="2325688"/>
          <p14:tracePt t="109940" x="7575550" y="2262188"/>
          <p14:tracePt t="109949" x="7585075" y="2225675"/>
          <p14:tracePt t="109956" x="7612063" y="2179638"/>
          <p14:tracePt t="109966" x="7648575" y="2116138"/>
          <p14:tracePt t="109972" x="7648575" y="2070100"/>
          <p14:tracePt t="109980" x="7667625" y="2043113"/>
          <p14:tracePt t="109988" x="7667625" y="2016125"/>
          <p14:tracePt t="109997" x="7694613" y="1970088"/>
          <p14:tracePt t="110004" x="7694613" y="1951038"/>
          <p14:tracePt t="110013" x="7694613" y="1924050"/>
          <p14:tracePt t="110020" x="7694613" y="1906588"/>
          <p14:tracePt t="110030" x="7694613" y="1878013"/>
          <p14:tracePt t="110036" x="7694613" y="1870075"/>
          <p14:tracePt t="110060" x="7694613" y="1851025"/>
          <p14:tracePt t="110164" x="7685088" y="1841500"/>
          <p14:tracePt t="110181" x="7648575" y="1841500"/>
          <p14:tracePt t="110188" x="7612063" y="1841500"/>
          <p14:tracePt t="110196" x="7567613" y="1824038"/>
          <p14:tracePt t="110204" x="7539038" y="1824038"/>
          <p14:tracePt t="110212" x="7494588" y="1824038"/>
          <p14:tracePt t="110220" x="7421563" y="1760538"/>
          <p14:tracePt t="110228" x="7375525" y="1760538"/>
          <p14:tracePt t="110236" x="7319963" y="1741488"/>
          <p14:tracePt t="110244" x="7265988" y="1731963"/>
          <p14:tracePt t="110254" x="7202488" y="1731963"/>
          <p14:tracePt t="110261" x="7165975" y="1731963"/>
          <p14:tracePt t="110270" x="7110413" y="1731963"/>
          <p14:tracePt t="110276" x="7056438" y="1731963"/>
          <p14:tracePt t="110284" x="7000875" y="1731963"/>
          <p14:tracePt t="110292" x="6937375" y="1731963"/>
          <p14:tracePt t="110300" x="6883400" y="1731963"/>
          <p14:tracePt t="110308" x="6827838" y="1731963"/>
          <p14:tracePt t="110317" x="6791325" y="1731963"/>
          <p14:tracePt t="110324" x="6754813" y="1731963"/>
          <p14:tracePt t="110335" x="6718300" y="1731963"/>
          <p14:tracePt t="110340" x="6664325" y="1731963"/>
          <p14:tracePt t="110350" x="6591300" y="1731963"/>
          <p14:tracePt t="110356" x="6454775" y="1687513"/>
          <p14:tracePt t="110366" x="6189663" y="1641475"/>
          <p14:tracePt t="110372" x="5916613" y="1595438"/>
          <p14:tracePt t="110380" x="5534025" y="1577975"/>
          <p14:tracePt t="110388" x="5049838" y="1577975"/>
          <p14:tracePt t="110397" x="4676775" y="1577975"/>
          <p14:tracePt t="110404" x="4267200" y="1577975"/>
          <p14:tracePt t="110412" x="3892550" y="1577975"/>
          <p14:tracePt t="110420" x="3600450" y="1577975"/>
          <p14:tracePt t="110428" x="3300413" y="1577975"/>
          <p14:tracePt t="110436" x="2998788" y="1577975"/>
          <p14:tracePt t="110444" x="2771775" y="1577975"/>
          <p14:tracePt t="110452" x="2543175" y="1577975"/>
          <p14:tracePt t="110460" x="2379663" y="1577975"/>
          <p14:tracePt t="110469" x="2270125" y="1577975"/>
          <p14:tracePt t="110477" x="2214563" y="1577975"/>
          <p14:tracePt t="110484" x="2160588" y="1577975"/>
          <p14:tracePt t="110492" x="2151063" y="1577975"/>
          <p14:tracePt t="110501" x="2143125" y="1577975"/>
          <p14:tracePt t="110612" x="2133600" y="1577975"/>
          <p14:tracePt t="110628" x="2124075" y="1577975"/>
          <p14:tracePt t="110637" x="2114550" y="1577975"/>
          <p14:tracePt t="110644" x="2106613" y="1577975"/>
          <p14:tracePt t="110652" x="2087563" y="1577975"/>
          <p14:tracePt t="110660" x="2070100" y="1577975"/>
          <p14:tracePt t="110669" x="2060575" y="1577975"/>
          <p14:tracePt t="110676" x="2024063" y="1587500"/>
          <p14:tracePt t="110684" x="1987550" y="1595438"/>
          <p14:tracePt t="110693" x="1941513" y="1614488"/>
          <p14:tracePt t="110701" x="1878013" y="1651000"/>
          <p14:tracePt t="110708" x="1860550" y="1660525"/>
          <p14:tracePt t="110717" x="1814513" y="1660525"/>
          <p14:tracePt t="110724" x="1795463" y="1668463"/>
          <p14:tracePt t="110735" x="1778000" y="1687513"/>
          <p14:tracePt t="110741" x="1768475" y="1687513"/>
          <p14:tracePt t="111412" x="1751013" y="1704975"/>
          <p14:tracePt t="111436" x="1751013" y="1724025"/>
          <p14:tracePt t="111444" x="1751013" y="1731963"/>
          <p14:tracePt t="111452" x="1741488" y="1741488"/>
          <p14:tracePt t="111460" x="1731963" y="1768475"/>
          <p14:tracePt t="111469" x="1722438" y="1768475"/>
          <p14:tracePt t="111476" x="1722438" y="1778000"/>
          <p14:tracePt t="111484" x="1722438" y="1804988"/>
          <p14:tracePt t="111492" x="1714500" y="1824038"/>
          <p14:tracePt t="111500" x="1704975" y="1851025"/>
          <p14:tracePt t="111517" x="1704975" y="1870075"/>
          <p14:tracePt t="111524" x="1704975" y="1878013"/>
          <p14:tracePt t="111534" x="1704975" y="1906588"/>
          <p14:tracePt t="111540" x="1704975" y="1914525"/>
          <p14:tracePt t="111652" x="1695450" y="1924050"/>
          <p14:tracePt t="111660" x="1685925" y="1933575"/>
          <p14:tracePt t="111677" x="1685925" y="1943100"/>
          <p14:tracePt t="111724" x="1685925" y="1951038"/>
          <p14:tracePt t="111781" x="1685925" y="1960563"/>
          <p14:tracePt t="111789" x="1685925" y="1979613"/>
          <p14:tracePt t="111805" x="1677988" y="1997075"/>
          <p14:tracePt t="111820" x="1677988" y="2024063"/>
          <p14:tracePt t="111828" x="1677988" y="2033588"/>
          <p14:tracePt t="111838" x="1668463" y="2043113"/>
          <p14:tracePt t="111844" x="1668463" y="2052638"/>
          <p14:tracePt t="111860" x="1658938" y="2070100"/>
          <p14:tracePt t="112196" x="1658938" y="2043113"/>
          <p14:tracePt t="112204" x="1658938" y="2024063"/>
          <p14:tracePt t="112212" x="1658938" y="1997075"/>
          <p14:tracePt t="112220" x="1658938" y="1987550"/>
          <p14:tracePt t="112230" x="1658938" y="1960563"/>
          <p14:tracePt t="112236" x="1658938" y="1951038"/>
          <p14:tracePt t="112245" x="1658938" y="1933575"/>
          <p14:tracePt t="112252" x="1658938" y="1914525"/>
          <p14:tracePt t="112604" x="1658938" y="1924050"/>
          <p14:tracePt t="112612" x="1658938" y="1933575"/>
          <p14:tracePt t="112620" x="1668463" y="1951038"/>
          <p14:tracePt t="112628" x="1677988" y="1960563"/>
          <p14:tracePt t="112645" x="1685925" y="1979613"/>
          <p14:tracePt t="112653" x="1685925" y="1987550"/>
          <p14:tracePt t="112670" x="1695450" y="1997075"/>
          <p14:tracePt t="112684" x="1695450" y="2016125"/>
          <p14:tracePt t="112692" x="1695450" y="2024063"/>
          <p14:tracePt t="112700" x="1704975" y="2043113"/>
          <p14:tracePt t="112708" x="1704975" y="2060575"/>
          <p14:tracePt t="112717" x="1722438" y="2079625"/>
          <p14:tracePt t="112725" x="1722438" y="2089150"/>
          <p14:tracePt t="112735" x="1731963" y="2116138"/>
          <p14:tracePt t="112740" x="1741488" y="2133600"/>
          <p14:tracePt t="112751" x="1741488" y="2160588"/>
          <p14:tracePt t="112758" x="1751013" y="2179638"/>
          <p14:tracePt t="112766" x="1758950" y="2233613"/>
          <p14:tracePt t="112772" x="1768475" y="2243138"/>
          <p14:tracePt t="112780" x="1768475" y="2270125"/>
          <p14:tracePt t="112788" x="1768475" y="2298700"/>
          <p14:tracePt t="112796" x="1778000" y="2316163"/>
          <p14:tracePt t="112804" x="1778000" y="2325688"/>
          <p14:tracePt t="112812" x="1778000" y="2352675"/>
          <p14:tracePt t="112820" x="1778000" y="2371725"/>
          <p14:tracePt t="112828" x="1778000" y="2389188"/>
          <p14:tracePt t="112838" x="1778000" y="2398713"/>
          <p14:tracePt t="112844" x="1787525" y="2398713"/>
          <p14:tracePt t="112868" x="1787525" y="2408238"/>
          <p14:tracePt t="112886" x="1787525" y="2425700"/>
          <p14:tracePt t="114125" x="1787525" y="2435225"/>
          <p14:tracePt t="114165" x="1787525" y="2444750"/>
          <p14:tracePt t="114180" x="1787525" y="2452688"/>
          <p14:tracePt t="114501" x="1795463" y="2462213"/>
          <p14:tracePt t="114524" x="1804988" y="2462213"/>
          <p14:tracePt t="114556" x="1814513" y="2462213"/>
          <p14:tracePt t="114564" x="1824038" y="2462213"/>
          <p14:tracePt t="114572" x="1831975" y="2471738"/>
          <p14:tracePt t="114596" x="1841500" y="2471738"/>
          <p14:tracePt t="114604" x="1851025" y="2471738"/>
          <p14:tracePt t="114612" x="1851025" y="2481263"/>
          <p14:tracePt t="114620" x="1860550" y="2489200"/>
          <p14:tracePt t="114628" x="1914525" y="2517775"/>
          <p14:tracePt t="114636" x="1941513" y="2544763"/>
          <p14:tracePt t="114645" x="1987550" y="2571750"/>
          <p14:tracePt t="114653" x="2024063" y="2598738"/>
          <p14:tracePt t="114660" x="2060575" y="2617788"/>
          <p14:tracePt t="114668" x="2087563" y="2635250"/>
          <p14:tracePt t="114676" x="2114550" y="2654300"/>
          <p14:tracePt t="114685" x="2160588" y="2690813"/>
          <p14:tracePt t="114692" x="2187575" y="2708275"/>
          <p14:tracePt t="114699" x="2224088" y="2727325"/>
          <p14:tracePt t="114708" x="2243138" y="2754313"/>
          <p14:tracePt t="114716" x="2260600" y="2763838"/>
          <p14:tracePt t="114724" x="2279650" y="2771775"/>
          <p14:tracePt t="114732" x="2306638" y="2800350"/>
          <p14:tracePt t="114740" x="2316163" y="2817813"/>
          <p14:tracePt t="114751" x="2333625" y="2836863"/>
          <p14:tracePt t="114756" x="2370138" y="2844800"/>
          <p14:tracePt t="114766" x="2379663" y="2863850"/>
          <p14:tracePt t="114772" x="2397125" y="2890838"/>
          <p14:tracePt t="114780" x="2406650" y="2890838"/>
          <p14:tracePt t="114788" x="2416175" y="2900363"/>
          <p14:tracePt t="114797" x="2425700" y="2909888"/>
          <p14:tracePt t="114804" x="2433638" y="2917825"/>
          <p14:tracePt t="114812" x="2443163" y="2927350"/>
          <p14:tracePt t="114932" x="2462213" y="2946400"/>
          <p14:tracePt t="114940" x="2498725" y="2973388"/>
          <p14:tracePt t="114949" x="2516188" y="2990850"/>
          <p14:tracePt t="114956" x="2525713" y="3036888"/>
          <p14:tracePt t="114966" x="2570163" y="3082925"/>
          <p14:tracePt t="114972" x="2625725" y="3163888"/>
          <p14:tracePt t="114981" x="2698750" y="3236913"/>
          <p14:tracePt t="114988" x="2771775" y="3355975"/>
          <p14:tracePt t="114997" x="2835275" y="3438525"/>
          <p14:tracePt t="115004" x="2889250" y="3519488"/>
          <p14:tracePt t="115012" x="2981325" y="3638550"/>
          <p14:tracePt t="115020" x="3054350" y="3738563"/>
          <p14:tracePt t="115028" x="3127375" y="3840163"/>
          <p14:tracePt t="115038" x="3200400" y="3921125"/>
          <p14:tracePt t="115044" x="3263900" y="4021138"/>
          <p14:tracePt t="115053" x="3317875" y="4103688"/>
          <p14:tracePt t="115060" x="3363913" y="4186238"/>
          <p14:tracePt t="115069" x="3419475" y="4268788"/>
          <p14:tracePt t="115076" x="3455988" y="4349750"/>
          <p14:tracePt t="115083" x="3482975" y="4395788"/>
          <p14:tracePt t="115093" x="3536950" y="4478338"/>
          <p14:tracePt t="115100" x="3556000" y="4522788"/>
          <p14:tracePt t="115108" x="3592513" y="4587875"/>
          <p14:tracePt t="115117" x="3619500" y="4605338"/>
          <p14:tracePt t="115124" x="3665538" y="4668838"/>
          <p14:tracePt t="115134" x="3673475" y="4687888"/>
          <p14:tracePt t="115140" x="3702050" y="4697413"/>
          <p14:tracePt t="115150" x="3709988" y="4705350"/>
          <p14:tracePt t="115166" x="3729038" y="4705350"/>
          <p14:tracePt t="115181" x="3738563" y="4705350"/>
          <p14:tracePt t="115197" x="3746500" y="4705350"/>
          <p14:tracePt t="115213" x="3765550" y="4705350"/>
          <p14:tracePt t="115268" x="3775075" y="4705350"/>
          <p14:tracePt t="115381" x="3783013" y="4714875"/>
          <p14:tracePt t="115388" x="3783013" y="4732338"/>
          <p14:tracePt t="115396" x="3792538" y="4751388"/>
          <p14:tracePt t="115404" x="3802063" y="4778375"/>
          <p14:tracePt t="115412" x="3819525" y="4797425"/>
          <p14:tracePt t="115421" x="3819525" y="4824413"/>
          <p14:tracePt t="115428" x="3846513" y="4841875"/>
          <p14:tracePt t="115436" x="3856038" y="4878388"/>
          <p14:tracePt t="115444" x="3856038" y="4887913"/>
          <p14:tracePt t="115452" x="3875088" y="4906963"/>
          <p14:tracePt t="115460" x="3883025" y="4933950"/>
          <p14:tracePt t="115470" x="3892550" y="4951413"/>
          <p14:tracePt t="115486" x="3892550" y="4970463"/>
          <p14:tracePt t="115493" x="3902075" y="4970463"/>
          <p14:tracePt t="115508" x="3911600" y="4987925"/>
          <p14:tracePt t="115524" x="3911600" y="5006975"/>
          <p14:tracePt t="115533" x="3919538" y="5016500"/>
          <p14:tracePt t="115552" x="3929063" y="5024438"/>
          <p14:tracePt t="115652" x="3938588" y="5053013"/>
          <p14:tracePt t="115660" x="3956050" y="5070475"/>
          <p14:tracePt t="115668" x="3965575" y="5080000"/>
          <p14:tracePt t="115676" x="3975100" y="5089525"/>
          <p14:tracePt t="115683" x="3984625" y="5106988"/>
          <p14:tracePt t="115692" x="4002088" y="5126038"/>
          <p14:tracePt t="115700" x="4011613" y="5133975"/>
          <p14:tracePt t="115717" x="4021138" y="5143500"/>
          <p14:tracePt t="115724" x="4029075" y="5153025"/>
          <p14:tracePt t="115749" x="4038600" y="5160963"/>
          <p14:tracePt t="115758" x="4038600" y="5170488"/>
          <p14:tracePt t="115766" x="4048125" y="5180013"/>
          <p14:tracePt t="115772" x="4057650" y="5189538"/>
          <p14:tracePt t="115789" x="4065588" y="5189538"/>
          <p14:tracePt t="116292" x="4075113" y="5189538"/>
          <p14:tracePt t="116308" x="4084638" y="5189538"/>
          <p14:tracePt t="116356" x="4084638" y="5180013"/>
          <p14:tracePt t="116365" x="4111625" y="5170488"/>
          <p14:tracePt t="116372" x="4184650" y="5133975"/>
          <p14:tracePt t="116382" x="4311650" y="5133975"/>
          <p14:tracePt t="116388" x="4430713" y="5116513"/>
          <p14:tracePt t="116396" x="4640263" y="5070475"/>
          <p14:tracePt t="116404" x="4840288" y="5053013"/>
          <p14:tracePt t="116412" x="5014913" y="5053013"/>
          <p14:tracePt t="116421" x="5214938" y="5053013"/>
          <p14:tracePt t="116428" x="5414963" y="5053013"/>
          <p14:tracePt t="116436" x="5561013" y="5053013"/>
          <p14:tracePt t="116444" x="5670550" y="5053013"/>
          <p14:tracePt t="116452" x="5743575" y="5053013"/>
          <p14:tracePt t="116460" x="5761038" y="5053013"/>
          <p14:tracePt t="116700" x="5716588" y="5053013"/>
          <p14:tracePt t="116708" x="5688013" y="5053013"/>
          <p14:tracePt t="116716" x="5634038" y="5053013"/>
          <p14:tracePt t="116724" x="5588000" y="5053013"/>
          <p14:tracePt t="116733" x="5580063" y="5053013"/>
          <p14:tracePt t="116741" x="5570538" y="5053013"/>
          <p14:tracePt t="116752" x="5551488" y="5053013"/>
          <p14:tracePt t="116757" x="5543550" y="5053013"/>
          <p14:tracePt t="117372" x="5524500" y="5053013"/>
          <p14:tracePt t="117380" x="5507038" y="5043488"/>
          <p14:tracePt t="117389" x="5461000" y="5033963"/>
          <p14:tracePt t="117397" x="5387975" y="5006975"/>
          <p14:tracePt t="117404" x="5360988" y="4997450"/>
          <p14:tracePt t="117412" x="5287963" y="4987925"/>
          <p14:tracePt t="117420" x="5251450" y="4979988"/>
          <p14:tracePt t="117428" x="5195888" y="4951413"/>
          <p14:tracePt t="117436" x="5151438" y="4933950"/>
          <p14:tracePt t="117444" x="5068888" y="4887913"/>
          <p14:tracePt t="117453" x="4995863" y="4860925"/>
          <p14:tracePt t="117460" x="4932363" y="4824413"/>
          <p14:tracePt t="117470" x="4895850" y="4805363"/>
          <p14:tracePt t="117476" x="4840288" y="4768850"/>
          <p14:tracePt t="117484" x="4803775" y="4741863"/>
          <p14:tracePt t="117492" x="4759325" y="4705350"/>
          <p14:tracePt t="117500" x="4740275" y="4687888"/>
          <p14:tracePt t="117508" x="4722813" y="4660900"/>
          <p14:tracePt t="117517" x="4695825" y="4641850"/>
          <p14:tracePt t="117524" x="4667250" y="4624388"/>
          <p14:tracePt t="117534" x="4640263" y="4595813"/>
          <p14:tracePt t="117540" x="4622800" y="4559300"/>
          <p14:tracePt t="117551" x="4586288" y="4541838"/>
          <p14:tracePt t="117556" x="4540250" y="4495800"/>
          <p14:tracePt t="117566" x="4521200" y="4486275"/>
          <p14:tracePt t="117572" x="4503738" y="4478338"/>
          <p14:tracePt t="117582" x="4476750" y="4441825"/>
          <p14:tracePt t="117588" x="4430713" y="4413250"/>
          <p14:tracePt t="117597" x="4376738" y="4376738"/>
          <p14:tracePt t="117604" x="4330700" y="4340225"/>
          <p14:tracePt t="117612" x="4303713" y="4313238"/>
          <p14:tracePt t="117620" x="4257675" y="4286250"/>
          <p14:tracePt t="117628" x="4221163" y="4276725"/>
          <p14:tracePt t="117636" x="4194175" y="4249738"/>
          <p14:tracePt t="117644" x="4138613" y="4222750"/>
          <p14:tracePt t="117654" x="4102100" y="4203700"/>
          <p14:tracePt t="117660" x="4057650" y="4176713"/>
          <p14:tracePt t="117669" x="4029075" y="4159250"/>
          <p14:tracePt t="117676" x="3975100" y="4130675"/>
          <p14:tracePt t="117684" x="3929063" y="4094163"/>
          <p14:tracePt t="117692" x="3846513" y="4057650"/>
          <p14:tracePt t="117699" x="3802063" y="4040188"/>
          <p14:tracePt t="117708" x="3738563" y="4021138"/>
          <p14:tracePt t="117716" x="3692525" y="3984625"/>
          <p14:tracePt t="117724" x="3609975" y="3957638"/>
          <p14:tracePt t="117733" x="3563938" y="3940175"/>
          <p14:tracePt t="117740" x="3527425" y="3921125"/>
          <p14:tracePt t="117750" x="3490913" y="3903663"/>
          <p14:tracePt t="117757" x="3455988" y="3884613"/>
          <p14:tracePt t="117765" x="3390900" y="3857625"/>
          <p14:tracePt t="117772" x="3363913" y="3848100"/>
          <p14:tracePt t="117782" x="3317875" y="3830638"/>
          <p14:tracePt t="117788" x="3273425" y="3803650"/>
          <p14:tracePt t="117796" x="3208338" y="3767138"/>
          <p14:tracePt t="117804" x="3171825" y="3730625"/>
          <p14:tracePt t="117812" x="3090863" y="3675063"/>
          <p14:tracePt t="117820" x="3008313" y="3621088"/>
          <p14:tracePt t="117828" x="2944813" y="3575050"/>
          <p14:tracePt t="117837" x="2862263" y="3502025"/>
          <p14:tracePt t="117844" x="2781300" y="3455988"/>
          <p14:tracePt t="117854" x="2716213" y="3411538"/>
          <p14:tracePt t="117860" x="2652713" y="3375025"/>
          <p14:tracePt t="117869" x="2616200" y="3338513"/>
          <p14:tracePt t="117876" x="2589213" y="3309938"/>
          <p14:tracePt t="117886" x="2570163" y="3282950"/>
          <p14:tracePt t="117892" x="2533650" y="3255963"/>
          <p14:tracePt t="117900" x="2516188" y="3236913"/>
          <p14:tracePt t="117908" x="2470150" y="3192463"/>
          <p14:tracePt t="117916" x="2452688" y="3173413"/>
          <p14:tracePt t="117924" x="2433638" y="3136900"/>
          <p14:tracePt t="117933" x="2425700" y="3127375"/>
          <p14:tracePt t="117940" x="2406650" y="3100388"/>
          <p14:tracePt t="117950" x="2389188" y="3082925"/>
          <p14:tracePt t="117956" x="2370138" y="3063875"/>
          <p14:tracePt t="117966" x="2360613" y="3054350"/>
          <p14:tracePt t="117972" x="2333625" y="3017838"/>
          <p14:tracePt t="117982" x="2324100" y="3009900"/>
          <p14:tracePt t="117988" x="2306638" y="2990850"/>
          <p14:tracePt t="117996" x="2270125" y="2963863"/>
          <p14:tracePt t="118004" x="2260600" y="2946400"/>
          <p14:tracePt t="118012" x="2233613" y="2909888"/>
          <p14:tracePt t="118020" x="2214563" y="2881313"/>
          <p14:tracePt t="118028" x="2179638" y="2854325"/>
          <p14:tracePt t="118036" x="2160588" y="2827338"/>
          <p14:tracePt t="118044" x="2133600" y="2800350"/>
          <p14:tracePt t="118053" x="2124075" y="2790825"/>
          <p14:tracePt t="118060" x="2106613" y="2771775"/>
          <p14:tracePt t="118070" x="2097088" y="2763838"/>
          <p14:tracePt t="118076" x="2087563" y="2754313"/>
          <p14:tracePt t="118085" x="2078038" y="2754313"/>
          <p14:tracePt t="118099" x="2051050" y="2744788"/>
          <p14:tracePt t="118108" x="2041525" y="2727325"/>
          <p14:tracePt t="118117" x="2033588" y="2717800"/>
          <p14:tracePt t="118124" x="2033588" y="2698750"/>
          <p14:tracePt t="118133" x="2014538" y="2681288"/>
          <p14:tracePt t="118140" x="1987550" y="2662238"/>
          <p14:tracePt t="118151" x="1978025" y="2635250"/>
          <p14:tracePt t="118166" x="1968500" y="2635250"/>
          <p14:tracePt t="118172" x="1960563" y="2625725"/>
          <p14:tracePt t="118188" x="1960563" y="2617788"/>
          <p14:tracePt t="118204" x="1941513" y="2598738"/>
          <p14:tracePt t="118220" x="1931988" y="2589213"/>
          <p14:tracePt t="118236" x="1924050" y="2581275"/>
          <p14:tracePt t="118245" x="1914525" y="2571750"/>
          <p14:tracePt t="118255" x="1895475" y="2562225"/>
          <p14:tracePt t="118260" x="1887538" y="2554288"/>
          <p14:tracePt t="118269" x="1868488" y="2535238"/>
          <p14:tracePt t="118276" x="1851025" y="2517775"/>
          <p14:tracePt t="118285" x="1831975" y="2489200"/>
          <p14:tracePt t="118292" x="1814513" y="2471738"/>
          <p14:tracePt t="118299" x="1787525" y="2444750"/>
          <p14:tracePt t="118308" x="1758950" y="2416175"/>
          <p14:tracePt t="118317" x="1751013" y="2408238"/>
          <p14:tracePt t="118324" x="1714500" y="2362200"/>
          <p14:tracePt t="118333" x="1695450" y="2343150"/>
          <p14:tracePt t="118340" x="1649413" y="2306638"/>
          <p14:tracePt t="118350" x="1622425" y="2289175"/>
          <p14:tracePt t="118358" x="1612900" y="2279650"/>
          <p14:tracePt t="118366" x="1568450" y="2252663"/>
          <p14:tracePt t="118381" x="1549400" y="2243138"/>
          <p14:tracePt t="118388" x="1541463" y="2233613"/>
          <p14:tracePt t="118396" x="1531938" y="2225675"/>
          <p14:tracePt t="118404" x="1522413" y="2225675"/>
          <p14:tracePt t="118412" x="1512888" y="2216150"/>
          <p14:tracePt t="118420" x="1504950" y="2206625"/>
          <p14:tracePt t="118436" x="1476375" y="2179638"/>
          <p14:tracePt t="118460" x="1476375" y="2170113"/>
          <p14:tracePt t="118517" x="1468438" y="2170113"/>
          <p14:tracePt t="118573" x="1458913" y="2170113"/>
          <p14:tracePt t="118580" x="1449388" y="2160588"/>
          <p14:tracePt t="118588" x="1439863" y="2152650"/>
          <p14:tracePt t="118596" x="1403350" y="2125663"/>
          <p14:tracePt t="118604" x="1395413" y="2116138"/>
          <p14:tracePt t="118612" x="1358900" y="2089150"/>
          <p14:tracePt t="118620" x="1349375" y="2079625"/>
          <p14:tracePt t="118628" x="1330325" y="2079625"/>
          <p14:tracePt t="118636" x="1322388" y="2070100"/>
          <p14:tracePt t="118788" x="1312863" y="2070100"/>
          <p14:tracePt t="118804" x="1303338" y="2070100"/>
          <p14:tracePt t="118820" x="1293813" y="2070100"/>
          <p14:tracePt t="118948" x="1285875" y="2070100"/>
          <p14:tracePt t="119012" x="1276350" y="2060575"/>
          <p14:tracePt t="119028" x="1285875" y="2052638"/>
          <p14:tracePt t="119180" x="1293813" y="2043113"/>
          <p14:tracePt t="119196" x="1303338" y="2043113"/>
          <p14:tracePt t="119204" x="1312863" y="2043113"/>
          <p14:tracePt t="119212" x="1322388" y="2043113"/>
          <p14:tracePt t="119220" x="1330325" y="2033588"/>
          <p14:tracePt t="119228" x="1358900" y="2024063"/>
          <p14:tracePt t="119236" x="1366838" y="2016125"/>
          <p14:tracePt t="119244" x="1376363" y="2006600"/>
          <p14:tracePt t="119254" x="1385888" y="1997075"/>
          <p14:tracePt t="119270" x="1395413" y="1987550"/>
          <p14:tracePt t="119285" x="1412875" y="1979613"/>
          <p14:tracePt t="119292" x="1431925" y="1960563"/>
          <p14:tracePt t="119308" x="1449388" y="1951038"/>
          <p14:tracePt t="119324" x="1458913" y="1943100"/>
          <p14:tracePt t="119340" x="1476375" y="1943100"/>
          <p14:tracePt t="119350" x="1485900" y="1943100"/>
          <p14:tracePt t="119372" x="1495425" y="1943100"/>
          <p14:tracePt t="121797" x="1504950" y="1933575"/>
          <p14:tracePt t="122068" x="1504950" y="1924050"/>
          <p14:tracePt t="122076" x="1504950" y="1914525"/>
          <p14:tracePt t="122108" x="1504950" y="1906588"/>
          <p14:tracePt t="122140" x="1504950" y="1887538"/>
          <p14:tracePt t="122462" x="1504950" y="1870075"/>
          <p14:tracePt t="122484" x="1504950" y="1851025"/>
          <p14:tracePt t="122500" x="1504950" y="1841500"/>
          <p14:tracePt t="122508" x="1504950" y="1833563"/>
          <p14:tracePt t="122636" x="1504950" y="1824038"/>
          <p14:tracePt t="122644" x="1504950" y="1804988"/>
          <p14:tracePt t="122652" x="1531938" y="1787525"/>
          <p14:tracePt t="122668" x="1531938" y="1778000"/>
          <p14:tracePt t="122676" x="1531938" y="1760538"/>
          <p14:tracePt t="122684" x="1531938" y="1751013"/>
          <p14:tracePt t="122692" x="1531938" y="1724025"/>
          <p14:tracePt t="122700" x="1531938" y="1714500"/>
          <p14:tracePt t="122708" x="1531938" y="1704975"/>
          <p14:tracePt t="122716" x="1531938" y="1677988"/>
          <p14:tracePt t="122724" x="1549400" y="1660525"/>
          <p14:tracePt t="122733" x="1549400" y="1651000"/>
          <p14:tracePt t="122741" x="1549400" y="1624013"/>
          <p14:tracePt t="122751" x="1549400" y="1604963"/>
          <p14:tracePt t="122757" x="1558925" y="1577975"/>
          <p14:tracePt t="122766" x="1558925" y="1568450"/>
          <p14:tracePt t="122772" x="1558925" y="1558925"/>
          <p14:tracePt t="122782" x="1558925" y="1550988"/>
          <p14:tracePt t="122788" x="1558925" y="1531938"/>
          <p14:tracePt t="122797" x="1558925" y="1522413"/>
          <p14:tracePt t="122804" x="1558925" y="1504950"/>
          <p14:tracePt t="122812" x="1558925" y="1495425"/>
          <p14:tracePt t="122828" x="1568450" y="1485900"/>
          <p14:tracePt t="122877" x="1568450" y="1468438"/>
          <p14:tracePt t="123044" x="1568450" y="1458913"/>
          <p14:tracePt t="123055" x="1568450" y="1449388"/>
          <p14:tracePt t="123068" x="1568450" y="1441450"/>
          <p14:tracePt t="123076" x="1568450" y="1422400"/>
          <p14:tracePt t="123085" x="1568450" y="1412875"/>
          <p14:tracePt t="123093" x="1576388" y="1412875"/>
          <p14:tracePt t="123373" x="1585913" y="1412875"/>
          <p14:tracePt t="123388" x="1612900" y="1412875"/>
          <p14:tracePt t="123396" x="1622425" y="1412875"/>
          <p14:tracePt t="123404" x="1622425" y="1441450"/>
          <p14:tracePt t="123413" x="1631950" y="1449388"/>
          <p14:tracePt t="123420" x="1631950" y="1468438"/>
          <p14:tracePt t="123428" x="1641475" y="1495425"/>
          <p14:tracePt t="123437" x="1641475" y="1504950"/>
          <p14:tracePt t="123444" x="1641475" y="1531938"/>
          <p14:tracePt t="123452" x="1641475" y="1541463"/>
          <p14:tracePt t="123460" x="1641475" y="1558925"/>
          <p14:tracePt t="123468" x="1658938" y="1577975"/>
          <p14:tracePt t="123476" x="1658938" y="1587500"/>
          <p14:tracePt t="123484" x="1658938" y="1595438"/>
          <p14:tracePt t="123508" x="1658938" y="1614488"/>
          <p14:tracePt t="123620" x="1658938" y="1577975"/>
          <p14:tracePt t="123628" x="1658938" y="1541463"/>
          <p14:tracePt t="123636" x="1658938" y="1514475"/>
          <p14:tracePt t="123644" x="1658938" y="1485900"/>
          <p14:tracePt t="123652" x="1658938" y="1449388"/>
          <p14:tracePt t="123660" x="1658938" y="1422400"/>
          <p14:tracePt t="123668" x="1658938" y="1395413"/>
          <p14:tracePt t="123676" x="1658938" y="1376363"/>
          <p14:tracePt t="123684" x="1658938" y="1349375"/>
          <p14:tracePt t="123692" x="1658938" y="1339850"/>
          <p14:tracePt t="123700" x="1658938" y="1312863"/>
          <p14:tracePt t="123708" x="1658938" y="1303338"/>
          <p14:tracePt t="123717" x="1658938" y="1295400"/>
          <p14:tracePt t="123981" x="1658938" y="1285875"/>
          <p14:tracePt t="123988" x="1658938" y="1258888"/>
          <p14:tracePt t="123997" x="1658938" y="1212850"/>
          <p14:tracePt t="124004" x="1658938" y="1185863"/>
          <p14:tracePt t="124012" x="1658938" y="1158875"/>
          <p14:tracePt t="124021" x="1658938" y="1149350"/>
          <p14:tracePt t="124036" x="1658938" y="1122363"/>
          <p14:tracePt t="124044" x="1658938" y="1112838"/>
          <p14:tracePt t="124052" x="1658938" y="1103313"/>
          <p14:tracePt t="124340" x="1658938" y="1112838"/>
          <p14:tracePt t="124348" x="1658938" y="1122363"/>
          <p14:tracePt t="124356" x="1658938" y="1130300"/>
          <p14:tracePt t="124365" x="1658938" y="1149350"/>
          <p14:tracePt t="124372" x="1658938" y="1158875"/>
          <p14:tracePt t="124388" x="1658938" y="1166813"/>
          <p14:tracePt t="124398" x="1658938" y="1185863"/>
          <p14:tracePt t="124404" x="1658938" y="1195388"/>
          <p14:tracePt t="124420" x="1658938" y="1203325"/>
          <p14:tracePt t="124764" x="1658938" y="1212850"/>
          <p14:tracePt t="124772" x="1658938" y="1222375"/>
          <p14:tracePt t="124782" x="1658938" y="1231900"/>
          <p14:tracePt t="124788" x="1658938" y="1249363"/>
          <p14:tracePt t="124798" x="1658938" y="1276350"/>
          <p14:tracePt t="124804" x="1658938" y="1285875"/>
          <p14:tracePt t="124812" x="1658938" y="1312863"/>
          <p14:tracePt t="124820" x="1658938" y="1331913"/>
          <p14:tracePt t="124828" x="1658938" y="1349375"/>
          <p14:tracePt t="124836" x="1658938" y="1368425"/>
          <p14:tracePt t="124844" x="1658938" y="1376363"/>
          <p14:tracePt t="124852" x="1658938" y="1385888"/>
          <p14:tracePt t="124860" x="1658938" y="1395413"/>
          <p14:tracePt t="124886" x="1658938" y="1404938"/>
          <p14:tracePt t="124900" x="1658938" y="1412875"/>
          <p14:tracePt t="124916" x="1658938" y="1431925"/>
          <p14:tracePt t="124924" x="1658938" y="1441450"/>
          <p14:tracePt t="124932" x="1668463" y="1458913"/>
          <p14:tracePt t="124950" x="1677988" y="1485900"/>
          <p14:tracePt t="124956" x="1685925" y="1495425"/>
          <p14:tracePt t="124966" x="1704975" y="1522413"/>
          <p14:tracePt t="124972" x="1714500" y="1541463"/>
          <p14:tracePt t="124982" x="1722438" y="1577975"/>
          <p14:tracePt t="124988" x="1731963" y="1595438"/>
          <p14:tracePt t="124999" x="1778000" y="1660525"/>
          <p14:tracePt t="125004" x="1787525" y="1677988"/>
          <p14:tracePt t="125012" x="1795463" y="1724025"/>
          <p14:tracePt t="125021" x="1824038" y="1751013"/>
          <p14:tracePt t="125028" x="1831975" y="1797050"/>
          <p14:tracePt t="125036" x="1841500" y="1814513"/>
          <p14:tracePt t="125044" x="1860550" y="1851025"/>
          <p14:tracePt t="125052" x="1868488" y="1878013"/>
          <p14:tracePt t="125060" x="1878013" y="1914525"/>
          <p14:tracePt t="125069" x="1887538" y="1933575"/>
          <p14:tracePt t="125076" x="1905000" y="1960563"/>
          <p14:tracePt t="125085" x="1924050" y="1987550"/>
          <p14:tracePt t="125092" x="1924050" y="2016125"/>
          <p14:tracePt t="125101" x="1931988" y="2043113"/>
          <p14:tracePt t="125108" x="1931988" y="2060575"/>
          <p14:tracePt t="125116" x="1931988" y="2070100"/>
          <p14:tracePt t="125124" x="1941513" y="2097088"/>
          <p14:tracePt t="125132" x="1941513" y="2106613"/>
          <p14:tracePt t="125140" x="1960563" y="2133600"/>
          <p14:tracePt t="125156" x="1960563" y="2143125"/>
          <p14:tracePt t="125166" x="1960563" y="2152650"/>
          <p14:tracePt t="125172" x="1968500" y="2179638"/>
          <p14:tracePt t="125277" x="1968500" y="2189163"/>
          <p14:tracePt t="125300" x="1968500" y="2197100"/>
          <p14:tracePt t="125308" x="1968500" y="2216150"/>
          <p14:tracePt t="125334" x="1978025" y="2225675"/>
          <p14:tracePt t="125348" x="1978025" y="2243138"/>
          <p14:tracePt t="125356" x="1978025" y="2252663"/>
          <p14:tracePt t="125365" x="1978025" y="2262188"/>
          <p14:tracePt t="125372" x="1987550" y="2270125"/>
          <p14:tracePt t="125383" x="1997075" y="2279650"/>
          <p14:tracePt t="125620" x="2005013" y="2279650"/>
          <p14:tracePt t="125948" x="2005013" y="2270125"/>
          <p14:tracePt t="125957" x="2005013" y="2262188"/>
          <p14:tracePt t="125972" x="2005013" y="2252663"/>
          <p14:tracePt t="125988" x="2005013" y="2225675"/>
          <p14:tracePt t="126348" x="2005013" y="2216150"/>
          <p14:tracePt t="126428" x="2014538" y="2206625"/>
          <p14:tracePt t="126436" x="2051050" y="2189163"/>
          <p14:tracePt t="126445" x="2060575" y="2189163"/>
          <p14:tracePt t="126452" x="2087563" y="2189163"/>
          <p14:tracePt t="126461" x="2124075" y="2170113"/>
          <p14:tracePt t="126468" x="2179638" y="2170113"/>
          <p14:tracePt t="126478" x="2224088" y="2160588"/>
          <p14:tracePt t="126485" x="2297113" y="2160588"/>
          <p14:tracePt t="126493" x="2370138" y="2160588"/>
          <p14:tracePt t="126501" x="2479675" y="2160588"/>
          <p14:tracePt t="126509" x="2606675" y="2160588"/>
          <p14:tracePt t="126515" x="2735263" y="2160588"/>
          <p14:tracePt t="126524" x="2881313" y="2160588"/>
          <p14:tracePt t="126533" x="3044825" y="2189163"/>
          <p14:tracePt t="126542" x="3163888" y="2189163"/>
          <p14:tracePt t="126549" x="3290888" y="2216150"/>
          <p14:tracePt t="126557" x="3382963" y="2225675"/>
          <p14:tracePt t="126566" x="3519488" y="2270125"/>
          <p14:tracePt t="126572" x="3629025" y="2270125"/>
          <p14:tracePt t="126582" x="3719513" y="2289175"/>
          <p14:tracePt t="126588" x="3810000" y="2298700"/>
          <p14:tracePt t="126599" x="3911600" y="2325688"/>
          <p14:tracePt t="126604" x="3965575" y="2325688"/>
          <p14:tracePt t="126613" x="4011613" y="2325688"/>
          <p14:tracePt t="126620" x="4075113" y="2335213"/>
          <p14:tracePt t="126628" x="4111625" y="2335213"/>
          <p14:tracePt t="126636" x="4165600" y="2352675"/>
          <p14:tracePt t="126644" x="4221163" y="2352675"/>
          <p14:tracePt t="126652" x="4275138" y="2352675"/>
          <p14:tracePt t="126660" x="4348163" y="2352675"/>
          <p14:tracePt t="126670" x="4448175" y="2362200"/>
          <p14:tracePt t="126676" x="4576763" y="2389188"/>
          <p14:tracePt t="126685" x="4686300" y="2408238"/>
          <p14:tracePt t="126692" x="4832350" y="2416175"/>
          <p14:tracePt t="126702" x="5014913" y="2462213"/>
          <p14:tracePt t="126708" x="5178425" y="2462213"/>
          <p14:tracePt t="126716" x="5378450" y="2462213"/>
          <p14:tracePt t="126724" x="5616575" y="2498725"/>
          <p14:tracePt t="126732" x="5807075" y="2517775"/>
          <p14:tracePt t="126740" x="5989638" y="2517775"/>
          <p14:tracePt t="126749" x="6135688" y="2517775"/>
          <p14:tracePt t="126756" x="6281738" y="2517775"/>
          <p14:tracePt t="126766" x="6427788" y="2517775"/>
          <p14:tracePt t="126775" x="6554788" y="2517775"/>
          <p14:tracePt t="126784" x="6700838" y="2517775"/>
          <p14:tracePt t="126788" x="6827838" y="2517775"/>
          <p14:tracePt t="126798" x="6973888" y="2517775"/>
          <p14:tracePt t="126804" x="7119938" y="2517775"/>
          <p14:tracePt t="126812" x="7265988" y="2517775"/>
          <p14:tracePt t="126820" x="7429500" y="2517775"/>
          <p14:tracePt t="126829" x="7594600" y="2517775"/>
          <p14:tracePt t="126836" x="7740650" y="2517775"/>
          <p14:tracePt t="126844" x="7885113" y="2517775"/>
          <p14:tracePt t="126852" x="8023225" y="2517775"/>
          <p14:tracePt t="126860" x="8132763" y="2517775"/>
          <p14:tracePt t="126868" x="8213725" y="2517775"/>
          <p14:tracePt t="126876" x="8286750" y="2517775"/>
          <p14:tracePt t="126887" x="8342313" y="2517775"/>
          <p14:tracePt t="126892" x="8378825" y="2517775"/>
          <p14:tracePt t="126900" x="8442325" y="2535238"/>
          <p14:tracePt t="126908" x="8451850" y="2535238"/>
          <p14:tracePt t="126918" x="8478838" y="2554288"/>
          <p14:tracePt t="126924" x="8515350" y="2562225"/>
          <p14:tracePt t="126933" x="8551863" y="2589213"/>
          <p14:tracePt t="126940" x="8605838" y="2608263"/>
          <p14:tracePt t="126950" x="8705850" y="2654300"/>
          <p14:tracePt t="126956" x="8778875" y="2662238"/>
          <p14:tracePt t="126967" x="8888413" y="2690813"/>
          <p14:tracePt t="126972" x="9007475" y="2735263"/>
          <p14:tracePt t="126983" x="9134475" y="276383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9A7C88-9679-434B-AD7A-0A7BF990C398}"/>
              </a:ext>
            </a:extLst>
          </p:cNvPr>
          <p:cNvSpPr>
            <a:spLocks noGrp="1"/>
          </p:cNvSpPr>
          <p:nvPr>
            <p:ph type="title"/>
          </p:nvPr>
        </p:nvSpPr>
        <p:spPr/>
        <p:txBody>
          <a:bodyPr/>
          <a:lstStyle/>
          <a:p>
            <a:r>
              <a:rPr kumimoji="1" lang="ja-JP" altLang="en-US" dirty="0"/>
              <a:t>ウィークスケーリング</a:t>
            </a:r>
          </a:p>
        </p:txBody>
      </p:sp>
      <p:sp>
        <p:nvSpPr>
          <p:cNvPr id="3" name="コンテンツ プレースホルダー 2">
            <a:extLst>
              <a:ext uri="{FF2B5EF4-FFF2-40B4-BE49-F238E27FC236}">
                <a16:creationId xmlns:a16="http://schemas.microsoft.com/office/drawing/2014/main" id="{D67C5A1A-8772-4C0D-ACEC-979FB5C37803}"/>
              </a:ext>
            </a:extLst>
          </p:cNvPr>
          <p:cNvSpPr>
            <a:spLocks noGrp="1"/>
          </p:cNvSpPr>
          <p:nvPr>
            <p:ph idx="1"/>
          </p:nvPr>
        </p:nvSpPr>
        <p:spPr>
          <a:xfrm>
            <a:off x="323528" y="1052736"/>
            <a:ext cx="8229600" cy="4530725"/>
          </a:xfrm>
        </p:spPr>
        <p:txBody>
          <a:bodyPr/>
          <a:lstStyle/>
          <a:p>
            <a:r>
              <a:rPr kumimoji="1" lang="ja-JP" altLang="en-US" dirty="0"/>
              <a:t>大規模な並列コンピュータは大規模な問題を解くもんだ！</a:t>
            </a:r>
            <a:endParaRPr kumimoji="1" lang="en-US" altLang="ja-JP" dirty="0"/>
          </a:p>
          <a:p>
            <a:r>
              <a:rPr kumimoji="1" lang="ja-JP" altLang="en-US" dirty="0"/>
              <a:t>プロセッサ数に応じたサイズの問題を解く</a:t>
            </a:r>
            <a:endParaRPr kumimoji="1" lang="en-US" altLang="ja-JP" dirty="0"/>
          </a:p>
          <a:p>
            <a:pPr lvl="1"/>
            <a:r>
              <a:rPr kumimoji="1" lang="ja-JP" altLang="en-US" dirty="0"/>
              <a:t>例えば逐次的な割合（１％）が</a:t>
            </a:r>
            <a:r>
              <a:rPr lang="ja-JP" altLang="en-US" dirty="0"/>
              <a:t>１</a:t>
            </a:r>
            <a:r>
              <a:rPr lang="en-US" altLang="ja-JP" dirty="0"/>
              <a:t>/</a:t>
            </a:r>
            <a:r>
              <a:rPr lang="ja-JP" altLang="en-US" dirty="0" err="1"/>
              <a:t>ｐ</a:t>
            </a:r>
            <a:r>
              <a:rPr lang="ja-JP" altLang="en-US" dirty="0"/>
              <a:t>になる。</a:t>
            </a:r>
            <a:endParaRPr lang="en-US" altLang="ja-JP" dirty="0"/>
          </a:p>
          <a:p>
            <a:pPr lvl="1"/>
            <a:r>
              <a:rPr kumimoji="1" lang="ja-JP" altLang="en-US" dirty="0"/>
              <a:t>それぞれのプロセッサが実行する仕事が同じ</a:t>
            </a:r>
            <a:endParaRPr kumimoji="1" lang="en-US" altLang="ja-JP" dirty="0"/>
          </a:p>
          <a:p>
            <a:pPr marL="344487" lvl="1" indent="0">
              <a:buNone/>
            </a:pPr>
            <a:r>
              <a:rPr lang="ja-JP" altLang="en-US" dirty="0"/>
              <a:t>→ウィークスケーリング</a:t>
            </a:r>
            <a:endParaRPr lang="en-US" altLang="ja-JP" dirty="0"/>
          </a:p>
          <a:p>
            <a:pPr marL="344487" lvl="1" indent="0">
              <a:buNone/>
            </a:pPr>
            <a:r>
              <a:rPr kumimoji="1" lang="en-US" altLang="ja-JP" dirty="0"/>
              <a:t>10</a:t>
            </a:r>
            <a:r>
              <a:rPr kumimoji="1" lang="ja-JP" altLang="en-US" dirty="0"/>
              <a:t>プロセッサで１％、</a:t>
            </a:r>
            <a:r>
              <a:rPr kumimoji="1" lang="en-US" altLang="ja-JP" dirty="0"/>
              <a:t>100</a:t>
            </a:r>
            <a:r>
              <a:rPr kumimoji="1" lang="ja-JP" altLang="en-US" dirty="0"/>
              <a:t>プロセッサで</a:t>
            </a:r>
            <a:r>
              <a:rPr kumimoji="1" lang="en-US" altLang="ja-JP" dirty="0"/>
              <a:t>0.1</a:t>
            </a:r>
            <a:r>
              <a:rPr kumimoji="1" lang="ja-JP" altLang="en-US" dirty="0"/>
              <a:t>％、</a:t>
            </a:r>
            <a:r>
              <a:rPr kumimoji="1" lang="en-US" altLang="ja-JP" dirty="0"/>
              <a:t>10000</a:t>
            </a:r>
            <a:r>
              <a:rPr kumimoji="1" lang="ja-JP" altLang="en-US" dirty="0"/>
              <a:t>プロセッサで</a:t>
            </a:r>
            <a:r>
              <a:rPr kumimoji="1" lang="en-US" altLang="ja-JP" dirty="0"/>
              <a:t>0.001</a:t>
            </a:r>
            <a:r>
              <a:rPr lang="ja-JP" altLang="en-US" dirty="0"/>
              <a:t>％</a:t>
            </a:r>
            <a:r>
              <a:rPr kumimoji="1" lang="ja-JP" altLang="en-US" dirty="0"/>
              <a:t>になるならば、</a:t>
            </a:r>
            <a:r>
              <a:rPr kumimoji="1" lang="en-US" altLang="ja-JP" dirty="0"/>
              <a:t>9.17</a:t>
            </a:r>
            <a:r>
              <a:rPr kumimoji="1" lang="ja-JP" altLang="en-US" dirty="0"/>
              <a:t>倍、</a:t>
            </a:r>
            <a:r>
              <a:rPr kumimoji="1" lang="en-US" altLang="ja-JP" dirty="0"/>
              <a:t>90</a:t>
            </a:r>
            <a:r>
              <a:rPr kumimoji="1" lang="ja-JP" altLang="en-US" dirty="0" err="1"/>
              <a:t>．</a:t>
            </a:r>
            <a:r>
              <a:rPr kumimoji="1" lang="en-US" altLang="ja-JP" dirty="0"/>
              <a:t>91</a:t>
            </a:r>
            <a:r>
              <a:rPr kumimoji="1" lang="ja-JP" altLang="en-US" dirty="0"/>
              <a:t>倍、</a:t>
            </a:r>
            <a:r>
              <a:rPr kumimoji="1" lang="en-US" altLang="ja-JP" dirty="0"/>
              <a:t>9090</a:t>
            </a:r>
            <a:r>
              <a:rPr kumimoji="1" lang="ja-JP" altLang="en-US" dirty="0" err="1"/>
              <a:t>．</a:t>
            </a:r>
            <a:r>
              <a:rPr kumimoji="1" lang="en-US" altLang="ja-JP" dirty="0"/>
              <a:t>9</a:t>
            </a:r>
            <a:r>
              <a:rPr kumimoji="1" lang="ja-JP" altLang="en-US" dirty="0"/>
              <a:t>倍になる。</a:t>
            </a:r>
            <a:endParaRPr kumimoji="1" lang="en-US" altLang="ja-JP" dirty="0"/>
          </a:p>
          <a:p>
            <a:pPr marL="344487" lvl="1" indent="0">
              <a:buNone/>
            </a:pPr>
            <a:r>
              <a:rPr lang="ja-JP" altLang="en-US" dirty="0"/>
              <a:t>ウィークスケーリングはずるいと言う人もいる</a:t>
            </a:r>
            <a:endParaRPr lang="en-US" altLang="ja-JP" dirty="0"/>
          </a:p>
          <a:p>
            <a:pPr marL="344487" lvl="1" indent="0">
              <a:buNone/>
            </a:pPr>
            <a:r>
              <a:rPr kumimoji="1" lang="ja-JP" altLang="en-US" dirty="0"/>
              <a:t>しかしスパコンの評価では現実的</a:t>
            </a:r>
          </a:p>
        </p:txBody>
      </p:sp>
      <p:pic>
        <p:nvPicPr>
          <p:cNvPr id="4" name="オーディオ 3">
            <a:hlinkClick r:id="" action="ppaction://media"/>
            <a:extLst>
              <a:ext uri="{FF2B5EF4-FFF2-40B4-BE49-F238E27FC236}">
                <a16:creationId xmlns:a16="http://schemas.microsoft.com/office/drawing/2014/main" id="{523FF078-376D-4B6A-8821-0F9A163DA7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59192888"/>
      </p:ext>
    </p:extLst>
  </p:cSld>
  <p:clrMapOvr>
    <a:masterClrMapping/>
  </p:clrMapOvr>
  <mc:AlternateContent xmlns:mc="http://schemas.openxmlformats.org/markup-compatibility/2006" xmlns:p14="http://schemas.microsoft.com/office/powerpoint/2010/main">
    <mc:Choice Requires="p14">
      <p:transition spd="slow" p14:dur="2000" advTm="150554"/>
    </mc:Choice>
    <mc:Fallback xmlns="">
      <p:transition spd="slow" advTm="15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09" x="8742363" y="3155950"/>
          <p14:tracePt t="1217" x="8323263" y="3136900"/>
          <p14:tracePt t="1225" x="7977188" y="3119438"/>
          <p14:tracePt t="1233" x="7521575" y="3073400"/>
          <p14:tracePt t="1241" x="7248525" y="3054350"/>
          <p14:tracePt t="1249" x="6983413" y="3054350"/>
          <p14:tracePt t="1256" x="6727825" y="3054350"/>
          <p14:tracePt t="1266" x="6564313" y="3054350"/>
          <p14:tracePt t="1273" x="6435725" y="3054350"/>
          <p14:tracePt t="1280" x="6345238" y="3054350"/>
          <p14:tracePt t="1289" x="6299200" y="3054350"/>
          <p14:tracePt t="1306" x="6291263" y="3054350"/>
          <p14:tracePt t="1450" x="6281738" y="3046413"/>
          <p14:tracePt t="1889" x="6281738" y="3036888"/>
          <p14:tracePt t="1896" x="6281738" y="3017838"/>
          <p14:tracePt t="1905" x="6281738" y="3009900"/>
          <p14:tracePt t="1914" x="6272213" y="2990850"/>
          <p14:tracePt t="1921" x="6272213" y="2982913"/>
          <p14:tracePt t="1930" x="6272213" y="2973388"/>
          <p14:tracePt t="1937" x="6262688" y="2954338"/>
          <p14:tracePt t="1947" x="6254750" y="2946400"/>
          <p14:tracePt t="1953" x="6254750" y="2936875"/>
          <p14:tracePt t="1962" x="6254750" y="2927350"/>
          <p14:tracePt t="1977" x="6254750" y="2917825"/>
          <p14:tracePt t="60962" x="6254750" y="2982913"/>
          <p14:tracePt t="60969" x="6254750" y="3209925"/>
          <p14:tracePt t="60977" x="6254750" y="3375025"/>
          <p14:tracePt t="60985" x="6254750" y="3529013"/>
          <p14:tracePt t="60992" x="6235700" y="3665538"/>
          <p14:tracePt t="61001" x="6208713" y="3794125"/>
          <p14:tracePt t="61010" x="6145213" y="3957638"/>
          <p14:tracePt t="61017" x="6108700" y="4094163"/>
          <p14:tracePt t="61024" x="6089650" y="4203700"/>
          <p14:tracePt t="61032" x="6089650" y="4332288"/>
          <p14:tracePt t="61040" x="6080125" y="4422775"/>
          <p14:tracePt t="61048" x="6062663" y="4541838"/>
          <p14:tracePt t="61058" x="6062663" y="4614863"/>
          <p14:tracePt t="61065" x="6062663" y="4668838"/>
          <p14:tracePt t="61075" x="6062663" y="4724400"/>
          <p14:tracePt t="61081" x="6062663" y="4778375"/>
          <p14:tracePt t="61091" x="6035675" y="4841875"/>
          <p14:tracePt t="61097" x="6016625" y="4906963"/>
          <p14:tracePt t="61107" x="5972175" y="4987925"/>
          <p14:tracePt t="61113" x="5935663" y="5033963"/>
          <p14:tracePt t="61122" x="5870575" y="5097463"/>
          <p14:tracePt t="61129" x="5789613" y="5170488"/>
          <p14:tracePt t="61137" x="5670550" y="5226050"/>
          <p14:tracePt t="61144" x="5543550" y="5262563"/>
          <p14:tracePt t="61153" x="5387975" y="5307013"/>
          <p14:tracePt t="61161" x="5241925" y="5316538"/>
          <p14:tracePt t="61169" x="5095875" y="5316538"/>
          <p14:tracePt t="61178" x="4968875" y="5316538"/>
          <p14:tracePt t="61185" x="4895850" y="5316538"/>
          <p14:tracePt t="61193" x="4868863" y="5316538"/>
          <p14:tracePt t="61201" x="4849813" y="5316538"/>
          <p14:tracePt t="61209" x="4822825" y="5316538"/>
          <p14:tracePt t="61216" x="4803775" y="5307013"/>
          <p14:tracePt t="61225" x="4795838" y="5299075"/>
          <p14:tracePt t="61232" x="4767263" y="5270500"/>
          <p14:tracePt t="61240" x="4740275" y="5243513"/>
          <p14:tracePt t="61249" x="4713288" y="5180013"/>
          <p14:tracePt t="61258" x="4686300" y="5133975"/>
          <p14:tracePt t="61264" x="4649788" y="5053013"/>
          <p14:tracePt t="61273" x="4622800" y="5016500"/>
          <p14:tracePt t="61280" x="4586288" y="4951413"/>
          <p14:tracePt t="61290" x="4549775" y="4887913"/>
          <p14:tracePt t="61296" x="4503738" y="4805363"/>
          <p14:tracePt t="61306" x="4448175" y="4724400"/>
          <p14:tracePt t="61312" x="4430713" y="4678363"/>
          <p14:tracePt t="61322" x="4421188" y="4614863"/>
          <p14:tracePt t="61328" x="4394200" y="4522788"/>
          <p14:tracePt t="61337" x="4394200" y="4459288"/>
          <p14:tracePt t="61344" x="4394200" y="4386263"/>
          <p14:tracePt t="61353" x="4394200" y="4313238"/>
          <p14:tracePt t="61360" x="4394200" y="4240213"/>
          <p14:tracePt t="61368" x="4467225" y="4122738"/>
          <p14:tracePt t="61377" x="4540250" y="4040188"/>
          <p14:tracePt t="61385" x="4622800" y="3957638"/>
          <p14:tracePt t="61393" x="4740275" y="3875088"/>
          <p14:tracePt t="61401" x="4840288" y="3811588"/>
          <p14:tracePt t="61409" x="4978400" y="3730625"/>
          <p14:tracePt t="61417" x="5132388" y="3675063"/>
          <p14:tracePt t="61424" x="5260975" y="3648075"/>
          <p14:tracePt t="61433" x="5351463" y="3648075"/>
          <p14:tracePt t="61440" x="5441950" y="3621088"/>
          <p14:tracePt t="61449" x="5524500" y="3621088"/>
          <p14:tracePt t="61457" x="5580063" y="3621088"/>
          <p14:tracePt t="61465" x="5597525" y="3621088"/>
          <p14:tracePt t="61474" x="5634038" y="3629025"/>
          <p14:tracePt t="61481" x="5661025" y="3657600"/>
          <p14:tracePt t="61490" x="5697538" y="3730625"/>
          <p14:tracePt t="61497" x="5707063" y="3811588"/>
          <p14:tracePt t="61506" x="5707063" y="3921125"/>
          <p14:tracePt t="61513" x="5707063" y="4013200"/>
          <p14:tracePt t="61521" x="5707063" y="4140200"/>
          <p14:tracePt t="61528" x="5707063" y="4249738"/>
          <p14:tracePt t="61537" x="5680075" y="4349750"/>
          <p14:tracePt t="61545" x="5643563" y="4478338"/>
          <p14:tracePt t="61553" x="5607050" y="4559300"/>
          <p14:tracePt t="61561" x="5551488" y="4660900"/>
          <p14:tracePt t="61569" x="5514975" y="4705350"/>
          <p14:tracePt t="61577" x="5441950" y="4768850"/>
          <p14:tracePt t="61585" x="5324475" y="4897438"/>
          <p14:tracePt t="61594" x="5151438" y="5006975"/>
          <p14:tracePt t="61601" x="4905375" y="5116513"/>
          <p14:tracePt t="61610" x="4622800" y="5262563"/>
          <p14:tracePt t="61616" x="4403725" y="5307013"/>
          <p14:tracePt t="61624" x="4138613" y="5389563"/>
          <p14:tracePt t="61633" x="3956050" y="5399088"/>
          <p14:tracePt t="61640" x="3775075" y="5399088"/>
          <p14:tracePt t="61648" x="3600450" y="5399088"/>
          <p14:tracePt t="61657" x="3436938" y="5399088"/>
          <p14:tracePt t="61665" x="3309938" y="5399088"/>
          <p14:tracePt t="61675" x="3171825" y="5316538"/>
          <p14:tracePt t="61681" x="3035300" y="5233988"/>
          <p14:tracePt t="61691" x="2935288" y="5126038"/>
          <p14:tracePt t="61696" x="2862263" y="5070475"/>
          <p14:tracePt t="61705" x="2808288" y="4960938"/>
          <p14:tracePt t="61712" x="2789238" y="4841875"/>
          <p14:tracePt t="61721" x="2752725" y="4714875"/>
          <p14:tracePt t="61729" x="2735263" y="4641850"/>
          <p14:tracePt t="61736" x="2735263" y="4514850"/>
          <p14:tracePt t="61744" x="2735263" y="4413250"/>
          <p14:tracePt t="61754" x="2735263" y="4295775"/>
          <p14:tracePt t="61760" x="2735263" y="4213225"/>
          <p14:tracePt t="61769" x="2735263" y="4122738"/>
          <p14:tracePt t="61776" x="2735263" y="4049713"/>
          <p14:tracePt t="61785" x="2752725" y="3976688"/>
          <p14:tracePt t="61792" x="2781300" y="3911600"/>
          <p14:tracePt t="61801" x="2844800" y="3840163"/>
          <p14:tracePt t="61810" x="2917825" y="3775075"/>
          <p14:tracePt t="61817" x="3017838" y="3684588"/>
          <p14:tracePt t="61824" x="3117850" y="3621088"/>
          <p14:tracePt t="61833" x="3281363" y="3538538"/>
          <p14:tracePt t="61840" x="3500438" y="3455988"/>
          <p14:tracePt t="61848" x="3673475" y="3375025"/>
          <p14:tracePt t="61857" x="3911600" y="3309938"/>
          <p14:tracePt t="61865" x="4175125" y="3236913"/>
          <p14:tracePt t="61873" x="4384675" y="3200400"/>
          <p14:tracePt t="61881" x="4603750" y="3155950"/>
          <p14:tracePt t="61894" x="4803775" y="3136900"/>
          <p14:tracePt t="61898" x="4968875" y="3119438"/>
          <p14:tracePt t="61906" x="5114925" y="3119438"/>
          <p14:tracePt t="61913" x="5205413" y="3119438"/>
          <p14:tracePt t="61921" x="5324475" y="3136900"/>
          <p14:tracePt t="61929" x="5378450" y="3163888"/>
          <p14:tracePt t="61937" x="5434013" y="3200400"/>
          <p14:tracePt t="61947" x="5461000" y="3228975"/>
          <p14:tracePt t="61953" x="5507038" y="3282950"/>
          <p14:tracePt t="61961" x="5524500" y="3309938"/>
          <p14:tracePt t="61968" x="5534025" y="3355975"/>
          <p14:tracePt t="61976" x="5534025" y="3382963"/>
          <p14:tracePt t="61984" x="5534025" y="3438525"/>
          <p14:tracePt t="61992" x="5534025" y="3492500"/>
          <p14:tracePt t="62000" x="5534025" y="3548063"/>
          <p14:tracePt t="62008" x="5534025" y="3592513"/>
          <p14:tracePt t="62017" x="5534025" y="3621088"/>
          <p14:tracePt t="62025" x="5487988" y="3684588"/>
          <p14:tracePt t="62033" x="5470525" y="3738563"/>
          <p14:tracePt t="62042" x="5414963" y="3794125"/>
          <p14:tracePt t="62049" x="5351463" y="3857625"/>
          <p14:tracePt t="62058" x="5287963" y="3930650"/>
          <p14:tracePt t="62065" x="5224463" y="3967163"/>
          <p14:tracePt t="62074" x="5132388" y="4030663"/>
          <p14:tracePt t="62081" x="5078413" y="4057650"/>
          <p14:tracePt t="62091" x="4941888" y="4103688"/>
          <p14:tracePt t="62097" x="4876800" y="4130675"/>
          <p14:tracePt t="62107" x="4832350" y="4149725"/>
          <p14:tracePt t="62113" x="4759325" y="4176713"/>
          <p14:tracePt t="62122" x="4659313" y="4186238"/>
          <p14:tracePt t="62128" x="4567238" y="4186238"/>
          <p14:tracePt t="62137" x="4494213" y="4186238"/>
          <p14:tracePt t="62144" x="4440238" y="4186238"/>
          <p14:tracePt t="62154" x="4394200" y="4186238"/>
          <p14:tracePt t="62160" x="4340225" y="4186238"/>
          <p14:tracePt t="62169" x="4275138" y="4130675"/>
          <p14:tracePt t="62176" x="4211638" y="4094163"/>
          <p14:tracePt t="62184" x="4194175" y="4076700"/>
          <p14:tracePt t="62194" x="4165600" y="4057650"/>
          <p14:tracePt t="62201" x="4157663" y="4040188"/>
          <p14:tracePt t="62210" x="4129088" y="3994150"/>
          <p14:tracePt t="62216" x="4111625" y="3976688"/>
          <p14:tracePt t="62224" x="4102100" y="3948113"/>
          <p14:tracePt t="62232" x="4102100" y="3930650"/>
          <p14:tracePt t="62240" x="4094163" y="3911600"/>
          <p14:tracePt t="62248" x="4094163" y="3903663"/>
          <p14:tracePt t="62258" x="4094163" y="3884613"/>
          <p14:tracePt t="62265" x="4094163" y="3867150"/>
          <p14:tracePt t="62274" x="4094163" y="3840163"/>
          <p14:tracePt t="62281" x="4094163" y="3794125"/>
          <p14:tracePt t="62291" x="4094163" y="3757613"/>
          <p14:tracePt t="62297" x="4102100" y="3702050"/>
          <p14:tracePt t="62307" x="4138613" y="3665538"/>
          <p14:tracePt t="62313" x="4202113" y="3602038"/>
          <p14:tracePt t="62321" x="4284663" y="3548063"/>
          <p14:tracePt t="62329" x="4348163" y="3511550"/>
          <p14:tracePt t="62338" x="4394200" y="3482975"/>
          <p14:tracePt t="62345" x="4413250" y="3482975"/>
          <p14:tracePt t="62353" x="4421188" y="3475038"/>
          <p14:tracePt t="62417" x="4376738" y="3502025"/>
          <p14:tracePt t="62424" x="4267200" y="3556000"/>
          <p14:tracePt t="62433" x="4211638" y="3602038"/>
          <p14:tracePt t="62440" x="4148138" y="3675063"/>
          <p14:tracePt t="62448" x="4029075" y="3748088"/>
          <p14:tracePt t="62458" x="3929063" y="3784600"/>
          <p14:tracePt t="62465" x="3819525" y="3811588"/>
          <p14:tracePt t="62474" x="3719513" y="3848100"/>
          <p14:tracePt t="62480" x="3609975" y="3857625"/>
          <p14:tracePt t="62491" x="3536950" y="3867150"/>
          <p14:tracePt t="62497" x="3455988" y="3867150"/>
          <p14:tracePt t="62508" x="3419475" y="3867150"/>
          <p14:tracePt t="62513" x="3382963" y="3867150"/>
          <p14:tracePt t="62525" x="3336925" y="3857625"/>
          <p14:tracePt t="62528" x="3300413" y="3840163"/>
          <p14:tracePt t="62537" x="3281363" y="3830638"/>
          <p14:tracePt t="62545" x="3263900" y="3794125"/>
          <p14:tracePt t="62553" x="3244850" y="3767138"/>
          <p14:tracePt t="62561" x="3227388" y="3748088"/>
          <p14:tracePt t="62569" x="3208338" y="3730625"/>
          <p14:tracePt t="62585" x="3181350" y="3711575"/>
          <p14:tracePt t="62601" x="3171825" y="3702050"/>
          <p14:tracePt t="62611" x="3163888" y="3694113"/>
          <p14:tracePt t="62617" x="3144838" y="3684588"/>
          <p14:tracePt t="62625" x="3127375" y="3665538"/>
          <p14:tracePt t="62633" x="3117850" y="3648075"/>
          <p14:tracePt t="62640" x="3117850" y="3629025"/>
          <p14:tracePt t="62649" x="3117850" y="3602038"/>
          <p14:tracePt t="62658" x="3117850" y="3556000"/>
          <p14:tracePt t="62666" x="3117850" y="3519488"/>
          <p14:tracePt t="62675" x="3117850" y="3502025"/>
          <p14:tracePt t="62681" x="3117850" y="3475038"/>
          <p14:tracePt t="62691" x="3117850" y="3455988"/>
          <p14:tracePt t="62697" x="3127375" y="3411538"/>
          <p14:tracePt t="62809" x="3127375" y="3419475"/>
          <p14:tracePt t="62817" x="3117850" y="3438525"/>
          <p14:tracePt t="62825" x="3090863" y="3446463"/>
          <p14:tracePt t="62832" x="3071813" y="3465513"/>
          <p14:tracePt t="62840" x="3071813" y="3475038"/>
          <p14:tracePt t="62848" x="3071813" y="3492500"/>
          <p14:tracePt t="62857" x="3071813" y="3511550"/>
          <p14:tracePt t="62866" x="3071813" y="3538538"/>
          <p14:tracePt t="62875" x="3071813" y="3548063"/>
          <p14:tracePt t="62881" x="3071813" y="3565525"/>
          <p14:tracePt t="62895" x="3071813" y="3584575"/>
          <p14:tracePt t="62898" x="3071813" y="3602038"/>
          <p14:tracePt t="62906" x="3090863" y="3611563"/>
          <p14:tracePt t="62913" x="3117850" y="3621088"/>
          <p14:tracePt t="62921" x="3136900" y="3621088"/>
          <p14:tracePt t="62929" x="3163888" y="3638550"/>
          <p14:tracePt t="62937" x="3171825" y="3638550"/>
          <p14:tracePt t="62945" x="3190875" y="3638550"/>
          <p14:tracePt t="62953" x="3217863" y="3638550"/>
          <p14:tracePt t="62963" x="3236913" y="3638550"/>
          <p14:tracePt t="62969" x="3263900" y="3638550"/>
          <p14:tracePt t="62993" x="3273425" y="3638550"/>
          <p14:tracePt t="63049" x="3290888" y="3638550"/>
          <p14:tracePt t="63056" x="3300413" y="3638550"/>
          <p14:tracePt t="63065" x="3309938" y="3629025"/>
          <p14:tracePt t="63073" x="3327400" y="3621088"/>
          <p14:tracePt t="63090" x="3327400" y="3611563"/>
          <p14:tracePt t="63097" x="3336925" y="3611563"/>
          <p14:tracePt t="63106" x="3346450" y="3611563"/>
          <p14:tracePt t="63113" x="3363913" y="3602038"/>
          <p14:tracePt t="63129" x="3382963" y="3602038"/>
          <p14:tracePt t="63137" x="3390900" y="3602038"/>
          <p14:tracePt t="63153" x="3400425" y="3592513"/>
          <p14:tracePt t="63329" x="3446463" y="3592513"/>
          <p14:tracePt t="63337" x="3500438" y="3592513"/>
          <p14:tracePt t="63345" x="3609975" y="3592513"/>
          <p14:tracePt t="63353" x="3719513" y="3592513"/>
          <p14:tracePt t="63361" x="3829050" y="3592513"/>
          <p14:tracePt t="63370" x="3929063" y="3575050"/>
          <p14:tracePt t="63377" x="4038600" y="3548063"/>
          <p14:tracePt t="63385" x="4094163" y="3538538"/>
          <p14:tracePt t="63395" x="4111625" y="3538538"/>
          <p14:tracePt t="63401" x="4129088" y="3538538"/>
          <p14:tracePt t="63633" x="4148138" y="3538538"/>
          <p14:tracePt t="63641" x="4202113" y="3538538"/>
          <p14:tracePt t="63649" x="4257675" y="3538538"/>
          <p14:tracePt t="63656" x="4321175" y="3529013"/>
          <p14:tracePt t="63665" x="4376738" y="3511550"/>
          <p14:tracePt t="63674" x="4457700" y="3511550"/>
          <p14:tracePt t="63681" x="4513263" y="3492500"/>
          <p14:tracePt t="63690" x="4586288" y="3492500"/>
          <p14:tracePt t="63697" x="4667250" y="3475038"/>
          <p14:tracePt t="63707" x="4686300" y="3475038"/>
          <p14:tracePt t="63719" x="4713288" y="3465513"/>
          <p14:tracePt t="63730" x="4730750" y="3455988"/>
          <p14:tracePt t="64210" x="4740275" y="3455988"/>
          <p14:tracePt t="64225" x="4767263" y="3465513"/>
          <p14:tracePt t="64233" x="4767263" y="3475038"/>
          <p14:tracePt t="64240" x="4776788" y="3482975"/>
          <p14:tracePt t="64249" x="4786313" y="3502025"/>
          <p14:tracePt t="64265" x="4803775" y="3519488"/>
          <p14:tracePt t="64273" x="4822825" y="3529013"/>
          <p14:tracePt t="64280" x="4849813" y="3538538"/>
          <p14:tracePt t="64290" x="4876800" y="3538538"/>
          <p14:tracePt t="64297" x="4922838" y="3538538"/>
          <p14:tracePt t="64307" x="4978400" y="3538538"/>
          <p14:tracePt t="64313" x="5014913" y="3538538"/>
          <p14:tracePt t="64324" x="5022850" y="3538538"/>
          <p14:tracePt t="64329" x="5059363" y="3538538"/>
          <p14:tracePt t="64337" x="5068888" y="3538538"/>
          <p14:tracePt t="64345" x="5095875" y="3538538"/>
          <p14:tracePt t="64353" x="5105400" y="3538538"/>
          <p14:tracePt t="64361" x="5114925" y="3538538"/>
          <p14:tracePt t="64393" x="5132388" y="3538538"/>
          <p14:tracePt t="64401" x="5141913" y="3538538"/>
          <p14:tracePt t="64409" x="5151438" y="3529013"/>
          <p14:tracePt t="64417" x="5159375" y="3529013"/>
          <p14:tracePt t="64426" x="5195888" y="3519488"/>
          <p14:tracePt t="64440" x="5224463" y="3519488"/>
          <p14:tracePt t="64449" x="5241925" y="3511550"/>
          <p14:tracePt t="64457" x="5260975" y="3502025"/>
          <p14:tracePt t="64465" x="5268913" y="3502025"/>
          <p14:tracePt t="64473" x="5278438" y="3502025"/>
          <p14:tracePt t="64481" x="5287963" y="3502025"/>
          <p14:tracePt t="64490" x="5297488" y="3502025"/>
          <p14:tracePt t="64529" x="5305425" y="3502025"/>
          <p14:tracePt t="64537" x="5314950" y="3502025"/>
          <p14:tracePt t="64545" x="5334000" y="3502025"/>
          <p14:tracePt t="64553" x="5351463" y="3502025"/>
          <p14:tracePt t="64561" x="5378450" y="3502025"/>
          <p14:tracePt t="64569" x="5424488" y="3502025"/>
          <p14:tracePt t="64577" x="5451475" y="3502025"/>
          <p14:tracePt t="64585" x="5470525" y="3502025"/>
          <p14:tracePt t="64593" x="5507038" y="3502025"/>
          <p14:tracePt t="64601" x="5551488" y="3502025"/>
          <p14:tracePt t="64609" x="5570538" y="3502025"/>
          <p14:tracePt t="64617" x="5607050" y="3511550"/>
          <p14:tracePt t="64624" x="5616575" y="3519488"/>
          <p14:tracePt t="64640" x="5643563" y="3529013"/>
          <p14:tracePt t="64696" x="5653088" y="3529013"/>
          <p14:tracePt t="64713" x="5661025" y="3538538"/>
          <p14:tracePt t="64721" x="5680075" y="3548063"/>
          <p14:tracePt t="64729" x="5707063" y="3565525"/>
          <p14:tracePt t="64737" x="5724525" y="3575050"/>
          <p14:tracePt t="64745" x="5753100" y="3575050"/>
          <p14:tracePt t="64753" x="5789613" y="3584575"/>
          <p14:tracePt t="64761" x="5807075" y="3592513"/>
          <p14:tracePt t="64769" x="5843588" y="3592513"/>
          <p14:tracePt t="64776" x="5880100" y="3611563"/>
          <p14:tracePt t="64784" x="5899150" y="3611563"/>
          <p14:tracePt t="64793" x="5935663" y="3611563"/>
          <p14:tracePt t="64801" x="5953125" y="3611563"/>
          <p14:tracePt t="64809" x="5980113" y="3611563"/>
          <p14:tracePt t="64817" x="6007100" y="3611563"/>
          <p14:tracePt t="64825" x="6043613" y="3611563"/>
          <p14:tracePt t="64833" x="6080125" y="3611563"/>
          <p14:tracePt t="64840" x="6099175" y="3611563"/>
          <p14:tracePt t="64849" x="6135688" y="3611563"/>
          <p14:tracePt t="64857" x="6153150" y="3611563"/>
          <p14:tracePt t="64865" x="6189663" y="3611563"/>
          <p14:tracePt t="64874" x="6199188" y="3611563"/>
          <p14:tracePt t="64893" x="6291263" y="3602038"/>
          <p14:tracePt t="64898" x="6308725" y="3602038"/>
          <p14:tracePt t="64906" x="6345238" y="3602038"/>
          <p14:tracePt t="64912" x="6354763" y="3602038"/>
          <p14:tracePt t="64922" x="6372225" y="3602038"/>
          <p14:tracePt t="64929" x="6381750" y="3602038"/>
          <p14:tracePt t="64937" x="6399213" y="3584575"/>
          <p14:tracePt t="64945" x="6408738" y="3575050"/>
          <p14:tracePt t="65337" x="6418263" y="3575050"/>
          <p14:tracePt t="65409" x="6435725" y="3575050"/>
          <p14:tracePt t="65417" x="6454775" y="3575050"/>
          <p14:tracePt t="65425" x="6464300" y="3575050"/>
          <p14:tracePt t="65440" x="6472238" y="3575050"/>
          <p14:tracePt t="65448" x="6481763" y="3575050"/>
          <p14:tracePt t="65457" x="6491288" y="3575050"/>
          <p14:tracePt t="66385" x="6500813" y="3575050"/>
          <p14:tracePt t="66393" x="6508750" y="3575050"/>
          <p14:tracePt t="66400" x="6537325" y="3575050"/>
          <p14:tracePt t="66409" x="6554788" y="3575050"/>
          <p14:tracePt t="66417" x="6581775" y="3575050"/>
          <p14:tracePt t="66424" x="6600825" y="3575050"/>
          <p14:tracePt t="66433" x="6610350" y="3575050"/>
          <p14:tracePt t="66440" x="6637338" y="3575050"/>
          <p14:tracePt t="66449" x="6654800" y="3575050"/>
          <p14:tracePt t="66458" x="6691313" y="3575050"/>
          <p14:tracePt t="66464" x="6737350" y="3575050"/>
          <p14:tracePt t="66474" x="6773863" y="3575050"/>
          <p14:tracePt t="66481" x="6819900" y="3575050"/>
          <p14:tracePt t="66490" x="6846888" y="3575050"/>
          <p14:tracePt t="66497" x="6873875" y="3575050"/>
          <p14:tracePt t="66507" x="6883400" y="3575050"/>
          <p14:tracePt t="67211" x="6892925" y="3565525"/>
          <p14:tracePt t="67713" x="6873875" y="3575050"/>
          <p14:tracePt t="67721" x="6783388" y="3592513"/>
          <p14:tracePt t="67729" x="6691313" y="3638550"/>
          <p14:tracePt t="67737" x="6627813" y="3665538"/>
          <p14:tracePt t="67745" x="6491288" y="3721100"/>
          <p14:tracePt t="67753" x="6362700" y="3784600"/>
          <p14:tracePt t="67761" x="6226175" y="3811588"/>
          <p14:tracePt t="67769" x="6043613" y="3857625"/>
          <p14:tracePt t="67777" x="5916613" y="3884613"/>
          <p14:tracePt t="67785" x="5761038" y="3948113"/>
          <p14:tracePt t="67794" x="5580063" y="3957638"/>
          <p14:tracePt t="67801" x="5360988" y="3957638"/>
          <p14:tracePt t="67810" x="5159375" y="3976688"/>
          <p14:tracePt t="67817" x="4978400" y="3976688"/>
          <p14:tracePt t="67826" x="4813300" y="3976688"/>
          <p14:tracePt t="67833" x="4667250" y="3976688"/>
          <p14:tracePt t="67842" x="4521200" y="4003675"/>
          <p14:tracePt t="67848" x="4357688" y="4003675"/>
          <p14:tracePt t="67856" x="4157663" y="4021138"/>
          <p14:tracePt t="67864" x="4011613" y="4021138"/>
          <p14:tracePt t="67873" x="3846513" y="4021138"/>
          <p14:tracePt t="67895" x="3582988" y="4021138"/>
          <p14:tracePt t="67897" x="3482975" y="4021138"/>
          <p14:tracePt t="67907" x="3373438" y="4021138"/>
          <p14:tracePt t="67913" x="3300413" y="4021138"/>
          <p14:tracePt t="67922" x="3227388" y="4021138"/>
          <p14:tracePt t="67929" x="3136900" y="4021138"/>
          <p14:tracePt t="67937" x="3081338" y="4021138"/>
          <p14:tracePt t="67945" x="3054350" y="4021138"/>
          <p14:tracePt t="67953" x="3008313" y="4021138"/>
          <p14:tracePt t="67961" x="2981325" y="4021138"/>
          <p14:tracePt t="67969" x="2962275" y="4013200"/>
          <p14:tracePt t="67977" x="2917825" y="4013200"/>
          <p14:tracePt t="67986" x="2862263" y="4013200"/>
          <p14:tracePt t="67993" x="2808288" y="4013200"/>
          <p14:tracePt t="68000" x="2735263" y="4013200"/>
          <p14:tracePt t="68008" x="2662238" y="4013200"/>
          <p14:tracePt t="68017" x="2552700" y="4013200"/>
          <p14:tracePt t="68024" x="2425700" y="4013200"/>
          <p14:tracePt t="68033" x="2297113" y="4013200"/>
          <p14:tracePt t="68040" x="2133600" y="4013200"/>
          <p14:tracePt t="68049" x="2005013" y="4013200"/>
          <p14:tracePt t="68057" x="1878013" y="4013200"/>
          <p14:tracePt t="68065" x="1751013" y="4013200"/>
          <p14:tracePt t="68074" x="1641475" y="4013200"/>
          <p14:tracePt t="68083" x="1568450" y="4013200"/>
          <p14:tracePt t="68091" x="1541463" y="4013200"/>
          <p14:tracePt t="68097" x="1522413" y="4013200"/>
          <p14:tracePt t="68107" x="1512888" y="4003675"/>
          <p14:tracePt t="68179" x="1504950" y="4003675"/>
          <p14:tracePt t="68185" x="1468438" y="4003675"/>
          <p14:tracePt t="68193" x="1431925" y="4003675"/>
          <p14:tracePt t="68201" x="1412875" y="4003675"/>
          <p14:tracePt t="68210" x="1395413" y="4003675"/>
          <p14:tracePt t="68217" x="1376363" y="4003675"/>
          <p14:tracePt t="68433" x="1422400" y="4003675"/>
          <p14:tracePt t="68440" x="1512888" y="4003675"/>
          <p14:tracePt t="68449" x="1658938" y="4003675"/>
          <p14:tracePt t="68456" x="1824038" y="4003675"/>
          <p14:tracePt t="68465" x="2041525" y="4003675"/>
          <p14:tracePt t="68474" x="2270125" y="4003675"/>
          <p14:tracePt t="68482" x="2470150" y="4003675"/>
          <p14:tracePt t="68490" x="2643188" y="4003675"/>
          <p14:tracePt t="68497" x="2808288" y="4003675"/>
          <p14:tracePt t="68507" x="2917825" y="4003675"/>
          <p14:tracePt t="68512" x="2990850" y="4003675"/>
          <p14:tracePt t="68523" x="3035300" y="4003675"/>
          <p14:tracePt t="68529" x="3044825" y="4003675"/>
          <p14:tracePt t="68537" x="3054350" y="4003675"/>
          <p14:tracePt t="68673" x="3090863" y="4003675"/>
          <p14:tracePt t="68681" x="3154363" y="4003675"/>
          <p14:tracePt t="68688" x="3227388" y="4003675"/>
          <p14:tracePt t="68697" x="3317875" y="4003675"/>
          <p14:tracePt t="68707" x="3409950" y="4003675"/>
          <p14:tracePt t="68713" x="3490913" y="4003675"/>
          <p14:tracePt t="68722" x="3546475" y="4003675"/>
          <p14:tracePt t="68729" x="3600450" y="4003675"/>
          <p14:tracePt t="68738" x="3636963" y="4003675"/>
          <p14:tracePt t="68745" x="3673475" y="4003675"/>
          <p14:tracePt t="68752" x="3683000" y="4003675"/>
          <p14:tracePt t="69097" x="3692525" y="4003675"/>
          <p14:tracePt t="69113" x="3719513" y="4003675"/>
          <p14:tracePt t="69121" x="3765550" y="4003675"/>
          <p14:tracePt t="69129" x="3846513" y="4003675"/>
          <p14:tracePt t="69137" x="3919538" y="4003675"/>
          <p14:tracePt t="69144" x="4048125" y="3957638"/>
          <p14:tracePt t="69153" x="4165600" y="3930650"/>
          <p14:tracePt t="69160" x="4275138" y="3884613"/>
          <p14:tracePt t="69169" x="4340225" y="3875088"/>
          <p14:tracePt t="69177" x="4421188" y="3848100"/>
          <p14:tracePt t="69185" x="4467225" y="3830638"/>
          <p14:tracePt t="69193" x="4484688" y="3821113"/>
          <p14:tracePt t="69210" x="4484688" y="3811588"/>
          <p14:tracePt t="71025" x="4484688" y="3821113"/>
          <p14:tracePt t="71033" x="4376738" y="3821113"/>
          <p14:tracePt t="71041" x="4230688" y="3794125"/>
          <p14:tracePt t="71049" x="4075113" y="3738563"/>
          <p14:tracePt t="71056" x="3984625" y="3721100"/>
          <p14:tracePt t="71065" x="3865563" y="3684588"/>
          <p14:tracePt t="71073" x="3756025" y="3638550"/>
          <p14:tracePt t="71081" x="3656013" y="3584575"/>
          <p14:tracePt t="71090" x="3573463" y="3538538"/>
          <p14:tracePt t="71097" x="3556000" y="3519488"/>
          <p14:tracePt t="71106" x="3536950" y="3511550"/>
          <p14:tracePt t="71113" x="3527425" y="3502025"/>
          <p14:tracePt t="71122" x="3509963" y="3482975"/>
          <p14:tracePt t="71145" x="3490913" y="3465513"/>
          <p14:tracePt t="71201" x="3482975" y="3455988"/>
          <p14:tracePt t="71210" x="3473450" y="3446463"/>
          <p14:tracePt t="71216" x="3455988" y="3446463"/>
          <p14:tracePt t="71233" x="3446463" y="3438525"/>
          <p14:tracePt t="71241" x="3419475" y="3429000"/>
          <p14:tracePt t="71256" x="3400425" y="3419475"/>
          <p14:tracePt t="71265" x="3382963" y="3402013"/>
          <p14:tracePt t="71273" x="3373438" y="3402013"/>
          <p14:tracePt t="71280" x="3363913" y="3402013"/>
          <p14:tracePt t="71290" x="3346450" y="3392488"/>
          <p14:tracePt t="71296" x="3327400" y="3382963"/>
          <p14:tracePt t="71306" x="3300413" y="3355975"/>
          <p14:tracePt t="71313" x="3263900" y="3346450"/>
          <p14:tracePt t="71322" x="3227388" y="3346450"/>
          <p14:tracePt t="71328" x="3190875" y="3338513"/>
          <p14:tracePt t="71336" x="3154363" y="3328988"/>
          <p14:tracePt t="71344" x="3090863" y="3302000"/>
          <p14:tracePt t="71352" x="3035300" y="3302000"/>
          <p14:tracePt t="71361" x="2962275" y="3292475"/>
          <p14:tracePt t="71368" x="2825750" y="3273425"/>
          <p14:tracePt t="71377" x="2752725" y="3265488"/>
          <p14:tracePt t="71385" x="2625725" y="3236913"/>
          <p14:tracePt t="71393" x="2516188" y="3236913"/>
          <p14:tracePt t="71401" x="2416175" y="3219450"/>
          <p14:tracePt t="71408" x="2360613" y="3209925"/>
          <p14:tracePt t="71417" x="2306638" y="3209925"/>
          <p14:tracePt t="71426" x="2260600" y="3200400"/>
          <p14:tracePt t="71433" x="2243138" y="3200400"/>
          <p14:tracePt t="71442" x="2214563" y="3192463"/>
          <p14:tracePt t="71449" x="2206625" y="3182938"/>
          <p14:tracePt t="71481" x="2197100" y="3173413"/>
          <p14:tracePt t="71609" x="2187575" y="3163888"/>
          <p14:tracePt t="71624" x="2187575" y="3146425"/>
          <p14:tracePt t="71641" x="2187575" y="3127375"/>
          <p14:tracePt t="71689" x="2187575" y="3109913"/>
          <p14:tracePt t="71697" x="2187575" y="3100388"/>
          <p14:tracePt t="71705" x="2197100" y="3100388"/>
          <p14:tracePt t="71722" x="2214563" y="3090863"/>
          <p14:tracePt t="71745" x="2224088" y="3090863"/>
          <p14:tracePt t="71753" x="2233613" y="3090863"/>
          <p14:tracePt t="71769" x="2243138" y="3090863"/>
          <p14:tracePt t="71785" x="2251075" y="3090863"/>
          <p14:tracePt t="71886" x="2260600" y="3090863"/>
          <p14:tracePt t="71890" x="2287588" y="3090863"/>
          <p14:tracePt t="71896" x="2324100" y="3090863"/>
          <p14:tracePt t="71907" x="2352675" y="3090863"/>
          <p14:tracePt t="71913" x="2406650" y="3090863"/>
          <p14:tracePt t="71923" x="2489200" y="3090863"/>
          <p14:tracePt t="71928" x="2506663" y="3082925"/>
          <p14:tracePt t="71937" x="2570163" y="3073400"/>
          <p14:tracePt t="71944" x="2671763" y="3054350"/>
          <p14:tracePt t="71952" x="2762250" y="3046413"/>
          <p14:tracePt t="71961" x="2817813" y="3046413"/>
          <p14:tracePt t="71968" x="2871788" y="3046413"/>
          <p14:tracePt t="71977" x="2908300" y="3046413"/>
          <p14:tracePt t="71984" x="2935288" y="3046413"/>
          <p14:tracePt t="71993" x="2944813" y="3046413"/>
          <p14:tracePt t="72016" x="2962275" y="3046413"/>
          <p14:tracePt t="72049" x="2971800" y="3046413"/>
          <p14:tracePt t="72056" x="3008313" y="3046413"/>
          <p14:tracePt t="72065" x="3027363" y="3046413"/>
          <p14:tracePt t="72074" x="3081338" y="3046413"/>
          <p14:tracePt t="72081" x="3144838" y="3027363"/>
          <p14:tracePt t="72090" x="3254375" y="3027363"/>
          <p14:tracePt t="72097" x="3346450" y="3027363"/>
          <p14:tracePt t="72106" x="3473450" y="3017838"/>
          <p14:tracePt t="72113" x="3582988" y="3017838"/>
          <p14:tracePt t="72123" x="3673475" y="3017838"/>
          <p14:tracePt t="72129" x="3765550" y="3000375"/>
          <p14:tracePt t="72137" x="3838575" y="3000375"/>
          <p14:tracePt t="72144" x="3875088" y="2982913"/>
          <p14:tracePt t="72153" x="3902075" y="2982913"/>
          <p14:tracePt t="72161" x="3911600" y="2982913"/>
          <p14:tracePt t="72169" x="3919538" y="2982913"/>
          <p14:tracePt t="72369" x="3956050" y="2982913"/>
          <p14:tracePt t="72377" x="3984625" y="2982913"/>
          <p14:tracePt t="72385" x="4011613" y="2982913"/>
          <p14:tracePt t="72394" x="4057650" y="2982913"/>
          <p14:tracePt t="72401" x="4094163" y="2982913"/>
          <p14:tracePt t="72408" x="4148138" y="2982913"/>
          <p14:tracePt t="72417" x="4194175" y="2982913"/>
          <p14:tracePt t="72425" x="4230688" y="2982913"/>
          <p14:tracePt t="72433" x="4257675" y="2982913"/>
          <p14:tracePt t="72441" x="4294188" y="2982913"/>
          <p14:tracePt t="72448" x="4303713" y="2982913"/>
          <p14:tracePt t="72456" x="4340225" y="2982913"/>
          <p14:tracePt t="72465" x="4376738" y="2982913"/>
          <p14:tracePt t="72474" x="4403725" y="2982913"/>
          <p14:tracePt t="72481" x="4448175" y="2982913"/>
          <p14:tracePt t="72490" x="4467225" y="2973388"/>
          <p14:tracePt t="72498" x="4484688" y="2963863"/>
          <p14:tracePt t="72508" x="4494213" y="2963863"/>
          <p14:tracePt t="72523" x="4503738" y="2963863"/>
          <p14:tracePt t="72641" x="4513263" y="2954338"/>
          <p14:tracePt t="72656" x="4540250" y="2946400"/>
          <p14:tracePt t="72672" x="4540250" y="2936875"/>
          <p14:tracePt t="72696" x="4549775" y="2927350"/>
          <p14:tracePt t="72704" x="4567238" y="2927350"/>
          <p14:tracePt t="72713" x="4586288" y="2927350"/>
          <p14:tracePt t="72720" x="4622800" y="2927350"/>
          <p14:tracePt t="72727" x="4640263" y="2927350"/>
          <p14:tracePt t="72735" x="4686300" y="2927350"/>
          <p14:tracePt t="72743" x="4722813" y="2927350"/>
          <p14:tracePt t="72751" x="4740275" y="2927350"/>
          <p14:tracePt t="72759" x="4776788" y="2936875"/>
          <p14:tracePt t="72776" x="4786313" y="2936875"/>
          <p14:tracePt t="74073" x="4822825" y="2927350"/>
          <p14:tracePt t="74081" x="4876800" y="2927350"/>
          <p14:tracePt t="74088" x="4895850" y="2927350"/>
          <p14:tracePt t="74097" x="4941888" y="2917825"/>
          <p14:tracePt t="74106" x="4968875" y="2917825"/>
          <p14:tracePt t="74113" x="5014913" y="2917825"/>
          <p14:tracePt t="74123" x="5041900" y="2917825"/>
          <p14:tracePt t="74129" x="5078413" y="2917825"/>
          <p14:tracePt t="74139" x="5086350" y="2917825"/>
          <p14:tracePt t="74144" x="5105400" y="2917825"/>
          <p14:tracePt t="74153" x="5114925" y="2917825"/>
          <p14:tracePt t="74161" x="5122863" y="2909888"/>
          <p14:tracePt t="74192" x="5132388" y="2909888"/>
          <p14:tracePt t="74224" x="5151438" y="2900363"/>
          <p14:tracePt t="74281" x="5151438" y="2890838"/>
          <p14:tracePt t="74306" x="5168900" y="2881313"/>
          <p14:tracePt t="74313" x="5195888" y="2881313"/>
          <p14:tracePt t="74321" x="5251450" y="2881313"/>
          <p14:tracePt t="74329" x="5297488" y="2873375"/>
          <p14:tracePt t="74339" x="5378450" y="2844800"/>
          <p14:tracePt t="74345" x="5451475" y="2827338"/>
          <p14:tracePt t="74353" x="5534025" y="2800350"/>
          <p14:tracePt t="74360" x="5597525" y="2781300"/>
          <p14:tracePt t="74368" x="5653088" y="2754313"/>
          <p14:tracePt t="74376" x="5716588" y="2717800"/>
          <p14:tracePt t="74384" x="5734050" y="2708275"/>
          <p14:tracePt t="74392" x="5753100" y="2698750"/>
          <p14:tracePt t="74400" x="5770563" y="2690813"/>
          <p14:tracePt t="74601" x="5761038" y="2717800"/>
          <p14:tracePt t="74609" x="5753100" y="2717800"/>
          <p14:tracePt t="74617" x="5743575" y="2735263"/>
          <p14:tracePt t="74624" x="5724525" y="2771775"/>
          <p14:tracePt t="74633" x="5716588" y="2781300"/>
          <p14:tracePt t="74642" x="5707063" y="2790825"/>
          <p14:tracePt t="74648" x="5697538" y="2800350"/>
          <p14:tracePt t="74665" x="5697538" y="2808288"/>
          <p14:tracePt t="74673" x="5697538" y="2827338"/>
          <p14:tracePt t="74681" x="5688013" y="2836863"/>
          <p14:tracePt t="74689" x="5688013" y="2844800"/>
          <p14:tracePt t="74697" x="5680075" y="2844800"/>
          <p14:tracePt t="74706" x="5661025" y="2863850"/>
          <p14:tracePt t="74713" x="5661025" y="2873375"/>
          <p14:tracePt t="74724" x="5653088" y="2900363"/>
          <p14:tracePt t="74729" x="5653088" y="2909888"/>
          <p14:tracePt t="74739" x="5634038" y="2927350"/>
          <p14:tracePt t="74745" x="5624513" y="2936875"/>
          <p14:tracePt t="74753" x="5616575" y="2963863"/>
          <p14:tracePt t="74761" x="5607050" y="2982913"/>
          <p14:tracePt t="74776" x="5588000" y="3000375"/>
          <p14:tracePt t="74785" x="5580063" y="3017838"/>
          <p14:tracePt t="75017" x="5570538" y="3027363"/>
          <p14:tracePt t="75024" x="5561013" y="3036888"/>
          <p14:tracePt t="75032" x="5561013" y="3046413"/>
          <p14:tracePt t="75049" x="5543550" y="3054350"/>
          <p14:tracePt t="75272" x="5543550" y="3046413"/>
          <p14:tracePt t="75289" x="5543550" y="3027363"/>
          <p14:tracePt t="75296" x="5543550" y="3009900"/>
          <p14:tracePt t="75312" x="5543550" y="3000375"/>
          <p14:tracePt t="75322" x="5543550" y="2982913"/>
          <p14:tracePt t="75513" x="5534025" y="2973388"/>
          <p14:tracePt t="75522" x="5461000" y="2982913"/>
          <p14:tracePt t="75548" x="5214938" y="3036888"/>
          <p14:tracePt t="75554" x="5168900" y="3046413"/>
          <p14:tracePt t="75566" x="5132388" y="3046413"/>
          <p14:tracePt t="75569" x="5105400" y="3046413"/>
          <p14:tracePt t="75576" x="5086350" y="3046413"/>
          <p14:tracePt t="75609" x="5078413" y="3046413"/>
          <p14:tracePt t="75777" x="5059363" y="3036888"/>
          <p14:tracePt t="75785" x="5041900" y="3017838"/>
          <p14:tracePt t="75793" x="5022850" y="3000375"/>
          <p14:tracePt t="75801" x="5014913" y="2990850"/>
          <p14:tracePt t="75817" x="5005388" y="2982913"/>
          <p14:tracePt t="75827" x="4986338" y="2963863"/>
          <p14:tracePt t="75832" x="4986338" y="2954338"/>
          <p14:tracePt t="75849" x="4986338" y="2946400"/>
          <p14:tracePt t="75857" x="4986338" y="2927350"/>
          <p14:tracePt t="75865" x="4986338" y="2917825"/>
          <p14:tracePt t="75873" x="4986338" y="2909888"/>
          <p14:tracePt t="75892" x="4986338" y="2900363"/>
          <p14:tracePt t="75897" x="4986338" y="2890838"/>
          <p14:tracePt t="75906" x="4986338" y="2881313"/>
          <p14:tracePt t="75913" x="4986338" y="2873375"/>
          <p14:tracePt t="75923" x="4995863" y="2844800"/>
          <p14:tracePt t="75929" x="5022850" y="2827338"/>
          <p14:tracePt t="75939" x="5068888" y="2800350"/>
          <p14:tracePt t="75945" x="5132388" y="2781300"/>
          <p14:tracePt t="75953" x="5205413" y="2763838"/>
          <p14:tracePt t="75960" x="5287963" y="2754313"/>
          <p14:tracePt t="75969" x="5341938" y="2754313"/>
          <p14:tracePt t="75977" x="5397500" y="2754313"/>
          <p14:tracePt t="75985" x="5451475" y="2754313"/>
          <p14:tracePt t="75992" x="5478463" y="2754313"/>
          <p14:tracePt t="76001" x="5497513" y="2754313"/>
          <p14:tracePt t="76009" x="5534025" y="2754313"/>
          <p14:tracePt t="76025" x="5543550" y="2754313"/>
          <p14:tracePt t="76033" x="5551488" y="2754313"/>
          <p14:tracePt t="76041" x="5580063" y="2754313"/>
          <p14:tracePt t="76049" x="5597525" y="2771775"/>
          <p14:tracePt t="76056" x="5616575" y="2771775"/>
          <p14:tracePt t="76064" x="5634038" y="2781300"/>
          <p14:tracePt t="76072" x="5680075" y="2790825"/>
          <p14:tracePt t="76081" x="5688013" y="2790825"/>
          <p14:tracePt t="76090" x="5707063" y="2790825"/>
          <p14:tracePt t="76097" x="5743575" y="2808288"/>
          <p14:tracePt t="76113" x="5770563" y="2808288"/>
          <p14:tracePt t="76123" x="5780088" y="2808288"/>
          <p14:tracePt t="76129" x="5789613" y="2808288"/>
          <p14:tracePt t="76281" x="5797550" y="2817813"/>
          <p14:tracePt t="76289" x="5797550" y="2844800"/>
          <p14:tracePt t="76297" x="5797550" y="2863850"/>
          <p14:tracePt t="76306" x="5789613" y="2890838"/>
          <p14:tracePt t="76313" x="5761038" y="2909888"/>
          <p14:tracePt t="76324" x="5734050" y="2936875"/>
          <p14:tracePt t="76329" x="5697538" y="2954338"/>
          <p14:tracePt t="76339" x="5680075" y="2963863"/>
          <p14:tracePt t="76345" x="5661025" y="2973388"/>
          <p14:tracePt t="76353" x="5653088" y="2973388"/>
          <p14:tracePt t="76360" x="5643563" y="2973388"/>
          <p14:tracePt t="76377" x="5634038" y="2982913"/>
          <p14:tracePt t="76849" x="5634038" y="2973388"/>
          <p14:tracePt t="76856" x="5634038" y="2954338"/>
          <p14:tracePt t="76865" x="5643563" y="2946400"/>
          <p14:tracePt t="76872" x="5653088" y="2917825"/>
          <p14:tracePt t="76881" x="5653088" y="2909888"/>
          <p14:tracePt t="76893" x="5670550" y="2890838"/>
          <p14:tracePt t="76906" x="5680075" y="2881313"/>
          <p14:tracePt t="76913" x="5680075" y="2873375"/>
          <p14:tracePt t="76923" x="5680075" y="2844800"/>
          <p14:tracePt t="76929" x="5688013" y="2836863"/>
          <p14:tracePt t="76938" x="5688013" y="2827338"/>
          <p14:tracePt t="76953" x="5707063" y="2808288"/>
          <p14:tracePt t="76977" x="5707063" y="2800350"/>
          <p14:tracePt t="76993" x="5716588" y="2790825"/>
          <p14:tracePt t="77089" x="5697538" y="2790825"/>
          <p14:tracePt t="77096" x="5688013" y="2800350"/>
          <p14:tracePt t="77105" x="5661025" y="2817813"/>
          <p14:tracePt t="77113" x="5643563" y="2836863"/>
          <p14:tracePt t="77122" x="5597525" y="2863850"/>
          <p14:tracePt t="77129" x="5534025" y="2917825"/>
          <p14:tracePt t="77138" x="5434013" y="2973388"/>
          <p14:tracePt t="77145" x="5334000" y="3036888"/>
          <p14:tracePt t="77153" x="5251450" y="3073400"/>
          <p14:tracePt t="77160" x="5141913" y="3127375"/>
          <p14:tracePt t="77169" x="5059363" y="3182938"/>
          <p14:tracePt t="77176" x="4959350" y="3228975"/>
          <p14:tracePt t="77184" x="4895850" y="3265488"/>
          <p14:tracePt t="77193" x="4832350" y="3319463"/>
          <p14:tracePt t="77200" x="4749800" y="3346450"/>
          <p14:tracePt t="77209" x="4686300" y="3382963"/>
          <p14:tracePt t="77216" x="4586288" y="3438525"/>
          <p14:tracePt t="77226" x="4521200" y="3475038"/>
          <p14:tracePt t="77232" x="4457700" y="3519488"/>
          <p14:tracePt t="77240" x="4357688" y="3575050"/>
          <p14:tracePt t="77249" x="4311650" y="3592513"/>
          <p14:tracePt t="77256" x="4248150" y="3648075"/>
          <p14:tracePt t="77264" x="4138613" y="3694113"/>
          <p14:tracePt t="77272" x="4057650" y="3730625"/>
          <p14:tracePt t="77280" x="3919538" y="3794125"/>
          <p14:tracePt t="77289" x="3819525" y="3848100"/>
          <p14:tracePt t="77297" x="3709988" y="3894138"/>
          <p14:tracePt t="77307" x="3592513" y="3948113"/>
          <p14:tracePt t="77313" x="3473450" y="3994150"/>
          <p14:tracePt t="77322" x="3390900" y="4030663"/>
          <p14:tracePt t="77329" x="3281363" y="4076700"/>
          <p14:tracePt t="77339" x="3200400" y="4086225"/>
          <p14:tracePt t="77344" x="3127375" y="4130675"/>
          <p14:tracePt t="77353" x="3063875" y="4140200"/>
          <p14:tracePt t="77360" x="2962275" y="4167188"/>
          <p14:tracePt t="77368" x="2935288" y="4203700"/>
          <p14:tracePt t="77376" x="2889250" y="4213225"/>
          <p14:tracePt t="77385" x="2862263" y="4222750"/>
          <p14:tracePt t="77393" x="2835275" y="4240213"/>
          <p14:tracePt t="77401" x="2798763" y="4249738"/>
          <p14:tracePt t="77408" x="2781300" y="4259263"/>
          <p14:tracePt t="77416" x="2762250" y="4259263"/>
          <p14:tracePt t="77433" x="2752725" y="4268788"/>
          <p14:tracePt t="77561" x="2725738" y="4295775"/>
          <p14:tracePt t="77569" x="2708275" y="4313238"/>
          <p14:tracePt t="77577" x="2679700" y="4332288"/>
          <p14:tracePt t="77586" x="2652713" y="4368800"/>
          <p14:tracePt t="77593" x="2643188" y="4376738"/>
          <p14:tracePt t="77601" x="2635250" y="4395788"/>
          <p14:tracePt t="77609" x="2616200" y="4413250"/>
          <p14:tracePt t="77616" x="2606675" y="4422775"/>
          <p14:tracePt t="77761" x="2598738" y="4441825"/>
          <p14:tracePt t="77777" x="2589213" y="4449763"/>
          <p14:tracePt t="77785" x="2579688" y="4459288"/>
          <p14:tracePt t="77793" x="2570163" y="4468813"/>
          <p14:tracePt t="77801" x="2562225" y="4478338"/>
          <p14:tracePt t="77808" x="2533650" y="4486275"/>
          <p14:tracePt t="77817" x="2516188" y="4495800"/>
          <p14:tracePt t="77826" x="2462213" y="4514850"/>
          <p14:tracePt t="77833" x="2416175" y="4522788"/>
          <p14:tracePt t="77842" x="2370138" y="4522788"/>
          <p14:tracePt t="77849" x="2316163" y="4541838"/>
          <p14:tracePt t="77858" x="2297113" y="4541838"/>
          <p14:tracePt t="77865" x="2243138" y="4541838"/>
          <p14:tracePt t="77878" x="2214563" y="4541838"/>
          <p14:tracePt t="77881" x="2179638" y="4541838"/>
          <p14:tracePt t="77889" x="2160588" y="4541838"/>
          <p14:tracePt t="77897" x="2151063" y="4541838"/>
          <p14:tracePt t="77906" x="2133600" y="4541838"/>
          <p14:tracePt t="77923" x="2124075" y="4541838"/>
          <p14:tracePt t="78081" x="2143125" y="4532313"/>
          <p14:tracePt t="78088" x="2151063" y="4532313"/>
          <p14:tracePt t="78097" x="2160588" y="4532313"/>
          <p14:tracePt t="78105" x="2170113" y="4522788"/>
          <p14:tracePt t="78233" x="2151063" y="4522788"/>
          <p14:tracePt t="78241" x="2087563" y="4532313"/>
          <p14:tracePt t="78249" x="2051050" y="4541838"/>
          <p14:tracePt t="78255" x="2005013" y="4541838"/>
          <p14:tracePt t="78265" x="1968500" y="4541838"/>
          <p14:tracePt t="78272" x="1931988" y="4551363"/>
          <p14:tracePt t="78281" x="1895475" y="4551363"/>
          <p14:tracePt t="78290" x="1868488" y="4551363"/>
          <p14:tracePt t="78297" x="1851025" y="4551363"/>
          <p14:tracePt t="78306" x="1824038" y="4551363"/>
          <p14:tracePt t="78312" x="1814513" y="4551363"/>
          <p14:tracePt t="78324" x="1804988" y="4551363"/>
          <p14:tracePt t="78329" x="1778000" y="4551363"/>
          <p14:tracePt t="78345" x="1768475" y="4551363"/>
          <p14:tracePt t="78353" x="1758950" y="4551363"/>
          <p14:tracePt t="78369" x="1741488" y="4551363"/>
          <p14:tracePt t="78377" x="1731963" y="4551363"/>
          <p14:tracePt t="78385" x="1722438" y="4551363"/>
          <p14:tracePt t="78393" x="1714500" y="4551363"/>
          <p14:tracePt t="78408" x="1695450" y="4551363"/>
          <p14:tracePt t="78425" x="1685925" y="4551363"/>
          <p14:tracePt t="78592" x="1677988" y="4551363"/>
          <p14:tracePt t="78600" x="1649413" y="4551363"/>
          <p14:tracePt t="78608" x="1641475" y="4551363"/>
          <p14:tracePt t="78618" x="1612900" y="4551363"/>
          <p14:tracePt t="78625" x="1595438" y="4551363"/>
          <p14:tracePt t="78633" x="1568450" y="4551363"/>
          <p14:tracePt t="78641" x="1541463" y="4551363"/>
          <p14:tracePt t="78649" x="1512888" y="4551363"/>
          <p14:tracePt t="78656" x="1468438" y="4551363"/>
          <p14:tracePt t="78665" x="1439863" y="4551363"/>
          <p14:tracePt t="78673" x="1395413" y="4578350"/>
          <p14:tracePt t="78681" x="1358900" y="4578350"/>
          <p14:tracePt t="78690" x="1339850" y="4578350"/>
          <p14:tracePt t="78697" x="1293813" y="4587875"/>
          <p14:tracePt t="78705" x="1285875" y="4587875"/>
          <p14:tracePt t="78721" x="1266825" y="4587875"/>
          <p14:tracePt t="78889" x="1258888" y="4587875"/>
          <p14:tracePt t="79009" x="1258888" y="4578350"/>
          <p14:tracePt t="79017" x="1258888" y="4559300"/>
          <p14:tracePt t="79026" x="1276350" y="4541838"/>
          <p14:tracePt t="79033" x="1285875" y="4532313"/>
          <p14:tracePt t="79042" x="1293813" y="4532313"/>
          <p14:tracePt t="79049" x="1303338" y="4522788"/>
          <p14:tracePt t="79055" x="1312863" y="4522788"/>
          <p14:tracePt t="79065" x="1322388" y="4514850"/>
          <p14:tracePt t="79072" x="1330325" y="4505325"/>
          <p14:tracePt t="79089" x="1349375" y="4505325"/>
          <p14:tracePt t="79097" x="1358900" y="4505325"/>
          <p14:tracePt t="79106" x="1385888" y="4505325"/>
          <p14:tracePt t="79113" x="1412875" y="4505325"/>
          <p14:tracePt t="79125" x="1439863" y="4505325"/>
          <p14:tracePt t="79129" x="1476375" y="4505325"/>
          <p14:tracePt t="79139" x="1531938" y="4505325"/>
          <p14:tracePt t="79147" x="1576388" y="4505325"/>
          <p14:tracePt t="79157" x="1595438" y="4505325"/>
          <p14:tracePt t="79160" x="1631950" y="4505325"/>
          <p14:tracePt t="79168" x="1649413" y="4505325"/>
          <p14:tracePt t="79176" x="1677988" y="4505325"/>
          <p14:tracePt t="79184" x="1695450" y="4505325"/>
          <p14:tracePt t="79192" x="1741488" y="4505325"/>
          <p14:tracePt t="79200" x="1778000" y="4505325"/>
          <p14:tracePt t="79209" x="1824038" y="4495800"/>
          <p14:tracePt t="79216" x="1851025" y="4495800"/>
          <p14:tracePt t="79224" x="1931988" y="4495800"/>
          <p14:tracePt t="79232" x="2005013" y="4495800"/>
          <p14:tracePt t="79241" x="2070100" y="4495800"/>
          <p14:tracePt t="79248" x="2124075" y="4495800"/>
          <p14:tracePt t="79257" x="2160588" y="4495800"/>
          <p14:tracePt t="79264" x="2214563" y="4495800"/>
          <p14:tracePt t="79274" x="2233613" y="4495800"/>
          <p14:tracePt t="79280" x="2243138" y="4495800"/>
          <p14:tracePt t="79288" x="2260600" y="4495800"/>
          <p14:tracePt t="79360" x="2270125" y="4495800"/>
          <p14:tracePt t="79376" x="2279650" y="4495800"/>
          <p14:tracePt t="79392" x="2279650" y="4486275"/>
          <p14:tracePt t="79400" x="2297113" y="4486275"/>
          <p14:tracePt t="79416" x="2306638" y="4486275"/>
          <p14:tracePt t="79432" x="2316163" y="4486275"/>
          <p14:tracePt t="79440" x="2324100" y="4486275"/>
          <p14:tracePt t="79448" x="2343150" y="4486275"/>
          <p14:tracePt t="79465" x="2360613" y="4486275"/>
          <p14:tracePt t="79473" x="2397125" y="4486275"/>
          <p14:tracePt t="79481" x="2406650" y="4486275"/>
          <p14:tracePt t="79489" x="2443163" y="4486275"/>
          <p14:tracePt t="79497" x="2462213" y="4486275"/>
          <p14:tracePt t="79505" x="2470150" y="4486275"/>
          <p14:tracePt t="79522" x="2479675" y="4486275"/>
          <p14:tracePt t="79569" x="2489200" y="4486275"/>
          <p14:tracePt t="79576" x="2498725" y="4486275"/>
          <p14:tracePt t="79593" x="2516188" y="4486275"/>
          <p14:tracePt t="79608" x="2525713" y="4478338"/>
          <p14:tracePt t="79624" x="2533650" y="4478338"/>
          <p14:tracePt t="79640" x="2543175" y="4468813"/>
          <p14:tracePt t="79648" x="2552700" y="4459288"/>
          <p14:tracePt t="79664" x="2562225" y="4459288"/>
          <p14:tracePt t="79673" x="2570163" y="4459288"/>
          <p14:tracePt t="80034" x="2579688" y="4449763"/>
          <p14:tracePt t="80057" x="2598738" y="4449763"/>
          <p14:tracePt t="80065" x="2606675" y="4449763"/>
          <p14:tracePt t="80073" x="2616200" y="4449763"/>
          <p14:tracePt t="80081" x="2652713" y="4459288"/>
          <p14:tracePt t="80089" x="2671763" y="4459288"/>
          <p14:tracePt t="80097" x="2735263" y="4459288"/>
          <p14:tracePt t="80106" x="2808288" y="4459288"/>
          <p14:tracePt t="80113" x="2862263" y="4459288"/>
          <p14:tracePt t="80123" x="2962275" y="4459288"/>
          <p14:tracePt t="80130" x="3071813" y="4459288"/>
          <p14:tracePt t="80139" x="3163888" y="4459288"/>
          <p14:tracePt t="80145" x="3290888" y="4459288"/>
          <p14:tracePt t="80155" x="3382963" y="4459288"/>
          <p14:tracePt t="80161" x="3490913" y="4459288"/>
          <p14:tracePt t="80169" x="3563938" y="4459288"/>
          <p14:tracePt t="80177" x="3636963" y="4459288"/>
          <p14:tracePt t="80185" x="3692525" y="4459288"/>
          <p14:tracePt t="80193" x="3756025" y="4449763"/>
          <p14:tracePt t="80201" x="3810000" y="4441825"/>
          <p14:tracePt t="80208" x="3856038" y="4432300"/>
          <p14:tracePt t="80217" x="3919538" y="4405313"/>
          <p14:tracePt t="80226" x="3929063" y="4405313"/>
          <p14:tracePt t="80232" x="3948113" y="4395788"/>
          <p14:tracePt t="80241" x="3956050" y="4395788"/>
          <p14:tracePt t="80248" x="3965575" y="4395788"/>
          <p14:tracePt t="80257" x="3984625" y="4386263"/>
          <p14:tracePt t="80273" x="3992563" y="4386263"/>
          <p14:tracePt t="80280" x="4002088" y="4386263"/>
          <p14:tracePt t="80289" x="4021138" y="4376738"/>
          <p14:tracePt t="80296" x="4038600" y="4376738"/>
          <p14:tracePt t="80305" x="4057650" y="4359275"/>
          <p14:tracePt t="80313" x="4075113" y="4359275"/>
          <p14:tracePt t="80329" x="4094163" y="4349750"/>
          <p14:tracePt t="80361" x="4111625" y="4349750"/>
          <p14:tracePt t="80369" x="4121150" y="4340225"/>
          <p14:tracePt t="80721" x="4138613" y="4340225"/>
          <p14:tracePt t="80731" x="4157663" y="4340225"/>
          <p14:tracePt t="80738" x="4194175" y="4340225"/>
          <p14:tracePt t="80745" x="4211638" y="4340225"/>
          <p14:tracePt t="80754" x="4257675" y="4340225"/>
          <p14:tracePt t="80761" x="4284663" y="4340225"/>
          <p14:tracePt t="80769" x="4311650" y="4340225"/>
          <p14:tracePt t="80777" x="4357688" y="4340225"/>
          <p14:tracePt t="80785" x="4376738" y="4340225"/>
          <p14:tracePt t="80793" x="4413250" y="4340225"/>
          <p14:tracePt t="80801" x="4457700" y="4359275"/>
          <p14:tracePt t="80809" x="4484688" y="4359275"/>
          <p14:tracePt t="80817" x="4513263" y="4359275"/>
          <p14:tracePt t="80826" x="4530725" y="4359275"/>
          <p14:tracePt t="80833" x="4557713" y="4359275"/>
          <p14:tracePt t="80840" x="4576763" y="4359275"/>
          <p14:tracePt t="80849" x="4603750" y="4359275"/>
          <p14:tracePt t="80857" x="4622800" y="4359275"/>
          <p14:tracePt t="80865" x="4667250" y="4359275"/>
          <p14:tracePt t="80873" x="4703763" y="4359275"/>
          <p14:tracePt t="80881" x="4722813" y="4359275"/>
          <p14:tracePt t="80890" x="4749800" y="4359275"/>
          <p14:tracePt t="80897" x="4795838" y="4359275"/>
          <p14:tracePt t="80906" x="4849813" y="4359275"/>
          <p14:tracePt t="80913" x="4876800" y="4359275"/>
          <p14:tracePt t="80922" x="4949825" y="4359275"/>
          <p14:tracePt t="80929" x="5041900" y="4359275"/>
          <p14:tracePt t="80939" x="5114925" y="4359275"/>
          <p14:tracePt t="80945" x="5224463" y="4359275"/>
          <p14:tracePt t="80954" x="5297488" y="4359275"/>
          <p14:tracePt t="80961" x="5387975" y="4359275"/>
          <p14:tracePt t="80969" x="5497513" y="4359275"/>
          <p14:tracePt t="80976" x="5570538" y="4359275"/>
          <p14:tracePt t="80985" x="5680075" y="4359275"/>
          <p14:tracePt t="80993" x="5761038" y="4359275"/>
          <p14:tracePt t="81001" x="5853113" y="4359275"/>
          <p14:tracePt t="81009" x="5962650" y="4359275"/>
          <p14:tracePt t="81017" x="6016625" y="4359275"/>
          <p14:tracePt t="81024" x="6053138" y="4359275"/>
          <p14:tracePt t="81033" x="6089650" y="4359275"/>
          <p14:tracePt t="81041" x="6108700" y="4359275"/>
          <p14:tracePt t="81281" x="6116638" y="4359275"/>
          <p14:tracePt t="81305" x="6116638" y="4368800"/>
          <p14:tracePt t="81312" x="6116638" y="4376738"/>
          <p14:tracePt t="81323" x="6116638" y="4395788"/>
          <p14:tracePt t="81338" x="6116638" y="4405313"/>
          <p14:tracePt t="81354" x="6116638" y="4413250"/>
          <p14:tracePt t="81369" x="6116638" y="4432300"/>
          <p14:tracePt t="81969" x="6126163" y="4432300"/>
          <p14:tracePt t="81977" x="6162675" y="4432300"/>
          <p14:tracePt t="81984" x="6218238" y="4449763"/>
          <p14:tracePt t="81992" x="6262688" y="4459288"/>
          <p14:tracePt t="82001" x="6299200" y="4459288"/>
          <p14:tracePt t="82009" x="6318250" y="4459288"/>
          <p14:tracePt t="82017" x="6326188" y="4459288"/>
          <p14:tracePt t="82369" x="6354763" y="4459288"/>
          <p14:tracePt t="82377" x="6372225" y="4459288"/>
          <p14:tracePt t="82385" x="6427788" y="4459288"/>
          <p14:tracePt t="82393" x="6472238" y="4459288"/>
          <p14:tracePt t="82401" x="6500813" y="4449763"/>
          <p14:tracePt t="82408" x="6527800" y="4432300"/>
          <p14:tracePt t="82417" x="6554788" y="4422775"/>
          <p14:tracePt t="82753" x="6564313" y="4413250"/>
          <p14:tracePt t="82761" x="6591300" y="4395788"/>
          <p14:tracePt t="82769" x="6645275" y="4395788"/>
          <p14:tracePt t="82776" x="6700838" y="4395788"/>
          <p14:tracePt t="82784" x="6791325" y="4395788"/>
          <p14:tracePt t="82792" x="6873875" y="4395788"/>
          <p14:tracePt t="82800" x="6964363" y="4395788"/>
          <p14:tracePt t="82808" x="7019925" y="4395788"/>
          <p14:tracePt t="82816" x="7046913" y="4395788"/>
          <p14:tracePt t="82824" x="7092950" y="4395788"/>
          <p14:tracePt t="82841" x="7110413" y="4395788"/>
          <p14:tracePt t="83041" x="7119938" y="4395788"/>
          <p14:tracePt t="83049" x="7138988" y="4395788"/>
          <p14:tracePt t="83057" x="7165975" y="4395788"/>
          <p14:tracePt t="83065" x="7183438" y="4395788"/>
          <p14:tracePt t="83072" x="7202488" y="4395788"/>
          <p14:tracePt t="83081" x="7229475" y="4395788"/>
          <p14:tracePt t="83088" x="7256463" y="4395788"/>
          <p14:tracePt t="83097" x="7275513" y="4395788"/>
          <p14:tracePt t="83106" x="7302500" y="4395788"/>
          <p14:tracePt t="83113" x="7348538" y="4395788"/>
          <p14:tracePt t="83122" x="7366000" y="4395788"/>
          <p14:tracePt t="83128" x="7392988" y="4395788"/>
          <p14:tracePt t="83139" x="7412038" y="4395788"/>
          <p14:tracePt t="83145" x="7439025" y="4395788"/>
          <p14:tracePt t="83156" x="7458075" y="4395788"/>
          <p14:tracePt t="83161" x="7502525" y="4395788"/>
          <p14:tracePt t="83169" x="7521575" y="4386263"/>
          <p14:tracePt t="83177" x="7531100" y="4386263"/>
          <p14:tracePt t="83473" x="7539038" y="4395788"/>
          <p14:tracePt t="83488" x="7539038" y="4413250"/>
          <p14:tracePt t="83497" x="7539038" y="4422775"/>
          <p14:tracePt t="83505" x="7539038" y="4432300"/>
          <p14:tracePt t="83528" x="7539038" y="4441825"/>
          <p14:tracePt t="83539" x="7539038" y="4449763"/>
          <p14:tracePt t="83585" x="7548563" y="4459288"/>
          <p14:tracePt t="83593" x="7558088" y="4468813"/>
          <p14:tracePt t="83601" x="7567613" y="4468813"/>
          <p14:tracePt t="83608" x="7585075" y="4478338"/>
          <p14:tracePt t="83617" x="7585075" y="4486275"/>
          <p14:tracePt t="83737" x="7594600" y="4486275"/>
          <p14:tracePt t="83745" x="7612063" y="4486275"/>
          <p14:tracePt t="83753" x="7621588" y="4486275"/>
          <p14:tracePt t="83761" x="7631113" y="4486275"/>
          <p14:tracePt t="83769" x="7639050" y="4486275"/>
          <p14:tracePt t="83777" x="7648575" y="4486275"/>
          <p14:tracePt t="83785" x="7667625" y="4486275"/>
          <p14:tracePt t="83792" x="7675563" y="4486275"/>
          <p14:tracePt t="83801" x="7694613" y="4486275"/>
          <p14:tracePt t="83809" x="7704138" y="4486275"/>
          <p14:tracePt t="83817" x="7712075" y="4486275"/>
          <p14:tracePt t="83825" x="7721600" y="4486275"/>
          <p14:tracePt t="83833" x="7731125" y="4486275"/>
          <p14:tracePt t="83843" x="7740650" y="4486275"/>
          <p14:tracePt t="83857" x="7748588" y="4486275"/>
          <p14:tracePt t="83877" x="7758113" y="4486275"/>
          <p14:tracePt t="84169" x="7777163" y="4478338"/>
          <p14:tracePt t="84185" x="7794625" y="4468813"/>
          <p14:tracePt t="84441" x="7804150" y="4459288"/>
          <p14:tracePt t="84449" x="7821613" y="4449763"/>
          <p14:tracePt t="84456" x="7831138" y="4449763"/>
          <p14:tracePt t="84465" x="7840663" y="4441825"/>
          <p14:tracePt t="84481" x="7858125" y="4441825"/>
          <p14:tracePt t="84497" x="7867650" y="4441825"/>
          <p14:tracePt t="84529" x="7877175" y="4432300"/>
          <p14:tracePt t="84809" x="7877175" y="4422775"/>
          <p14:tracePt t="84816" x="7758113" y="4422775"/>
          <p14:tracePt t="84824" x="7531100" y="4422775"/>
          <p14:tracePt t="84833" x="7175500" y="4478338"/>
          <p14:tracePt t="84840" x="6791325" y="4495800"/>
          <p14:tracePt t="84849" x="6345238" y="4495800"/>
          <p14:tracePt t="84857" x="6007100" y="4495800"/>
          <p14:tracePt t="84865" x="5753100" y="4495800"/>
          <p14:tracePt t="84875" x="5451475" y="4495800"/>
          <p14:tracePt t="84891" x="5032375" y="4495800"/>
          <p14:tracePt t="84896" x="4886325" y="4495800"/>
          <p14:tracePt t="84906" x="4759325" y="4514850"/>
          <p14:tracePt t="84913" x="4640263" y="4551363"/>
          <p14:tracePt t="84921" x="4513263" y="4551363"/>
          <p14:tracePt t="84928" x="4384675" y="4568825"/>
          <p14:tracePt t="84939" x="4221163" y="4614863"/>
          <p14:tracePt t="84945" x="4057650" y="4632325"/>
          <p14:tracePt t="84955" x="3856038" y="4641850"/>
          <p14:tracePt t="84961" x="3665538" y="4687888"/>
          <p14:tracePt t="84969" x="3446463" y="4705350"/>
          <p14:tracePt t="84976" x="3217863" y="4705350"/>
          <p14:tracePt t="84985" x="3035300" y="4705350"/>
          <p14:tracePt t="84993" x="2852738" y="4705350"/>
          <p14:tracePt t="85001" x="2689225" y="4705350"/>
          <p14:tracePt t="85009" x="2598738" y="4705350"/>
          <p14:tracePt t="85017" x="2543175" y="4705350"/>
          <p14:tracePt t="85025" x="2516188" y="4705350"/>
          <p14:tracePt t="85153" x="2498725" y="4705350"/>
          <p14:tracePt t="85161" x="2479675" y="4705350"/>
          <p14:tracePt t="85169" x="2470150" y="4714875"/>
          <p14:tracePt t="85185" x="2462213" y="4714875"/>
          <p14:tracePt t="85193" x="2452688" y="4714875"/>
          <p14:tracePt t="85201" x="2443163" y="4714875"/>
          <p14:tracePt t="85208" x="2425700" y="4714875"/>
          <p14:tracePt t="85217" x="2416175" y="4714875"/>
          <p14:tracePt t="85225" x="2389188" y="4714875"/>
          <p14:tracePt t="85233" x="2370138" y="4724400"/>
          <p14:tracePt t="85249" x="2343150" y="4724400"/>
          <p14:tracePt t="85258" x="2333625" y="4724400"/>
          <p14:tracePt t="85265" x="2324100" y="4724400"/>
          <p14:tracePt t="85306" x="2306638" y="4741863"/>
          <p14:tracePt t="85312" x="2297113" y="4741863"/>
          <p14:tracePt t="85321" x="2279650" y="4751388"/>
          <p14:tracePt t="85337" x="2251075" y="4760913"/>
          <p14:tracePt t="85344" x="2233613" y="4768850"/>
          <p14:tracePt t="85360" x="2214563" y="4768850"/>
          <p14:tracePt t="85368" x="2206625" y="4768850"/>
          <p14:tracePt t="85377" x="2197100" y="4778375"/>
          <p14:tracePt t="85385" x="2187575" y="4787900"/>
          <p14:tracePt t="85553" x="2206625" y="4787900"/>
          <p14:tracePt t="85561" x="2224088" y="4787900"/>
          <p14:tracePt t="85569" x="2251075" y="4787900"/>
          <p14:tracePt t="85577" x="2279650" y="4787900"/>
          <p14:tracePt t="85585" x="2297113" y="4787900"/>
          <p14:tracePt t="85593" x="2306638" y="4787900"/>
          <p14:tracePt t="85600" x="2333625" y="4787900"/>
          <p14:tracePt t="85617" x="2343150" y="4787900"/>
          <p14:tracePt t="85625" x="2352675" y="4787900"/>
          <p14:tracePt t="85635" x="2370138" y="4787900"/>
          <p14:tracePt t="85649" x="2379663" y="4787900"/>
          <p14:tracePt t="85656" x="2397125" y="4787900"/>
          <p14:tracePt t="85665" x="2416175" y="4787900"/>
          <p14:tracePt t="85673" x="2433638" y="4787900"/>
          <p14:tracePt t="85681" x="2462213" y="4787900"/>
          <p14:tracePt t="85689" x="2506663" y="4787900"/>
          <p14:tracePt t="85698" x="2533650" y="4787900"/>
          <p14:tracePt t="85706" x="2570163" y="4787900"/>
          <p14:tracePt t="85713" x="2616200" y="4787900"/>
          <p14:tracePt t="85722" x="2635250" y="4787900"/>
          <p14:tracePt t="85728" x="2671763" y="4787900"/>
          <p14:tracePt t="85739" x="2698750" y="4787900"/>
          <p14:tracePt t="85745" x="2708275" y="4787900"/>
          <p14:tracePt t="85754" x="2716213" y="4787900"/>
          <p14:tracePt t="85961" x="2744788" y="4787900"/>
          <p14:tracePt t="85969" x="2771775" y="4787900"/>
          <p14:tracePt t="85977" x="2817813" y="4787900"/>
          <p14:tracePt t="85985" x="2871788" y="4787900"/>
          <p14:tracePt t="85993" x="2925763" y="4787900"/>
          <p14:tracePt t="86001" x="2981325" y="4787900"/>
          <p14:tracePt t="86009" x="3027363" y="4787900"/>
          <p14:tracePt t="86016" x="3063875" y="4787900"/>
          <p14:tracePt t="86025" x="3081338" y="4787900"/>
          <p14:tracePt t="86033" x="3090863" y="4787900"/>
          <p14:tracePt t="86321" x="3117850" y="4787900"/>
          <p14:tracePt t="86329" x="3171825" y="4787900"/>
          <p14:tracePt t="86337" x="3244850" y="4787900"/>
          <p14:tracePt t="86345" x="3373438" y="4787900"/>
          <p14:tracePt t="86355" x="3463925" y="4787900"/>
          <p14:tracePt t="86361" x="3592513" y="4787900"/>
          <p14:tracePt t="86369" x="3719513" y="4787900"/>
          <p14:tracePt t="86376" x="3810000" y="4787900"/>
          <p14:tracePt t="86385" x="3902075" y="4787900"/>
          <p14:tracePt t="86393" x="3956050" y="4787900"/>
          <p14:tracePt t="86401" x="3975100" y="4787900"/>
          <p14:tracePt t="86409" x="3984625" y="4787900"/>
          <p14:tracePt t="88113" x="4002088" y="4787900"/>
          <p14:tracePt t="88425" x="4021138" y="4787900"/>
          <p14:tracePt t="88433" x="4048125" y="4787900"/>
          <p14:tracePt t="88441" x="4075113" y="4787900"/>
          <p14:tracePt t="88449" x="4102100" y="4787900"/>
          <p14:tracePt t="88456" x="4111625" y="4787900"/>
          <p14:tracePt t="88465" x="4138613" y="4797425"/>
          <p14:tracePt t="88474" x="4157663" y="4805363"/>
          <p14:tracePt t="88481" x="4184650" y="4805363"/>
          <p14:tracePt t="88488" x="4221163" y="4814888"/>
          <p14:tracePt t="88497" x="4248150" y="4814888"/>
          <p14:tracePt t="88507" x="4267200" y="4833938"/>
          <p14:tracePt t="88512" x="4294188" y="4841875"/>
          <p14:tracePt t="88522" x="4311650" y="4841875"/>
          <p14:tracePt t="88529" x="4330700" y="4841875"/>
          <p14:tracePt t="88538" x="4348163" y="4841875"/>
          <p14:tracePt t="88545" x="4357688" y="4841875"/>
          <p14:tracePt t="88555" x="4376738" y="4841875"/>
          <p14:tracePt t="88561" x="4394200" y="4841875"/>
          <p14:tracePt t="88570" x="4403725" y="4841875"/>
          <p14:tracePt t="88577" x="4430713" y="4841875"/>
          <p14:tracePt t="88585" x="4448175" y="4833938"/>
          <p14:tracePt t="88593" x="4457700" y="4833938"/>
          <p14:tracePt t="88601" x="4476750" y="4833938"/>
          <p14:tracePt t="88608" x="4484688" y="4824413"/>
          <p14:tracePt t="88616" x="4513263" y="4824413"/>
          <p14:tracePt t="88624" x="4530725" y="4814888"/>
          <p14:tracePt t="88633" x="4586288" y="4805363"/>
          <p14:tracePt t="88641" x="4603750" y="4797425"/>
          <p14:tracePt t="88649" x="4649788" y="4787900"/>
          <p14:tracePt t="88656" x="4676775" y="4768850"/>
          <p14:tracePt t="88665" x="4722813" y="4768850"/>
          <p14:tracePt t="88674" x="4749800" y="4768850"/>
          <p14:tracePt t="88681" x="4786313" y="4768850"/>
          <p14:tracePt t="88688" x="4840288" y="4768850"/>
          <p14:tracePt t="88697" x="4941888" y="4768850"/>
          <p14:tracePt t="88706" x="5032375" y="4768850"/>
          <p14:tracePt t="88713" x="5105400" y="4768850"/>
          <p14:tracePt t="88722" x="5195888" y="4768850"/>
          <p14:tracePt t="88729" x="5268913" y="4768850"/>
          <p14:tracePt t="88739" x="5324475" y="4768850"/>
          <p14:tracePt t="88745" x="5397500" y="4768850"/>
          <p14:tracePt t="88755" x="5461000" y="4768850"/>
          <p14:tracePt t="88761" x="5497513" y="4768850"/>
          <p14:tracePt t="88770" x="5514975" y="4768850"/>
          <p14:tracePt t="88777" x="5543550" y="4768850"/>
          <p14:tracePt t="88859" x="5551488" y="4768850"/>
          <p14:tracePt t="88897" x="5561013" y="4768850"/>
          <p14:tracePt t="88961" x="5580063" y="4768850"/>
          <p14:tracePt t="88977" x="5588000" y="4768850"/>
          <p14:tracePt t="89241" x="5597525" y="4768850"/>
          <p14:tracePt t="89545" x="5616575" y="4768850"/>
          <p14:tracePt t="89554" x="5634038" y="4768850"/>
          <p14:tracePt t="89560" x="5707063" y="4787900"/>
          <p14:tracePt t="89569" x="5761038" y="4797425"/>
          <p14:tracePt t="89576" x="5862638" y="4814888"/>
          <p14:tracePt t="89585" x="5953125" y="4814888"/>
          <p14:tracePt t="89592" x="6080125" y="4814888"/>
          <p14:tracePt t="89600" x="6208713" y="4814888"/>
          <p14:tracePt t="89608" x="6372225" y="4814888"/>
          <p14:tracePt t="89617" x="6518275" y="4814888"/>
          <p14:tracePt t="89625" x="6654800" y="4814888"/>
          <p14:tracePt t="89633" x="6737350" y="4814888"/>
          <p14:tracePt t="89640" x="6810375" y="4814888"/>
          <p14:tracePt t="89649" x="6864350" y="4814888"/>
          <p14:tracePt t="89656" x="6929438" y="4797425"/>
          <p14:tracePt t="89664" x="6946900" y="4797425"/>
          <p14:tracePt t="89673" x="6956425" y="4787900"/>
          <p14:tracePt t="89690" x="6956425" y="4778375"/>
          <p14:tracePt t="89881" x="6900863" y="4778375"/>
          <p14:tracePt t="89888" x="6819900" y="4778375"/>
          <p14:tracePt t="89896" x="6691313" y="4778375"/>
          <p14:tracePt t="89904" x="6537325" y="4778375"/>
          <p14:tracePt t="89912" x="6381750" y="4805363"/>
          <p14:tracePt t="89920" x="6153150" y="4833938"/>
          <p14:tracePt t="89928" x="5926138" y="4833938"/>
          <p14:tracePt t="89936" x="5743575" y="4833938"/>
          <p14:tracePt t="89944" x="5514975" y="4851400"/>
          <p14:tracePt t="89953" x="5268913" y="4906963"/>
          <p14:tracePt t="89960" x="5086350" y="4906963"/>
          <p14:tracePt t="89968" x="4905375" y="4933950"/>
          <p14:tracePt t="89976" x="4730750" y="4970463"/>
          <p14:tracePt t="89984" x="4576763" y="4970463"/>
          <p14:tracePt t="89992" x="4440238" y="4979988"/>
          <p14:tracePt t="90005" x="4294188" y="4979988"/>
          <p14:tracePt t="90008" x="4202113" y="4979988"/>
          <p14:tracePt t="90016" x="4075113" y="4979988"/>
          <p14:tracePt t="90024" x="3948113" y="4997450"/>
          <p14:tracePt t="90032" x="3783013" y="4997450"/>
          <p14:tracePt t="90041" x="3619500" y="4997450"/>
          <p14:tracePt t="90050" x="3427413" y="4997450"/>
          <p14:tracePt t="90056" x="3244850" y="4997450"/>
          <p14:tracePt t="90064" x="3044825" y="4997450"/>
          <p14:tracePt t="90073" x="2881313" y="4997450"/>
          <p14:tracePt t="90080" x="2679700" y="4997450"/>
          <p14:tracePt t="90088" x="2533650" y="4997450"/>
          <p14:tracePt t="90096" x="2425700" y="4997450"/>
          <p14:tracePt t="90104" x="2297113" y="4997450"/>
          <p14:tracePt t="90112" x="2206625" y="4997450"/>
          <p14:tracePt t="90121" x="2133600" y="4997450"/>
          <p14:tracePt t="90128" x="2078038" y="4997450"/>
          <p14:tracePt t="90138" x="2051050" y="4997450"/>
          <p14:tracePt t="90143" x="2033588" y="4997450"/>
          <p14:tracePt t="90152" x="2014538" y="4997450"/>
          <p14:tracePt t="90159" x="2005013" y="4997450"/>
          <p14:tracePt t="90167" x="1987550" y="4997450"/>
          <p14:tracePt t="90175" x="1978025" y="4997450"/>
          <p14:tracePt t="90183" x="1941513" y="5006975"/>
          <p14:tracePt t="90191" x="1914525" y="5016500"/>
          <p14:tracePt t="90199" x="1895475" y="5024438"/>
          <p14:tracePt t="90208" x="1868488" y="5024438"/>
          <p14:tracePt t="90215" x="1824038" y="5024438"/>
          <p14:tracePt t="90223" x="1787525" y="5033963"/>
          <p14:tracePt t="90231" x="1768475" y="5033963"/>
          <p14:tracePt t="90239" x="1722438" y="5033963"/>
          <p14:tracePt t="90248" x="1695450" y="5043488"/>
          <p14:tracePt t="90255" x="1668463" y="5043488"/>
          <p14:tracePt t="90263" x="1622425" y="5053013"/>
          <p14:tracePt t="90271" x="1568450" y="5053013"/>
          <p14:tracePt t="90279" x="1522413" y="5080000"/>
          <p14:tracePt t="90288" x="1504950" y="5080000"/>
          <p14:tracePt t="90295" x="1468438" y="5089525"/>
          <p14:tracePt t="90304" x="1431925" y="5097463"/>
          <p14:tracePt t="90312" x="1412875" y="5097463"/>
          <p14:tracePt t="90320" x="1376363" y="5097463"/>
          <p14:tracePt t="90327" x="1349375" y="5106988"/>
          <p14:tracePt t="90336" x="1303338" y="5106988"/>
          <p14:tracePt t="90344" x="1276350" y="5133975"/>
          <p14:tracePt t="90355" x="1258888" y="5133975"/>
          <p14:tracePt t="90362" x="1230313" y="5133975"/>
          <p14:tracePt t="90369" x="1222375" y="5133975"/>
          <p14:tracePt t="90375" x="1193800" y="5133975"/>
          <p14:tracePt t="90384" x="1185863" y="5133975"/>
          <p14:tracePt t="90392" x="1176338" y="5133975"/>
          <p14:tracePt t="90400" x="1166813" y="5143500"/>
          <p14:tracePt t="90569" x="1166813" y="5133975"/>
          <p14:tracePt t="90577" x="1185863" y="5126038"/>
          <p14:tracePt t="90584" x="1193800" y="5126038"/>
          <p14:tracePt t="90593" x="1212850" y="5126038"/>
          <p14:tracePt t="90601" x="1222375" y="5116513"/>
          <p14:tracePt t="90609" x="1230313" y="5116513"/>
          <p14:tracePt t="90617" x="1249363" y="5097463"/>
          <p14:tracePt t="90633" x="1266825" y="5097463"/>
          <p14:tracePt t="90641" x="1276350" y="5097463"/>
          <p14:tracePt t="90649" x="1303338" y="5097463"/>
          <p14:tracePt t="90656" x="1322388" y="5089525"/>
          <p14:tracePt t="90664" x="1339850" y="5089525"/>
          <p14:tracePt t="90673" x="1349375" y="5089525"/>
          <p14:tracePt t="90681" x="1366838" y="5080000"/>
          <p14:tracePt t="90697" x="1385888" y="5080000"/>
          <p14:tracePt t="90705" x="1385888" y="5070475"/>
          <p14:tracePt t="90743" x="1395413" y="5070475"/>
          <p14:tracePt t="91001" x="1403350" y="5070475"/>
          <p14:tracePt t="91049" x="1422400" y="5070475"/>
          <p14:tracePt t="91105" x="1431925" y="5070475"/>
          <p14:tracePt t="91353" x="1449388" y="5070475"/>
          <p14:tracePt t="91361" x="1458913" y="5070475"/>
          <p14:tracePt t="91425" x="1468438" y="5070475"/>
          <p14:tracePt t="91441" x="1476375" y="5070475"/>
          <p14:tracePt t="91529" x="1485900" y="5070475"/>
          <p14:tracePt t="91545" x="1512888" y="5070475"/>
          <p14:tracePt t="91577" x="1522413" y="5060950"/>
          <p14:tracePt t="92185" x="1531938" y="5053013"/>
          <p14:tracePt t="92193" x="1531938" y="5043488"/>
          <p14:tracePt t="92200" x="1541463" y="5043488"/>
          <p14:tracePt t="92209" x="1549400" y="5033963"/>
          <p14:tracePt t="92217" x="1558925" y="5033963"/>
          <p14:tracePt t="92225" x="1568450" y="5033963"/>
          <p14:tracePt t="92257" x="1576388" y="5024438"/>
          <p14:tracePt t="92265" x="1585913" y="5016500"/>
          <p14:tracePt t="93009" x="1595438" y="5006975"/>
          <p14:tracePt t="94433" x="1622425" y="4987925"/>
          <p14:tracePt t="94441" x="1649413" y="4979988"/>
          <p14:tracePt t="94449" x="1658938" y="4970463"/>
          <p14:tracePt t="94625" x="1668463" y="4960938"/>
          <p14:tracePt t="94641" x="1677988" y="4960938"/>
          <p14:tracePt t="94649" x="1704975" y="4960938"/>
          <p14:tracePt t="94656" x="1722438" y="4960938"/>
          <p14:tracePt t="94666" x="1741488" y="4960938"/>
          <p14:tracePt t="94672" x="1795463" y="4987925"/>
          <p14:tracePt t="94681" x="1878013" y="5043488"/>
          <p14:tracePt t="94690" x="1960563" y="5053013"/>
          <p14:tracePt t="94697" x="2005013" y="5089525"/>
          <p14:tracePt t="94704" x="2024063" y="5097463"/>
          <p14:tracePt t="94713" x="2033588" y="5097463"/>
          <p14:tracePt t="94721" x="2051050" y="5106988"/>
          <p14:tracePt t="94729" x="2060575" y="5106988"/>
          <p14:tracePt t="94737" x="2070100" y="5116513"/>
          <p14:tracePt t="94889" x="2070100" y="5126038"/>
          <p14:tracePt t="94969" x="2070100" y="5133975"/>
          <p14:tracePt t="95001" x="2070100" y="5143500"/>
          <p14:tracePt t="95032" x="2078038" y="5153025"/>
          <p14:tracePt t="95040" x="2078038" y="5160963"/>
          <p14:tracePt t="95167" x="2087563" y="5170488"/>
          <p14:tracePt t="95175" x="2106613" y="5170488"/>
          <p14:tracePt t="95183" x="2114550" y="5170488"/>
          <p14:tracePt t="95192" x="2124075" y="5170488"/>
          <p14:tracePt t="95200" x="2151063" y="5170488"/>
          <p14:tracePt t="95208" x="2170113" y="5170488"/>
          <p14:tracePt t="95216" x="2197100" y="5160963"/>
          <p14:tracePt t="95224" x="2206625" y="5160963"/>
          <p14:tracePt t="95232" x="2233613" y="5153025"/>
          <p14:tracePt t="95240" x="2243138" y="5153025"/>
          <p14:tracePt t="95257" x="2251075" y="5133975"/>
          <p14:tracePt t="149089" x="2270125" y="5133975"/>
          <p14:tracePt t="149097" x="2406650" y="5160963"/>
          <p14:tracePt t="149104" x="2662238" y="5197475"/>
          <p14:tracePt t="149113" x="3117850" y="5243513"/>
          <p14:tracePt t="149120" x="3846513" y="5353050"/>
          <p14:tracePt t="149129" x="4676775" y="5462588"/>
          <p14:tracePt t="149136" x="5378450" y="5462588"/>
          <p14:tracePt t="149144" x="6080125" y="5462588"/>
          <p14:tracePt t="149152" x="6819900" y="5462588"/>
          <p14:tracePt t="149161" x="7531100" y="5462588"/>
          <p14:tracePt t="149169" x="8269288" y="5462588"/>
          <p14:tracePt t="149177" x="9007475" y="54625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電力の削減</a:t>
            </a:r>
          </a:p>
        </p:txBody>
      </p:sp>
      <p:sp>
        <p:nvSpPr>
          <p:cNvPr id="3" name="コンテンツ プレースホルダー 2"/>
          <p:cNvSpPr>
            <a:spLocks noGrp="1"/>
          </p:cNvSpPr>
          <p:nvPr>
            <p:ph idx="1"/>
          </p:nvPr>
        </p:nvSpPr>
        <p:spPr>
          <a:xfrm>
            <a:off x="251520" y="1196752"/>
            <a:ext cx="8867328" cy="4530725"/>
          </a:xfrm>
        </p:spPr>
        <p:txBody>
          <a:bodyPr/>
          <a:lstStyle/>
          <a:p>
            <a:r>
              <a:rPr lang="en-US" altLang="ja-JP" sz="2400" dirty="0"/>
              <a:t>n</a:t>
            </a:r>
            <a:r>
              <a:rPr lang="ja-JP" altLang="en-US" sz="2400" dirty="0"/>
              <a:t>プロセッサで並列処理すれば</a:t>
            </a:r>
            <a:r>
              <a:rPr lang="en-US" altLang="ja-JP" sz="2400" dirty="0"/>
              <a:t>n</a:t>
            </a:r>
            <a:r>
              <a:rPr lang="ja-JP" altLang="en-US" sz="2400" dirty="0"/>
              <a:t>倍速くなる（理想的には</a:t>
            </a:r>
            <a:r>
              <a:rPr lang="ja-JP" altLang="en-US" sz="2400" dirty="0" err="1"/>
              <a:t>、、</a:t>
            </a:r>
            <a:r>
              <a:rPr lang="ja-JP" altLang="en-US" sz="2400" dirty="0"/>
              <a:t>）</a:t>
            </a:r>
            <a:endParaRPr lang="en-US" altLang="ja-JP" sz="2400" dirty="0"/>
          </a:p>
          <a:p>
            <a:r>
              <a:rPr lang="ja-JP" altLang="en-US" sz="2400" dirty="0"/>
              <a:t>しかし、</a:t>
            </a:r>
            <a:r>
              <a:rPr lang="en-US" altLang="ja-JP" sz="2400" dirty="0"/>
              <a:t>n</a:t>
            </a:r>
            <a:r>
              <a:rPr lang="ja-JP" altLang="en-US" sz="2400" dirty="0"/>
              <a:t>プロセッサを動かすと電力は</a:t>
            </a:r>
            <a:r>
              <a:rPr lang="en-US" altLang="ja-JP" sz="2400" dirty="0"/>
              <a:t>n</a:t>
            </a:r>
            <a:r>
              <a:rPr lang="ja-JP" altLang="en-US" sz="2400" dirty="0"/>
              <a:t>倍に！</a:t>
            </a:r>
            <a:endParaRPr lang="en-US" altLang="ja-JP" sz="2400" dirty="0"/>
          </a:p>
          <a:p>
            <a:pPr marL="0" indent="0">
              <a:buNone/>
            </a:pPr>
            <a:r>
              <a:rPr kumimoji="1" lang="ja-JP" altLang="en-US" sz="2400" dirty="0"/>
              <a:t>→これではちっとも電力が減らない（むしろ増えるかも</a:t>
            </a:r>
            <a:r>
              <a:rPr kumimoji="1" lang="ja-JP" altLang="en-US" sz="2400" dirty="0" err="1"/>
              <a:t>、、</a:t>
            </a:r>
            <a:r>
              <a:rPr kumimoji="1" lang="ja-JP" altLang="en-US" sz="2400" dirty="0"/>
              <a:t>）</a:t>
            </a:r>
            <a:endParaRPr kumimoji="1" lang="en-US" altLang="ja-JP" sz="2400" dirty="0"/>
          </a:p>
          <a:p>
            <a:pPr marL="0" indent="0">
              <a:buNone/>
            </a:pPr>
            <a:r>
              <a:rPr lang="ja-JP" altLang="en-US" sz="2400" dirty="0"/>
              <a:t>しかし</a:t>
            </a:r>
            <a:endParaRPr kumimoji="1" lang="en-US" altLang="ja-JP" sz="2400" dirty="0"/>
          </a:p>
          <a:p>
            <a:pPr lvl="1"/>
            <a:r>
              <a:rPr kumimoji="1" lang="ja-JP" altLang="en-US" sz="2400" dirty="0"/>
              <a:t>動的電力　∝　電源電圧の</a:t>
            </a:r>
            <a:r>
              <a:rPr kumimoji="1" lang="en-US" altLang="ja-JP" sz="2400" dirty="0"/>
              <a:t>2</a:t>
            </a:r>
            <a:r>
              <a:rPr kumimoji="1" lang="ja-JP" altLang="en-US" sz="2400" dirty="0"/>
              <a:t>乗</a:t>
            </a:r>
            <a:r>
              <a:rPr kumimoji="1" lang="en-US" altLang="ja-JP" sz="2400" dirty="0"/>
              <a:t>×</a:t>
            </a:r>
            <a:r>
              <a:rPr kumimoji="1" lang="ja-JP" altLang="en-US" sz="2400" dirty="0"/>
              <a:t>動作周波数</a:t>
            </a:r>
            <a:endParaRPr kumimoji="1" lang="en-US" altLang="ja-JP" sz="2400" dirty="0"/>
          </a:p>
          <a:p>
            <a:pPr lvl="1"/>
            <a:r>
              <a:rPr lang="ja-JP" altLang="en-US" sz="2400" dirty="0"/>
              <a:t>動作可能な周波数　∝　電源電圧</a:t>
            </a:r>
            <a:endParaRPr lang="en-US" altLang="ja-JP" sz="2400" dirty="0"/>
          </a:p>
          <a:p>
            <a:r>
              <a:rPr kumimoji="1" lang="ja-JP" altLang="en-US" sz="2400" dirty="0"/>
              <a:t>動作周波数を</a:t>
            </a:r>
            <a:r>
              <a:rPr lang="en-US" altLang="ja-JP" sz="2400" dirty="0"/>
              <a:t>1/n</a:t>
            </a:r>
            <a:r>
              <a:rPr lang="ja-JP" altLang="en-US" sz="2400" dirty="0"/>
              <a:t>にすれば</a:t>
            </a:r>
            <a:r>
              <a:rPr lang="en-US" altLang="ja-JP" sz="2400" dirty="0"/>
              <a:t>1/n</a:t>
            </a:r>
            <a:r>
              <a:rPr lang="ja-JP" altLang="en-US" sz="2400" dirty="0"/>
              <a:t>の電源電圧で動作する（もちろん一定の範囲だが</a:t>
            </a:r>
            <a:r>
              <a:rPr lang="ja-JP" altLang="en-US" sz="2400" dirty="0" err="1"/>
              <a:t>、、、</a:t>
            </a:r>
            <a:r>
              <a:rPr lang="ja-JP" altLang="en-US" sz="2400" dirty="0"/>
              <a:t>）</a:t>
            </a:r>
            <a:endParaRPr lang="en-US" altLang="ja-JP" sz="2400" dirty="0"/>
          </a:p>
          <a:p>
            <a:r>
              <a:rPr kumimoji="1" lang="en-US" altLang="ja-JP" sz="2400" dirty="0"/>
              <a:t>n</a:t>
            </a:r>
            <a:r>
              <a:rPr kumimoji="1" lang="ja-JP" altLang="en-US" sz="2400" dirty="0"/>
              <a:t>プロセッサを使</a:t>
            </a:r>
            <a:r>
              <a:rPr lang="ja-JP" altLang="en-US" sz="2400" dirty="0"/>
              <a:t>って性能を</a:t>
            </a:r>
            <a:r>
              <a:rPr lang="en-US" altLang="ja-JP" sz="2400" dirty="0"/>
              <a:t>n</a:t>
            </a:r>
            <a:r>
              <a:rPr lang="ja-JP" altLang="en-US" sz="2400" dirty="0"/>
              <a:t>倍にする代わりに、周波数を</a:t>
            </a:r>
            <a:r>
              <a:rPr lang="en-US" altLang="ja-JP" sz="2400" dirty="0"/>
              <a:t>1/n</a:t>
            </a:r>
            <a:r>
              <a:rPr lang="ja-JP" altLang="en-US" sz="2400" dirty="0"/>
              <a:t>にする→電源電圧も</a:t>
            </a:r>
            <a:r>
              <a:rPr lang="en-US" altLang="ja-JP" sz="2400" dirty="0"/>
              <a:t>1/n</a:t>
            </a:r>
            <a:r>
              <a:rPr lang="ja-JP" altLang="en-US" sz="2400" dirty="0"/>
              <a:t>にできるので電力は</a:t>
            </a:r>
            <a:r>
              <a:rPr lang="en-US" altLang="ja-JP" sz="2400" dirty="0"/>
              <a:t>2</a:t>
            </a:r>
            <a:r>
              <a:rPr lang="ja-JP" altLang="en-US" sz="2400" dirty="0"/>
              <a:t>乗で減る→同じ性能で電力が減る！</a:t>
            </a:r>
            <a:endParaRPr kumimoji="1" lang="en-US" altLang="ja-JP" sz="2400" dirty="0"/>
          </a:p>
        </p:txBody>
      </p:sp>
      <p:pic>
        <p:nvPicPr>
          <p:cNvPr id="4" name="オーディオ 3">
            <a:hlinkClick r:id="" action="ppaction://media"/>
            <a:extLst>
              <a:ext uri="{FF2B5EF4-FFF2-40B4-BE49-F238E27FC236}">
                <a16:creationId xmlns:a16="http://schemas.microsoft.com/office/drawing/2014/main" id="{686B2FF5-2D56-408D-9271-870CCC47A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1896527"/>
      </p:ext>
    </p:extLst>
  </p:cSld>
  <p:clrMapOvr>
    <a:masterClrMapping/>
  </p:clrMapOvr>
  <mc:AlternateContent xmlns:mc="http://schemas.openxmlformats.org/markup-compatibility/2006" xmlns:p14="http://schemas.microsoft.com/office/powerpoint/2010/main">
    <mc:Choice Requires="p14">
      <p:transition spd="slow" p14:dur="2000" advTm="223878"/>
    </mc:Choice>
    <mc:Fallback xmlns="">
      <p:transition spd="slow" advTm="22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9" x="8096250" y="4841875"/>
          <p14:tracePt t="517" x="7602538" y="5070475"/>
          <p14:tracePt t="525" x="7065963" y="5299075"/>
          <p14:tracePt t="534" x="6618288" y="5416550"/>
          <p14:tracePt t="542" x="6381750" y="5526088"/>
          <p14:tracePt t="550" x="6072188" y="5654675"/>
          <p14:tracePt t="557" x="5870575" y="5735638"/>
          <p14:tracePt t="566" x="5697538" y="5800725"/>
          <p14:tracePt t="575" x="5570538" y="5827713"/>
          <p14:tracePt t="582" x="5507038" y="5864225"/>
          <p14:tracePt t="592" x="5461000" y="5873750"/>
          <p14:tracePt t="598" x="5441950" y="5881688"/>
          <p14:tracePt t="614" x="5434013" y="5881688"/>
          <p14:tracePt t="790" x="5424488" y="5881688"/>
          <p14:tracePt t="806" x="5424488" y="5854700"/>
          <p14:tracePt t="814" x="5470525" y="5808663"/>
          <p14:tracePt t="822" x="5514975" y="5781675"/>
          <p14:tracePt t="830" x="5588000" y="5727700"/>
          <p14:tracePt t="838" x="5653088" y="5681663"/>
          <p14:tracePt t="846" x="5716588" y="5626100"/>
          <p14:tracePt t="855" x="5797550" y="5554663"/>
          <p14:tracePt t="862" x="5853113" y="5489575"/>
          <p14:tracePt t="871" x="5870575" y="5445125"/>
          <p14:tracePt t="878" x="5916613" y="5380038"/>
          <p14:tracePt t="889" x="5935663" y="5353050"/>
          <p14:tracePt t="895" x="5953125" y="5316538"/>
          <p14:tracePt t="903" x="5962650" y="5307013"/>
          <p14:tracePt t="926" x="5962650" y="5289550"/>
          <p14:tracePt t="958" x="5962650" y="5280025"/>
          <p14:tracePt t="1118" x="5962650" y="5289550"/>
          <p14:tracePt t="1125" x="5962650" y="5307013"/>
          <p14:tracePt t="1136" x="5962650" y="5326063"/>
          <p14:tracePt t="1142" x="5962650" y="5362575"/>
          <p14:tracePt t="1158" x="5962650" y="5389563"/>
          <p14:tracePt t="1166" x="5962650" y="5399088"/>
          <p14:tracePt t="1174" x="5962650" y="5408613"/>
          <p14:tracePt t="1190" x="5962650" y="5416550"/>
          <p14:tracePt t="222327" x="5989638" y="5426075"/>
          <p14:tracePt t="222332" x="6135688" y="5380038"/>
          <p14:tracePt t="222341" x="6354763" y="5299075"/>
          <p14:tracePt t="222349" x="6618288" y="5226050"/>
          <p14:tracePt t="222357" x="7029450" y="5080000"/>
          <p14:tracePt t="222367" x="7439025" y="4970463"/>
          <p14:tracePt t="222373" x="7885113" y="4824413"/>
          <p14:tracePt t="222383" x="8369300" y="4705350"/>
          <p14:tracePt t="222389" x="8807450" y="4595813"/>
          <p14:tracePt t="222399" x="9107488" y="44862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42AEA-0A65-462F-A8AB-1E046EBCC5B3}"/>
              </a:ext>
            </a:extLst>
          </p:cNvPr>
          <p:cNvSpPr>
            <a:spLocks noGrp="1"/>
          </p:cNvSpPr>
          <p:nvPr>
            <p:ph type="title"/>
          </p:nvPr>
        </p:nvSpPr>
        <p:spPr/>
        <p:txBody>
          <a:bodyPr/>
          <a:lstStyle/>
          <a:p>
            <a:r>
              <a:rPr lang="ja-JP" altLang="en-US" dirty="0"/>
              <a:t>単一プロセッサの性能向上</a:t>
            </a:r>
            <a:endParaRPr kumimoji="1" lang="ja-JP" altLang="en-US" dirty="0"/>
          </a:p>
        </p:txBody>
      </p:sp>
      <p:sp>
        <p:nvSpPr>
          <p:cNvPr id="3" name="SmartArt プレースホルダー 2">
            <a:extLst>
              <a:ext uri="{FF2B5EF4-FFF2-40B4-BE49-F238E27FC236}">
                <a16:creationId xmlns:a16="http://schemas.microsoft.com/office/drawing/2014/main" id="{D274DD81-D864-4F41-8AEA-504D84C4DDB9}"/>
              </a:ext>
            </a:extLst>
          </p:cNvPr>
          <p:cNvSpPr>
            <a:spLocks noGrp="1"/>
          </p:cNvSpPr>
          <p:nvPr>
            <p:ph type="dgm" idx="1"/>
          </p:nvPr>
        </p:nvSpPr>
        <p:spPr/>
      </p:sp>
      <p:pic>
        <p:nvPicPr>
          <p:cNvPr id="4" name="図 3">
            <a:extLst>
              <a:ext uri="{FF2B5EF4-FFF2-40B4-BE49-F238E27FC236}">
                <a16:creationId xmlns:a16="http://schemas.microsoft.com/office/drawing/2014/main" id="{6922D227-8AEA-4DCD-B2AC-3767A8801A92}"/>
              </a:ext>
            </a:extLst>
          </p:cNvPr>
          <p:cNvPicPr>
            <a:picLocks noChangeAspect="1"/>
          </p:cNvPicPr>
          <p:nvPr/>
        </p:nvPicPr>
        <p:blipFill>
          <a:blip r:embed="rId4"/>
          <a:stretch>
            <a:fillRect/>
          </a:stretch>
        </p:blipFill>
        <p:spPr>
          <a:xfrm>
            <a:off x="0" y="857250"/>
            <a:ext cx="9144000" cy="5143500"/>
          </a:xfrm>
          <a:prstGeom prst="rect">
            <a:avLst/>
          </a:prstGeom>
        </p:spPr>
      </p:pic>
      <p:cxnSp>
        <p:nvCxnSpPr>
          <p:cNvPr id="7" name="直線矢印コネクタ 6">
            <a:extLst>
              <a:ext uri="{FF2B5EF4-FFF2-40B4-BE49-F238E27FC236}">
                <a16:creationId xmlns:a16="http://schemas.microsoft.com/office/drawing/2014/main" id="{F533161C-932C-4FAF-B7FB-A6E899340FAA}"/>
              </a:ext>
            </a:extLst>
          </p:cNvPr>
          <p:cNvCxnSpPr/>
          <p:nvPr/>
        </p:nvCxnSpPr>
        <p:spPr>
          <a:xfrm>
            <a:off x="5152768" y="1626459"/>
            <a:ext cx="389238" cy="5560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DEC04E8-172B-4820-B7EE-2FEC0BD022AC}"/>
              </a:ext>
            </a:extLst>
          </p:cNvPr>
          <p:cNvCxnSpPr/>
          <p:nvPr/>
        </p:nvCxnSpPr>
        <p:spPr>
          <a:xfrm>
            <a:off x="2551670" y="3618310"/>
            <a:ext cx="389238" cy="5560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8">
            <a:extLst>
              <a:ext uri="{FF2B5EF4-FFF2-40B4-BE49-F238E27FC236}">
                <a16:creationId xmlns:a16="http://schemas.microsoft.com/office/drawing/2014/main" id="{706FB115-DEB6-4533-B0B2-F986C8D8A8B8}"/>
              </a:ext>
            </a:extLst>
          </p:cNvPr>
          <p:cNvSpPr txBox="1">
            <a:spLocks noChangeArrowheads="1"/>
          </p:cNvSpPr>
          <p:nvPr/>
        </p:nvSpPr>
        <p:spPr bwMode="auto">
          <a:xfrm>
            <a:off x="1957226" y="3049923"/>
            <a:ext cx="863204" cy="553998"/>
          </a:xfrm>
          <a:prstGeom prst="rect">
            <a:avLst/>
          </a:prstGeom>
          <a:noFill/>
          <a:ln w="9525" algn="ctr">
            <a:noFill/>
            <a:miter lim="800000"/>
            <a:headEnd/>
            <a:tailEnd/>
          </a:ln>
        </p:spPr>
        <p:txBody>
          <a:bodyPr>
            <a:spAutoFit/>
          </a:bodyPr>
          <a:lstStyle/>
          <a:p>
            <a:pPr algn="ctr">
              <a:spcBef>
                <a:spcPct val="20000"/>
              </a:spcBef>
              <a:buClr>
                <a:schemeClr val="tx1"/>
              </a:buClr>
              <a:buSzPct val="60000"/>
              <a:buFont typeface="Wingdings" pitchFamily="2" charset="2"/>
              <a:buNone/>
            </a:pPr>
            <a:r>
              <a:rPr kumimoji="0" lang="en-US" altLang="ja-JP" sz="1500" dirty="0">
                <a:solidFill>
                  <a:srgbClr val="FF0000"/>
                </a:solidFill>
                <a:latin typeface="Arial" charset="0"/>
              </a:rPr>
              <a:t>RISC</a:t>
            </a:r>
            <a:r>
              <a:rPr kumimoji="0" lang="ja-JP" altLang="en-US" sz="1500" dirty="0">
                <a:solidFill>
                  <a:srgbClr val="FF0000"/>
                </a:solidFill>
                <a:latin typeface="Arial" charset="0"/>
              </a:rPr>
              <a:t>の登場</a:t>
            </a:r>
            <a:endParaRPr kumimoji="0" lang="en-GB" altLang="ja-JP" sz="1500" dirty="0">
              <a:solidFill>
                <a:srgbClr val="FF0000"/>
              </a:solidFill>
              <a:latin typeface="Arial" charset="0"/>
            </a:endParaRPr>
          </a:p>
        </p:txBody>
      </p:sp>
      <p:sp>
        <p:nvSpPr>
          <p:cNvPr id="11" name="Text Box 8">
            <a:extLst>
              <a:ext uri="{FF2B5EF4-FFF2-40B4-BE49-F238E27FC236}">
                <a16:creationId xmlns:a16="http://schemas.microsoft.com/office/drawing/2014/main" id="{C33FE7EB-E3F4-4D1A-BF66-EC20D9A1FBB7}"/>
              </a:ext>
            </a:extLst>
          </p:cNvPr>
          <p:cNvSpPr txBox="1">
            <a:spLocks noChangeArrowheads="1"/>
          </p:cNvSpPr>
          <p:nvPr/>
        </p:nvSpPr>
        <p:spPr bwMode="auto">
          <a:xfrm>
            <a:off x="4468737" y="1160924"/>
            <a:ext cx="1221550" cy="553998"/>
          </a:xfrm>
          <a:prstGeom prst="rect">
            <a:avLst/>
          </a:prstGeom>
          <a:noFill/>
          <a:ln w="9525" algn="ctr">
            <a:noFill/>
            <a:miter lim="800000"/>
            <a:headEnd/>
            <a:tailEnd/>
          </a:ln>
        </p:spPr>
        <p:txBody>
          <a:bodyPr wrap="square">
            <a:spAutoFit/>
          </a:bodyPr>
          <a:lstStyle/>
          <a:p>
            <a:pPr algn="ctr">
              <a:spcBef>
                <a:spcPct val="20000"/>
              </a:spcBef>
              <a:buClr>
                <a:schemeClr val="tx1"/>
              </a:buClr>
              <a:buSzPct val="60000"/>
              <a:buFont typeface="Wingdings" pitchFamily="2" charset="2"/>
              <a:buNone/>
            </a:pPr>
            <a:r>
              <a:rPr kumimoji="0" lang="ja-JP" altLang="en-US" sz="1500" dirty="0">
                <a:solidFill>
                  <a:srgbClr val="FF0000"/>
                </a:solidFill>
                <a:latin typeface="Arial" charset="0"/>
              </a:rPr>
              <a:t>マルチプロセッサ化</a:t>
            </a:r>
            <a:endParaRPr kumimoji="0" lang="en-GB" altLang="ja-JP" sz="1500" dirty="0">
              <a:solidFill>
                <a:srgbClr val="FF0000"/>
              </a:solidFill>
              <a:latin typeface="Arial" charset="0"/>
            </a:endParaRPr>
          </a:p>
        </p:txBody>
      </p:sp>
      <p:sp>
        <p:nvSpPr>
          <p:cNvPr id="5" name="テキスト ボックス 4">
            <a:extLst>
              <a:ext uri="{FF2B5EF4-FFF2-40B4-BE49-F238E27FC236}">
                <a16:creationId xmlns:a16="http://schemas.microsoft.com/office/drawing/2014/main" id="{2E782BD4-3C60-470B-B5A7-0DD61FA452A1}"/>
              </a:ext>
            </a:extLst>
          </p:cNvPr>
          <p:cNvSpPr txBox="1"/>
          <p:nvPr/>
        </p:nvSpPr>
        <p:spPr>
          <a:xfrm>
            <a:off x="971600" y="6241633"/>
            <a:ext cx="7624075" cy="338554"/>
          </a:xfrm>
          <a:prstGeom prst="rect">
            <a:avLst/>
          </a:prstGeom>
          <a:noFill/>
        </p:spPr>
        <p:txBody>
          <a:bodyPr wrap="none" rtlCol="0">
            <a:spAutoFit/>
          </a:bodyPr>
          <a:lstStyle/>
          <a:p>
            <a:r>
              <a:rPr lang="en-US" altLang="ja-JP" sz="1600" dirty="0"/>
              <a:t>Hennessy</a:t>
            </a:r>
            <a:r>
              <a:rPr lang="ja-JP" altLang="en-US" sz="1600" dirty="0"/>
              <a:t> </a:t>
            </a:r>
            <a:r>
              <a:rPr lang="en-US" altLang="ja-JP" sz="1600" dirty="0"/>
              <a:t>&amp;</a:t>
            </a:r>
            <a:r>
              <a:rPr lang="ja-JP" altLang="en-US" sz="1600" dirty="0"/>
              <a:t> </a:t>
            </a:r>
            <a:r>
              <a:rPr lang="en-US" altLang="ja-JP" sz="1600" dirty="0"/>
              <a:t>Patterson</a:t>
            </a:r>
            <a:r>
              <a:rPr lang="ja-JP" altLang="en-US" sz="1600" dirty="0"/>
              <a:t> </a:t>
            </a:r>
            <a:r>
              <a:rPr lang="en-US" altLang="ja-JP" sz="1600" dirty="0"/>
              <a:t>“Computer</a:t>
            </a:r>
            <a:r>
              <a:rPr lang="ja-JP" altLang="en-US" sz="1600" dirty="0"/>
              <a:t> </a:t>
            </a:r>
            <a:r>
              <a:rPr lang="en-US" altLang="ja-JP" sz="1600" dirty="0"/>
              <a:t>Architecture</a:t>
            </a:r>
            <a:r>
              <a:rPr lang="ja-JP" altLang="en-US" sz="1600" dirty="0"/>
              <a:t> </a:t>
            </a:r>
            <a:r>
              <a:rPr lang="en-US" altLang="ja-JP" sz="1600" dirty="0"/>
              <a:t>a</a:t>
            </a:r>
            <a:r>
              <a:rPr lang="ja-JP" altLang="en-US" sz="1600" dirty="0"/>
              <a:t> </a:t>
            </a:r>
            <a:r>
              <a:rPr lang="en-US" altLang="ja-JP" sz="1600" dirty="0"/>
              <a:t>quantitative approach 6</a:t>
            </a:r>
            <a:r>
              <a:rPr lang="en-US" altLang="ja-JP" sz="1600" baseline="30000" dirty="0"/>
              <a:t>th</a:t>
            </a:r>
            <a:r>
              <a:rPr lang="en-US" altLang="ja-JP" sz="1600" dirty="0"/>
              <a:t> Edition"</a:t>
            </a:r>
            <a:endParaRPr lang="ja-JP" altLang="en-US" sz="1600" dirty="0"/>
          </a:p>
        </p:txBody>
      </p:sp>
      <p:pic>
        <p:nvPicPr>
          <p:cNvPr id="6" name="オーディオ 5">
            <a:hlinkClick r:id="" action="ppaction://media"/>
            <a:extLst>
              <a:ext uri="{FF2B5EF4-FFF2-40B4-BE49-F238E27FC236}">
                <a16:creationId xmlns:a16="http://schemas.microsoft.com/office/drawing/2014/main" id="{B1355BB6-790D-4165-B8A4-3F4D5C3CE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57949523"/>
      </p:ext>
    </p:extLst>
  </p:cSld>
  <p:clrMapOvr>
    <a:masterClrMapping/>
  </p:clrMapOvr>
  <mc:AlternateContent xmlns:mc="http://schemas.openxmlformats.org/markup-compatibility/2006" xmlns:p14="http://schemas.microsoft.com/office/powerpoint/2010/main">
    <mc:Choice Requires="p14">
      <p:transition spd="slow" p14:dur="2000" advTm="146054"/>
    </mc:Choice>
    <mc:Fallback xmlns="">
      <p:transition spd="slow" advTm="146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910" x="9017000" y="2654300"/>
          <p14:tracePt t="4918" x="8924925" y="2654300"/>
          <p14:tracePt t="4926" x="8815388" y="2654300"/>
          <p14:tracePt t="4933" x="8734425" y="2654300"/>
          <p14:tracePt t="4941" x="8661400" y="2654300"/>
          <p14:tracePt t="4950" x="8588375" y="2654300"/>
          <p14:tracePt t="4958" x="8532813" y="2654300"/>
          <p14:tracePt t="4965" x="8442325" y="2654300"/>
          <p14:tracePt t="4976" x="8386763" y="2654300"/>
          <p14:tracePt t="4982" x="8359775" y="2654300"/>
          <p14:tracePt t="4989" x="8305800" y="2654300"/>
          <p14:tracePt t="4999" x="8269288" y="2654300"/>
          <p14:tracePt t="5005" x="8250238" y="2654300"/>
          <p14:tracePt t="5015" x="8223250" y="2635250"/>
          <p14:tracePt t="5021" x="8204200" y="2635250"/>
          <p14:tracePt t="5031" x="8186738" y="2635250"/>
          <p14:tracePt t="5037" x="8177213" y="2635250"/>
          <p14:tracePt t="5063" x="8169275" y="2635250"/>
          <p14:tracePt t="5230" x="8169275" y="2617788"/>
          <p14:tracePt t="5246" x="8169275" y="2608263"/>
          <p14:tracePt t="5253" x="8169275" y="2598738"/>
          <p14:tracePt t="5269" x="8169275" y="2589213"/>
          <p14:tracePt t="5285" x="8169275" y="2571750"/>
          <p14:tracePt t="5301" x="8169275" y="2562225"/>
          <p14:tracePt t="5326" x="8159750" y="2554288"/>
          <p14:tracePt t="12397" x="8159750" y="2562225"/>
          <p14:tracePt t="12557" x="8159750" y="2571750"/>
          <p14:tracePt t="12581" x="8169275" y="2571750"/>
          <p14:tracePt t="12590" x="8177213" y="2571750"/>
          <p14:tracePt t="12597" x="8186738" y="2571750"/>
          <p14:tracePt t="12605" x="8196263" y="2562225"/>
          <p14:tracePt t="12742" x="8204200" y="2562225"/>
          <p14:tracePt t="14109" x="8223250" y="2544763"/>
          <p14:tracePt t="14117" x="8240713" y="2517775"/>
          <p14:tracePt t="14126" x="8259763" y="2498725"/>
          <p14:tracePt t="14134" x="8269288" y="2489200"/>
          <p14:tracePt t="14151" x="8277225" y="2471738"/>
          <p14:tracePt t="14158" x="8286750" y="2462213"/>
          <p14:tracePt t="14167" x="8305800" y="2425700"/>
          <p14:tracePt t="14174" x="8305800" y="2416175"/>
          <p14:tracePt t="14181" x="8323263" y="2389188"/>
          <p14:tracePt t="14191" x="8350250" y="2362200"/>
          <p14:tracePt t="14198" x="8359775" y="2335213"/>
          <p14:tracePt t="14205" x="8359775" y="2325688"/>
          <p14:tracePt t="14214" x="8369300" y="2298700"/>
          <p14:tracePt t="14231" x="8369300" y="2289175"/>
          <p14:tracePt t="14248" x="8369300" y="2279650"/>
          <p14:tracePt t="14254" x="8369300" y="2262188"/>
          <p14:tracePt t="14270" x="8369300" y="2252663"/>
          <p14:tracePt t="14358" x="8369300" y="2243138"/>
          <p14:tracePt t="14677" x="8378825" y="2216150"/>
          <p14:tracePt t="14701" x="8378825" y="2206625"/>
          <p14:tracePt t="14717" x="8378825" y="2197100"/>
          <p14:tracePt t="14733" x="8378825" y="2179638"/>
          <p14:tracePt t="14757" x="8378825" y="2170113"/>
          <p14:tracePt t="14780" x="8386763" y="2152650"/>
          <p14:tracePt t="14796" x="8396288" y="2152650"/>
          <p14:tracePt t="14821" x="8396288" y="2143125"/>
          <p14:tracePt t="14933" x="8396288" y="2133600"/>
          <p14:tracePt t="14941" x="8405813" y="2116138"/>
          <p14:tracePt t="14958" x="8405813" y="2097088"/>
          <p14:tracePt t="14974" x="8405813" y="2089150"/>
          <p14:tracePt t="15326" x="8405813" y="2116138"/>
          <p14:tracePt t="15334" x="8396288" y="2160588"/>
          <p14:tracePt t="15341" x="8359775" y="2189163"/>
          <p14:tracePt t="15350" x="8313738" y="2262188"/>
          <p14:tracePt t="15358" x="8259763" y="2306638"/>
          <p14:tracePt t="15367" x="8232775" y="2325688"/>
          <p14:tracePt t="15373" x="8204200" y="2343150"/>
          <p14:tracePt t="15381" x="8186738" y="2371725"/>
          <p14:tracePt t="15790" x="8186738" y="2389188"/>
          <p14:tracePt t="15806" x="8186738" y="2398713"/>
          <p14:tracePt t="15830" x="8177213" y="2408238"/>
          <p14:tracePt t="15886" x="8169275" y="2416175"/>
          <p14:tracePt t="16037" x="8169275" y="2435225"/>
          <p14:tracePt t="16053" x="8159750" y="2435225"/>
          <p14:tracePt t="16126" x="8140700" y="2444750"/>
          <p14:tracePt t="16133" x="8132763" y="2444750"/>
          <p14:tracePt t="16142" x="8123238" y="2444750"/>
          <p14:tracePt t="16150" x="8104188" y="2444750"/>
          <p14:tracePt t="16157" x="8096250" y="2444750"/>
          <p14:tracePt t="16206" x="8086725" y="2444750"/>
          <p14:tracePt t="16222" x="8077200" y="2452688"/>
          <p14:tracePt t="16470" x="8059738" y="2452688"/>
          <p14:tracePt t="16485" x="8050213" y="2452688"/>
          <p14:tracePt t="17111" x="8050213" y="2444750"/>
          <p14:tracePt t="17125" x="8050213" y="2435225"/>
          <p14:tracePt t="17157" x="8050213" y="2425700"/>
          <p14:tracePt t="17165" x="8050213" y="2416175"/>
          <p14:tracePt t="17414" x="8050213" y="2398713"/>
          <p14:tracePt t="17422" x="8050213" y="2379663"/>
          <p14:tracePt t="17430" x="8059738" y="2362200"/>
          <p14:tracePt t="17437" x="8059738" y="2352675"/>
          <p14:tracePt t="17448" x="8067675" y="2325688"/>
          <p14:tracePt t="17453" x="8067675" y="2306638"/>
          <p14:tracePt t="17463" x="8077200" y="2270125"/>
          <p14:tracePt t="17469" x="8077200" y="2252663"/>
          <p14:tracePt t="17479" x="8077200" y="2206625"/>
          <p14:tracePt t="17485" x="8077200" y="2160588"/>
          <p14:tracePt t="17494" x="8077200" y="2116138"/>
          <p14:tracePt t="17501" x="8077200" y="2060575"/>
          <p14:tracePt t="17510" x="8077200" y="2024063"/>
          <p14:tracePt t="17517" x="8077200" y="1970088"/>
          <p14:tracePt t="17525" x="8077200" y="1933575"/>
          <p14:tracePt t="17533" x="8077200" y="1878013"/>
          <p14:tracePt t="17542" x="8077200" y="1841500"/>
          <p14:tracePt t="17549" x="8086725" y="1787525"/>
          <p14:tracePt t="17557" x="8096250" y="1751013"/>
          <p14:tracePt t="17567" x="8096250" y="1741488"/>
          <p14:tracePt t="17573" x="8096250" y="1731963"/>
          <p14:tracePt t="17583" x="8096250" y="1714500"/>
          <p14:tracePt t="18102" x="8096250" y="1731963"/>
          <p14:tracePt t="18125" x="8096250" y="1741488"/>
          <p14:tracePt t="19574" x="8096250" y="1787525"/>
          <p14:tracePt t="19581" x="8096250" y="1824038"/>
          <p14:tracePt t="19589" x="8123238" y="1851025"/>
          <p14:tracePt t="19597" x="8150225" y="1914525"/>
          <p14:tracePt t="19605" x="8159750" y="1943100"/>
          <p14:tracePt t="19615" x="8169275" y="1987550"/>
          <p14:tracePt t="19621" x="8196263" y="2033588"/>
          <p14:tracePt t="19632" x="8204200" y="2070100"/>
          <p14:tracePt t="19638" x="8204200" y="2116138"/>
          <p14:tracePt t="19649" x="8204200" y="2152650"/>
          <p14:tracePt t="19654" x="8196263" y="2197100"/>
          <p14:tracePt t="19664" x="8150225" y="2279650"/>
          <p14:tracePt t="19669" x="8123238" y="2362200"/>
          <p14:tracePt t="19680" x="8086725" y="2435225"/>
          <p14:tracePt t="19685" x="8059738" y="2481263"/>
          <p14:tracePt t="19694" x="8023225" y="2562225"/>
          <p14:tracePt t="19703" x="7994650" y="2681288"/>
          <p14:tracePt t="19710" x="7977188" y="2771775"/>
          <p14:tracePt t="19719" x="7977188" y="2863850"/>
          <p14:tracePt t="19725" x="7977188" y="2936875"/>
          <p14:tracePt t="19733" x="7977188" y="3063875"/>
          <p14:tracePt t="19742" x="7977188" y="3155950"/>
          <p14:tracePt t="19750" x="8013700" y="3255963"/>
          <p14:tracePt t="19757" x="8023225" y="3328988"/>
          <p14:tracePt t="19767" x="8040688" y="3411538"/>
          <p14:tracePt t="19773" x="8040688" y="3465513"/>
          <p14:tracePt t="19781" x="8050213" y="3529013"/>
          <p14:tracePt t="19790" x="8050213" y="3584575"/>
          <p14:tracePt t="19797" x="8077200" y="3657600"/>
          <p14:tracePt t="19805" x="8077200" y="3738563"/>
          <p14:tracePt t="19814" x="8077200" y="3848100"/>
          <p14:tracePt t="19821" x="8077200" y="3940175"/>
          <p14:tracePt t="19831" x="8077200" y="4067175"/>
          <p14:tracePt t="19837" x="8077200" y="4213225"/>
          <p14:tracePt t="19847" x="8077200" y="4303713"/>
          <p14:tracePt t="19854" x="8059738" y="4432300"/>
          <p14:tracePt t="19865" x="8013700" y="4551363"/>
          <p14:tracePt t="19869" x="7986713" y="4624388"/>
          <p14:tracePt t="19878" x="7977188" y="4741863"/>
          <p14:tracePt t="19898" x="7931150" y="4878388"/>
          <p14:tracePt t="19901" x="7921625" y="4951413"/>
          <p14:tracePt t="19910" x="7913688" y="5016500"/>
          <p14:tracePt t="19918" x="7913688" y="5070475"/>
          <p14:tracePt t="19925" x="7913688" y="5126038"/>
          <p14:tracePt t="19935" x="7913688" y="5180013"/>
          <p14:tracePt t="19942" x="7913688" y="5207000"/>
          <p14:tracePt t="19949" x="7913688" y="5243513"/>
          <p14:tracePt t="19958" x="7913688" y="5280025"/>
          <p14:tracePt t="19965" x="7913688" y="5335588"/>
          <p14:tracePt t="19974" x="7913688" y="5362575"/>
          <p14:tracePt t="19982" x="7913688" y="5399088"/>
          <p14:tracePt t="19989" x="7913688" y="5426075"/>
          <p14:tracePt t="19997" x="7913688" y="5453063"/>
          <p14:tracePt t="20006" x="7913688" y="5481638"/>
          <p14:tracePt t="20014" x="7904163" y="5526088"/>
          <p14:tracePt t="20022" x="7894638" y="5545138"/>
          <p14:tracePt t="20030" x="7885113" y="5562600"/>
          <p14:tracePt t="20037" x="7877175" y="5581650"/>
          <p14:tracePt t="20047" x="7867650" y="5599113"/>
          <p14:tracePt t="20054" x="7867650" y="5618163"/>
          <p14:tracePt t="20063" x="7867650" y="5635625"/>
          <p14:tracePt t="20070" x="7840663" y="5662613"/>
          <p14:tracePt t="20079" x="7840663" y="5681663"/>
          <p14:tracePt t="20085" x="7831138" y="5699125"/>
          <p14:tracePt t="20094" x="7831138" y="5718175"/>
          <p14:tracePt t="20102" x="7821613" y="5727700"/>
          <p14:tracePt t="20109" x="7821613" y="5745163"/>
          <p14:tracePt t="20118" x="7821613" y="5754688"/>
          <p14:tracePt t="20125" x="7821613" y="5764213"/>
          <p14:tracePt t="20133" x="7813675" y="5791200"/>
          <p14:tracePt t="20142" x="7794625" y="5808663"/>
          <p14:tracePt t="20165" x="7785100" y="5827713"/>
          <p14:tracePt t="20181" x="7777163" y="5845175"/>
          <p14:tracePt t="20189" x="7767638" y="5854700"/>
          <p14:tracePt t="20197" x="7758113" y="5873750"/>
          <p14:tracePt t="20206" x="7721600" y="5891213"/>
          <p14:tracePt t="20214" x="7704138" y="5910263"/>
          <p14:tracePt t="20222" x="7675563" y="5927725"/>
          <p14:tracePt t="20230" x="7639050" y="5946775"/>
          <p14:tracePt t="20237" x="7594600" y="5973763"/>
          <p14:tracePt t="20248" x="7575550" y="5991225"/>
          <p14:tracePt t="20254" x="7539038" y="6000750"/>
          <p14:tracePt t="20263" x="7475538" y="6054725"/>
          <p14:tracePt t="20269" x="7439025" y="6054725"/>
          <p14:tracePt t="20280" x="7421563" y="6064250"/>
          <p14:tracePt t="20285" x="7392988" y="6073775"/>
          <p14:tracePt t="20293" x="7375525" y="6083300"/>
          <p14:tracePt t="20301" x="7348538" y="6083300"/>
          <p14:tracePt t="20310" x="7329488" y="6100763"/>
          <p14:tracePt t="20333" x="7319963" y="6100763"/>
          <p14:tracePt t="20342" x="7292975" y="6100763"/>
          <p14:tracePt t="20350" x="7275513" y="6100763"/>
          <p14:tracePt t="20358" x="7248525" y="6100763"/>
          <p14:tracePt t="20367" x="7229475" y="6100763"/>
          <p14:tracePt t="20374" x="7183438" y="6100763"/>
          <p14:tracePt t="20382" x="7129463" y="6100763"/>
          <p14:tracePt t="20389" x="7056438" y="6100763"/>
          <p14:tracePt t="20398" x="7000875" y="6100763"/>
          <p14:tracePt t="20405" x="6946900" y="6100763"/>
          <p14:tracePt t="20414" x="6892925" y="6100763"/>
          <p14:tracePt t="20421" x="6827838" y="6100763"/>
          <p14:tracePt t="20430" x="6800850" y="6100763"/>
          <p14:tracePt t="20437" x="6783388" y="6100763"/>
          <p14:tracePt t="20447" x="6764338" y="6100763"/>
          <p14:tracePt t="20453" x="6746875" y="6100763"/>
          <p14:tracePt t="20463" x="6746875" y="6091238"/>
          <p14:tracePt t="20479" x="6737350" y="6083300"/>
          <p14:tracePt t="20485" x="6718300" y="6054725"/>
          <p14:tracePt t="20493" x="6710363" y="6027738"/>
          <p14:tracePt t="20501" x="6700838" y="6010275"/>
          <p14:tracePt t="20509" x="6681788" y="5973763"/>
          <p14:tracePt t="20517" x="6664325" y="5927725"/>
          <p14:tracePt t="20525" x="6654800" y="5910263"/>
          <p14:tracePt t="20532" x="6654800" y="5873750"/>
          <p14:tracePt t="20540" x="6645275" y="5845175"/>
          <p14:tracePt t="20548" x="6645275" y="5818188"/>
          <p14:tracePt t="20556" x="6637338" y="5800725"/>
          <p14:tracePt t="20564" x="6637338" y="5772150"/>
          <p14:tracePt t="20572" x="6637338" y="5754688"/>
          <p14:tracePt t="20580" x="6637338" y="5735638"/>
          <p14:tracePt t="20588" x="6637338" y="5718175"/>
          <p14:tracePt t="20596" x="6637338" y="5708650"/>
          <p14:tracePt t="20604" x="6637338" y="5691188"/>
          <p14:tracePt t="20620" x="6637338" y="5672138"/>
          <p14:tracePt t="20628" x="6664325" y="5654675"/>
          <p14:tracePt t="20636" x="6681788" y="5635625"/>
          <p14:tracePt t="20644" x="6700838" y="5635625"/>
          <p14:tracePt t="20652" x="6710363" y="5626100"/>
          <p14:tracePt t="20661" x="6718300" y="5626100"/>
          <p14:tracePt t="20668" x="6737350" y="5626100"/>
          <p14:tracePt t="20677" x="6764338" y="5626100"/>
          <p14:tracePt t="20685" x="6800850" y="5626100"/>
          <p14:tracePt t="20694" x="6846888" y="5626100"/>
          <p14:tracePt t="20702" x="6864350" y="5626100"/>
          <p14:tracePt t="20710" x="6892925" y="5626100"/>
          <p14:tracePt t="20718" x="6900863" y="5626100"/>
          <p14:tracePt t="20726" x="6910388" y="5626100"/>
          <p14:tracePt t="20733" x="6929438" y="5626100"/>
          <p14:tracePt t="20743" x="6946900" y="5626100"/>
          <p14:tracePt t="20757" x="6973888" y="5626100"/>
          <p14:tracePt t="20765" x="7010400" y="5635625"/>
          <p14:tracePt t="20773" x="7029450" y="5645150"/>
          <p14:tracePt t="20783" x="7073900" y="5691188"/>
          <p14:tracePt t="20790" x="7102475" y="5708650"/>
          <p14:tracePt t="20797" x="7138988" y="5745163"/>
          <p14:tracePt t="20806" x="7138988" y="5754688"/>
          <p14:tracePt t="20814" x="7183438" y="5791200"/>
          <p14:tracePt t="20822" x="7202488" y="5827713"/>
          <p14:tracePt t="20830" x="7212013" y="5845175"/>
          <p14:tracePt t="20837" x="7248525" y="5881688"/>
          <p14:tracePt t="20847" x="7256463" y="5891213"/>
          <p14:tracePt t="20853" x="7256463" y="5900738"/>
          <p14:tracePt t="20863" x="7256463" y="5918200"/>
          <p14:tracePt t="20886" x="7265988" y="5946775"/>
          <p14:tracePt t="20893" x="7265988" y="5973763"/>
          <p14:tracePt t="20902" x="7265988" y="5983288"/>
          <p14:tracePt t="20917" x="7265988" y="6010275"/>
          <p14:tracePt t="20933" x="7265988" y="6027738"/>
          <p14:tracePt t="20943" x="7256463" y="6037263"/>
          <p14:tracePt t="20949" x="7239000" y="6054725"/>
          <p14:tracePt t="20957" x="7229475" y="6064250"/>
          <p14:tracePt t="20967" x="7212013" y="6073775"/>
          <p14:tracePt t="20973" x="7202488" y="6073775"/>
          <p14:tracePt t="20982" x="7192963" y="6083300"/>
          <p14:tracePt t="21006" x="7175500" y="6083300"/>
          <p14:tracePt t="21029" x="7165975" y="6083300"/>
          <p14:tracePt t="21037" x="7156450" y="6083300"/>
          <p14:tracePt t="21048" x="7129463" y="6083300"/>
          <p14:tracePt t="21053" x="7102475" y="6083300"/>
          <p14:tracePt t="21064" x="7046913" y="6100763"/>
          <p14:tracePt t="21069" x="7000875" y="6100763"/>
          <p14:tracePt t="21079" x="6956425" y="6110288"/>
          <p14:tracePt t="21085" x="6946900" y="6110288"/>
          <p14:tracePt t="21094" x="6900863" y="6110288"/>
          <p14:tracePt t="21101" x="6873875" y="6110288"/>
          <p14:tracePt t="21110" x="6864350" y="6110288"/>
          <p14:tracePt t="21117" x="6856413" y="6110288"/>
          <p14:tracePt t="21125" x="6846888" y="6110288"/>
          <p14:tracePt t="21133" x="6827838" y="6110288"/>
          <p14:tracePt t="21181" x="6819900" y="6110288"/>
          <p14:tracePt t="21189" x="6800850" y="6110288"/>
          <p14:tracePt t="21197" x="6783388" y="6100763"/>
          <p14:tracePt t="21213" x="6764338" y="6091238"/>
          <p14:tracePt t="21221" x="6754813" y="6091238"/>
          <p14:tracePt t="21231" x="6737350" y="6073775"/>
          <p14:tracePt t="21237" x="6727825" y="6064250"/>
          <p14:tracePt t="21247" x="6718300" y="6054725"/>
          <p14:tracePt t="21253" x="6710363" y="6046788"/>
          <p14:tracePt t="21390" x="6710363" y="6037263"/>
          <p14:tracePt t="21414" x="6710363" y="6027738"/>
          <p14:tracePt t="21421" x="6710363" y="6018213"/>
          <p14:tracePt t="21430" x="6710363" y="6000750"/>
          <p14:tracePt t="21446" x="6710363" y="5991225"/>
          <p14:tracePt t="21453" x="6710363" y="5973763"/>
          <p14:tracePt t="21464" x="6718300" y="5954713"/>
          <p14:tracePt t="21481" x="6737350" y="5937250"/>
          <p14:tracePt t="21510" x="6737350" y="5927725"/>
          <p14:tracePt t="21517" x="6737350" y="5910263"/>
          <p14:tracePt t="21525" x="6737350" y="5900738"/>
          <p14:tracePt t="21534" x="6737350" y="5891213"/>
          <p14:tracePt t="21549" x="6737350" y="5873750"/>
          <p14:tracePt t="21565" x="6737350" y="5864225"/>
          <p14:tracePt t="21702" x="6737350" y="5854700"/>
          <p14:tracePt t="21773" x="6746875" y="5845175"/>
          <p14:tracePt t="21789" x="6746875" y="5827713"/>
          <p14:tracePt t="21814" x="6746875" y="5818188"/>
          <p14:tracePt t="21821" x="6746875" y="5808663"/>
          <p14:tracePt t="21838" x="6746875" y="5791200"/>
          <p14:tracePt t="22237" x="6746875" y="5800725"/>
          <p14:tracePt t="22262" x="6737350" y="5800725"/>
          <p14:tracePt t="22286" x="6718300" y="5781675"/>
          <p14:tracePt t="22302" x="6710363" y="5772150"/>
          <p14:tracePt t="22317" x="6691313" y="5764213"/>
          <p14:tracePt t="22334" x="6681788" y="5754688"/>
          <p14:tracePt t="22373" x="6654800" y="5745163"/>
          <p14:tracePt t="22381" x="6645275" y="5745163"/>
          <p14:tracePt t="22389" x="6645275" y="5735638"/>
          <p14:tracePt t="22398" x="6637338" y="5727700"/>
          <p14:tracePt t="22406" x="6627813" y="5727700"/>
          <p14:tracePt t="22413" x="6610350" y="5718175"/>
          <p14:tracePt t="22422" x="6591300" y="5699125"/>
          <p14:tracePt t="22430" x="6564313" y="5672138"/>
          <p14:tracePt t="22438" x="6527800" y="5645150"/>
          <p14:tracePt t="22446" x="6500813" y="5618163"/>
          <p14:tracePt t="22453" x="6445250" y="5581650"/>
          <p14:tracePt t="22463" x="6381750" y="5535613"/>
          <p14:tracePt t="22469" x="6335713" y="5489575"/>
          <p14:tracePt t="22479" x="6291263" y="5445125"/>
          <p14:tracePt t="22485" x="6235700" y="5389563"/>
          <p14:tracePt t="22494" x="6208713" y="5362575"/>
          <p14:tracePt t="22502" x="6153150" y="5289550"/>
          <p14:tracePt t="22510" x="6116638" y="5262563"/>
          <p14:tracePt t="22518" x="6072188" y="5216525"/>
          <p14:tracePt t="22526" x="6007100" y="5143500"/>
          <p14:tracePt t="22533" x="5953125" y="5060950"/>
          <p14:tracePt t="22541" x="5899150" y="5016500"/>
          <p14:tracePt t="22550" x="5843588" y="4951413"/>
          <p14:tracePt t="22557" x="5816600" y="4914900"/>
          <p14:tracePt t="22566" x="5770563" y="4870450"/>
          <p14:tracePt t="22573" x="5716588" y="4833938"/>
          <p14:tracePt t="22582" x="5697538" y="4814888"/>
          <p14:tracePt t="22589" x="5653088" y="4778375"/>
          <p14:tracePt t="22597" x="5607050" y="4751388"/>
          <p14:tracePt t="22606" x="5597525" y="4751388"/>
          <p14:tracePt t="22613" x="5597525" y="4741863"/>
          <p14:tracePt t="22757" x="5588000" y="4732338"/>
          <p14:tracePt t="22765" x="5580063" y="4724400"/>
          <p14:tracePt t="22773" x="5570538" y="4714875"/>
          <p14:tracePt t="22789" x="5570538" y="4705350"/>
          <p14:tracePt t="22797" x="5561013" y="4697413"/>
          <p14:tracePt t="22829" x="5551488" y="4697413"/>
          <p14:tracePt t="22862" x="5543550" y="4687888"/>
          <p14:tracePt t="22878" x="5543550" y="4678363"/>
          <p14:tracePt t="22887" x="5534025" y="4678363"/>
          <p14:tracePt t="22893" x="5524500" y="4678363"/>
          <p14:tracePt t="22901" x="5514975" y="4678363"/>
          <p14:tracePt t="22909" x="5487988" y="4678363"/>
          <p14:tracePt t="22918" x="5470525" y="4678363"/>
          <p14:tracePt t="22925" x="5441950" y="4678363"/>
          <p14:tracePt t="22933" x="5405438" y="4678363"/>
          <p14:tracePt t="22942" x="5368925" y="4678363"/>
          <p14:tracePt t="22949" x="5341938" y="4678363"/>
          <p14:tracePt t="22958" x="5305425" y="4678363"/>
          <p14:tracePt t="22965" x="5268913" y="4678363"/>
          <p14:tracePt t="22974" x="5214938" y="4678363"/>
          <p14:tracePt t="22981" x="5178425" y="4678363"/>
          <p14:tracePt t="22990" x="5122863" y="4678363"/>
          <p14:tracePt t="22997" x="5078413" y="4678363"/>
          <p14:tracePt t="23006" x="5059363" y="4678363"/>
          <p14:tracePt t="23013" x="5022850" y="4705350"/>
          <p14:tracePt t="23086" x="5014913" y="4705350"/>
          <p14:tracePt t="23101" x="4995863" y="4705350"/>
          <p14:tracePt t="23109" x="4986338" y="4705350"/>
          <p14:tracePt t="23117" x="4978400" y="4705350"/>
          <p14:tracePt t="23360" x="4949825" y="4705350"/>
          <p14:tracePt t="23365" x="4932363" y="4705350"/>
          <p14:tracePt t="23373" x="4895850" y="4705350"/>
          <p14:tracePt t="23382" x="4876800" y="4705350"/>
          <p14:tracePt t="23389" x="4822825" y="4705350"/>
          <p14:tracePt t="23397" x="4786313" y="4705350"/>
          <p14:tracePt t="23405" x="4730750" y="4705350"/>
          <p14:tracePt t="23413" x="4686300" y="4705350"/>
          <p14:tracePt t="23421" x="4649788" y="4705350"/>
          <p14:tracePt t="23431" x="4613275" y="4705350"/>
          <p14:tracePt t="23437" x="4586288" y="4705350"/>
          <p14:tracePt t="23448" x="4576763" y="4705350"/>
          <p14:tracePt t="23453" x="4549775" y="4705350"/>
          <p14:tracePt t="23464" x="4530725" y="4705350"/>
          <p14:tracePt t="23469" x="4513263" y="4714875"/>
          <p14:tracePt t="23480" x="4484688" y="4714875"/>
          <p14:tracePt t="23485" x="4430713" y="4724400"/>
          <p14:tracePt t="23494" x="4348163" y="4760913"/>
          <p14:tracePt t="23503" x="4257675" y="4778375"/>
          <p14:tracePt t="23511" x="4230688" y="4787900"/>
          <p14:tracePt t="23518" x="4194175" y="4797425"/>
          <p14:tracePt t="23630" x="4175125" y="4797425"/>
          <p14:tracePt t="23638" x="4157663" y="4797425"/>
          <p14:tracePt t="23662" x="4138613" y="4797425"/>
          <p14:tracePt t="23670" x="4129088" y="4797425"/>
          <p14:tracePt t="23679" x="4121150" y="4797425"/>
          <p14:tracePt t="23694" x="4111625" y="4787900"/>
          <p14:tracePt t="24238" x="4111625" y="4778375"/>
          <p14:tracePt t="24245" x="4111625" y="4768850"/>
          <p14:tracePt t="24253" x="4111625" y="4732338"/>
          <p14:tracePt t="24262" x="4111625" y="4697413"/>
          <p14:tracePt t="24269" x="4111625" y="4678363"/>
          <p14:tracePt t="24279" x="4102100" y="4651375"/>
          <p14:tracePt t="24286" x="4102100" y="4624388"/>
          <p14:tracePt t="24294" x="4102100" y="4605338"/>
          <p14:tracePt t="24302" x="4102100" y="4595813"/>
          <p14:tracePt t="24317" x="4102100" y="4587875"/>
          <p14:tracePt t="24405" x="4102100" y="4578350"/>
          <p14:tracePt t="24413" x="4102100" y="4559300"/>
          <p14:tracePt t="24422" x="4102100" y="4541838"/>
          <p14:tracePt t="24429" x="4102100" y="4522788"/>
          <p14:tracePt t="24437" x="4102100" y="4514850"/>
          <p14:tracePt t="24448" x="4102100" y="4505325"/>
          <p14:tracePt t="24453" x="4102100" y="4495800"/>
          <p14:tracePt t="24463" x="4102100" y="4478338"/>
          <p14:tracePt t="24469" x="4102100" y="4468813"/>
          <p14:tracePt t="24480" x="4102100" y="4459288"/>
          <p14:tracePt t="24605" x="4102100" y="4449763"/>
          <p14:tracePt t="24613" x="4102100" y="4441825"/>
          <p14:tracePt t="24637" x="4102100" y="4432300"/>
          <p14:tracePt t="24661" x="4102100" y="4422775"/>
          <p14:tracePt t="24670" x="4094163" y="4413250"/>
          <p14:tracePt t="24686" x="4094163" y="4395788"/>
          <p14:tracePt t="24695" x="4084638" y="4386263"/>
          <p14:tracePt t="24710" x="4065588" y="4368800"/>
          <p14:tracePt t="24717" x="4065588" y="4349750"/>
          <p14:tracePt t="24725" x="4065588" y="4340225"/>
          <p14:tracePt t="24734" x="4065588" y="4332288"/>
          <p14:tracePt t="24742" x="4065588" y="4313238"/>
          <p14:tracePt t="24751" x="4065588" y="4303713"/>
          <p14:tracePt t="24758" x="4057650" y="4295775"/>
          <p14:tracePt t="24766" x="4057650" y="4276725"/>
          <p14:tracePt t="24774" x="4057650" y="4268788"/>
          <p14:tracePt t="24782" x="4048125" y="4249738"/>
          <p14:tracePt t="24789" x="4048125" y="4232275"/>
          <p14:tracePt t="24799" x="4048125" y="4222750"/>
          <p14:tracePt t="24805" x="4048125" y="4213225"/>
          <p14:tracePt t="24814" x="4048125" y="4203700"/>
          <p14:tracePt t="24822" x="4038600" y="4176713"/>
          <p14:tracePt t="24830" x="4029075" y="4176713"/>
          <p14:tracePt t="24869" x="4029075" y="4167188"/>
          <p14:tracePt t="24902" x="4029075" y="4149725"/>
          <p14:tracePt t="24910" x="4021138" y="4130675"/>
          <p14:tracePt t="24943" x="4021138" y="4122738"/>
          <p14:tracePt t="24981" x="4021138" y="4103688"/>
          <p14:tracePt t="25861" x="4021138" y="4130675"/>
          <p14:tracePt t="25893" x="4021138" y="4140200"/>
          <p14:tracePt t="25902" x="4029075" y="4149725"/>
          <p14:tracePt t="26149" x="4038600" y="4159250"/>
          <p14:tracePt t="26157" x="4048125" y="4149725"/>
          <p14:tracePt t="26165" x="4057650" y="4130675"/>
          <p14:tracePt t="26173" x="4075113" y="4113213"/>
          <p14:tracePt t="26183" x="4084638" y="4076700"/>
          <p14:tracePt t="26190" x="4094163" y="4049713"/>
          <p14:tracePt t="26199" x="4111625" y="4021138"/>
          <p14:tracePt t="26206" x="4148138" y="3976688"/>
          <p14:tracePt t="26213" x="4165600" y="3948113"/>
          <p14:tracePt t="26222" x="4184650" y="3930650"/>
          <p14:tracePt t="26230" x="4194175" y="3903663"/>
          <p14:tracePt t="26237" x="4211638" y="3875088"/>
          <p14:tracePt t="26246" x="4221163" y="3867150"/>
          <p14:tracePt t="26263" x="4230688" y="3848100"/>
          <p14:tracePt t="26270" x="4230688" y="3840163"/>
          <p14:tracePt t="26279" x="4238625" y="3830638"/>
          <p14:tracePt t="26478" x="4238625" y="3821113"/>
          <p14:tracePt t="26495" x="4238625" y="3811588"/>
          <p14:tracePt t="26510" x="4238625" y="3803650"/>
          <p14:tracePt t="26517" x="4238625" y="3794125"/>
          <p14:tracePt t="26525" x="4238625" y="3784600"/>
          <p14:tracePt t="26542" x="4238625" y="3767138"/>
          <p14:tracePt t="26550" x="4238625" y="3757613"/>
          <p14:tracePt t="26565" x="4238625" y="3748088"/>
          <p14:tracePt t="26606" x="4230688" y="3738563"/>
          <p14:tracePt t="26870" x="4165600" y="3738563"/>
          <p14:tracePt t="26881" x="4029075" y="3784600"/>
          <p14:tracePt t="26886" x="3865563" y="3811588"/>
          <p14:tracePt t="26894" x="3702050" y="3875088"/>
          <p14:tracePt t="26901" x="3500438" y="3884613"/>
          <p14:tracePt t="26910" x="3327400" y="3930650"/>
          <p14:tracePt t="26917" x="3144838" y="3967163"/>
          <p14:tracePt t="26926" x="2944813" y="3994150"/>
          <p14:tracePt t="26933" x="2781300" y="4030663"/>
          <p14:tracePt t="26942" x="2579688" y="4040188"/>
          <p14:tracePt t="26951" x="2425700" y="4067175"/>
          <p14:tracePt t="26958" x="2333625" y="4086225"/>
          <p14:tracePt t="26966" x="2224088" y="4103688"/>
          <p14:tracePt t="26974" x="2179638" y="4103688"/>
          <p14:tracePt t="26983" x="2170113" y="4103688"/>
          <p14:tracePt t="26990" x="2160588" y="4103688"/>
          <p14:tracePt t="27007" x="2143125" y="4103688"/>
          <p14:tracePt t="27277" x="2133600" y="4103688"/>
          <p14:tracePt t="27285" x="2133600" y="4113213"/>
          <p14:tracePt t="27295" x="2133600" y="4130675"/>
          <p14:tracePt t="27301" x="2133600" y="4149725"/>
          <p14:tracePt t="27310" x="2143125" y="4176713"/>
          <p14:tracePt t="27317" x="2151063" y="4222750"/>
          <p14:tracePt t="27326" x="2170113" y="4240213"/>
          <p14:tracePt t="27333" x="2179638" y="4259263"/>
          <p14:tracePt t="27343" x="2179638" y="4286250"/>
          <p14:tracePt t="27351" x="2197100" y="4332288"/>
          <p14:tracePt t="27359" x="2206625" y="4359275"/>
          <p14:tracePt t="27367" x="2206625" y="4386263"/>
          <p14:tracePt t="27374" x="2206625" y="4422775"/>
          <p14:tracePt t="27384" x="2206625" y="4441825"/>
          <p14:tracePt t="27390" x="2206625" y="4468813"/>
          <p14:tracePt t="27398" x="2206625" y="4486275"/>
          <p14:tracePt t="27405" x="2206625" y="4505325"/>
          <p14:tracePt t="27502" x="2206625" y="4514850"/>
          <p14:tracePt t="27510" x="2197100" y="4514850"/>
          <p14:tracePt t="27518" x="2179638" y="4514850"/>
          <p14:tracePt t="27526" x="2160588" y="4505325"/>
          <p14:tracePt t="27533" x="2151063" y="4495800"/>
          <p14:tracePt t="27542" x="2143125" y="4495800"/>
          <p14:tracePt t="27549" x="2133600" y="4486275"/>
          <p14:tracePt t="27678" x="2124075" y="4486275"/>
          <p14:tracePt t="27685" x="2124075" y="4495800"/>
          <p14:tracePt t="27695" x="2124075" y="4505325"/>
          <p14:tracePt t="27701" x="2124075" y="4514850"/>
          <p14:tracePt t="27709" x="2124075" y="4522788"/>
          <p14:tracePt t="27726" x="2124075" y="4551363"/>
          <p14:tracePt t="27749" x="2124075" y="4559300"/>
          <p14:tracePt t="28046" x="2124075" y="4578350"/>
          <p14:tracePt t="28235" x="2114550" y="4587875"/>
          <p14:tracePt t="28245" x="2106613" y="4587875"/>
          <p14:tracePt t="28566" x="2097088" y="4595813"/>
          <p14:tracePt t="28581" x="2087563" y="4614863"/>
          <p14:tracePt t="28589" x="2087563" y="4624388"/>
          <p14:tracePt t="28605" x="2087563" y="4632325"/>
          <p14:tracePt t="28613" x="2087563" y="4641850"/>
          <p14:tracePt t="28621" x="2087563" y="4660900"/>
          <p14:tracePt t="28766" x="2078038" y="4668838"/>
          <p14:tracePt t="28909" x="2060575" y="4668838"/>
          <p14:tracePt t="29190" x="2078038" y="4668838"/>
          <p14:tracePt t="29197" x="2114550" y="4668838"/>
          <p14:tracePt t="29205" x="2179638" y="4668838"/>
          <p14:tracePt t="29213" x="2233613" y="4668838"/>
          <p14:tracePt t="29222" x="2287588" y="4678363"/>
          <p14:tracePt t="29230" x="2360613" y="4678363"/>
          <p14:tracePt t="29237" x="2470150" y="4678363"/>
          <p14:tracePt t="29247" x="2579688" y="4678363"/>
          <p14:tracePt t="29253" x="2708275" y="4678363"/>
          <p14:tracePt t="29264" x="2852738" y="4678363"/>
          <p14:tracePt t="29269" x="2998788" y="4678363"/>
          <p14:tracePt t="29279" x="3127375" y="4678363"/>
          <p14:tracePt t="29285" x="3236913" y="4678363"/>
          <p14:tracePt t="29295" x="3346450" y="4678363"/>
          <p14:tracePt t="29301" x="3455988" y="4678363"/>
          <p14:tracePt t="29310" x="3536950" y="4697413"/>
          <p14:tracePt t="29318" x="3609975" y="4697413"/>
          <p14:tracePt t="29326" x="3719513" y="4697413"/>
          <p14:tracePt t="29333" x="3810000" y="4697413"/>
          <p14:tracePt t="29342" x="3902075" y="4705350"/>
          <p14:tracePt t="29349" x="3984625" y="4705350"/>
          <p14:tracePt t="29358" x="4057650" y="4732338"/>
          <p14:tracePt t="29365" x="4165600" y="4751388"/>
          <p14:tracePt t="29374" x="4248150" y="4751388"/>
          <p14:tracePt t="29382" x="4321175" y="4751388"/>
          <p14:tracePt t="29389" x="4394200" y="4760913"/>
          <p14:tracePt t="29399" x="4484688" y="4760913"/>
          <p14:tracePt t="29406" x="4586288" y="4778375"/>
          <p14:tracePt t="29413" x="4713288" y="4805363"/>
          <p14:tracePt t="29422" x="4786313" y="4805363"/>
          <p14:tracePt t="29429" x="4859338" y="4814888"/>
          <p14:tracePt t="29438" x="4968875" y="4814888"/>
          <p14:tracePt t="29446" x="5068888" y="4814888"/>
          <p14:tracePt t="29453" x="5195888" y="4814888"/>
          <p14:tracePt t="29463" x="5324475" y="4814888"/>
          <p14:tracePt t="29469" x="5461000" y="4814888"/>
          <p14:tracePt t="29480" x="5607050" y="4814888"/>
          <p14:tracePt t="29486" x="5734050" y="4814888"/>
          <p14:tracePt t="29496" x="5862638" y="4814888"/>
          <p14:tracePt t="29501" x="6026150" y="4814888"/>
          <p14:tracePt t="29510" x="6172200" y="4814888"/>
          <p14:tracePt t="29518" x="6335713" y="4814888"/>
          <p14:tracePt t="29525" x="6481763" y="4814888"/>
          <p14:tracePt t="29534" x="6645275" y="4814888"/>
          <p14:tracePt t="29541" x="6810375" y="4814888"/>
          <p14:tracePt t="29549" x="6956425" y="4814888"/>
          <p14:tracePt t="29557" x="7102475" y="4814888"/>
          <p14:tracePt t="29565" x="7248525" y="4814888"/>
          <p14:tracePt t="29573" x="7375525" y="4814888"/>
          <p14:tracePt t="29582" x="7502525" y="4833938"/>
          <p14:tracePt t="29590" x="7575550" y="4833938"/>
          <p14:tracePt t="29599" x="7648575" y="4833938"/>
          <p14:tracePt t="29605" x="7694613" y="4833938"/>
          <p14:tracePt t="29613" x="7740650" y="4833938"/>
          <p14:tracePt t="29621" x="7785100" y="4841875"/>
          <p14:tracePt t="29629" x="7804150" y="4841875"/>
          <p14:tracePt t="29637" x="7821613" y="4841875"/>
          <p14:tracePt t="29646" x="7831138" y="4841875"/>
          <p14:tracePt t="29678" x="7840663" y="4841875"/>
          <p14:tracePt t="29686" x="7850188" y="4841875"/>
          <p14:tracePt t="29697" x="7867650" y="4841875"/>
          <p14:tracePt t="29702" x="7885113" y="4841875"/>
          <p14:tracePt t="29712" x="7921625" y="4841875"/>
          <p14:tracePt t="29718" x="7931150" y="4841875"/>
          <p14:tracePt t="29727" x="7967663" y="4841875"/>
          <p14:tracePt t="29733" x="8004175" y="4841875"/>
          <p14:tracePt t="29743" x="8031163" y="4841875"/>
          <p14:tracePt t="29750" x="8050213" y="4841875"/>
          <p14:tracePt t="29757" x="8059738" y="4841875"/>
          <p14:tracePt t="29909" x="8023225" y="4841875"/>
          <p14:tracePt t="29918" x="7967663" y="4841875"/>
          <p14:tracePt t="29925" x="7904163" y="4814888"/>
          <p14:tracePt t="29934" x="7777163" y="4814888"/>
          <p14:tracePt t="29942" x="7631113" y="4814888"/>
          <p14:tracePt t="29950" x="7458075" y="4814888"/>
          <p14:tracePt t="29957" x="7229475" y="4814888"/>
          <p14:tracePt t="29966" x="6973888" y="4814888"/>
          <p14:tracePt t="29973" x="6673850" y="4814888"/>
          <p14:tracePt t="29981" x="6335713" y="4814888"/>
          <p14:tracePt t="29989" x="5889625" y="4814888"/>
          <p14:tracePt t="29998" x="5551488" y="4814888"/>
          <p14:tracePt t="30007" x="5214938" y="4814888"/>
          <p14:tracePt t="30014" x="4876800" y="4814888"/>
          <p14:tracePt t="30022" x="4686300" y="4814888"/>
          <p14:tracePt t="30030" x="4484688" y="4814888"/>
          <p14:tracePt t="30037" x="4357688" y="4814888"/>
          <p14:tracePt t="30047" x="4248150" y="4814888"/>
          <p14:tracePt t="30054" x="4194175" y="4814888"/>
          <p14:tracePt t="30064" x="4148138" y="4814888"/>
          <p14:tracePt t="30070" x="4121150" y="4814888"/>
          <p14:tracePt t="30079" x="4094163" y="4814888"/>
          <p14:tracePt t="30085" x="4065588" y="4814888"/>
          <p14:tracePt t="30095" x="4021138" y="4805363"/>
          <p14:tracePt t="30102" x="4002088" y="4805363"/>
          <p14:tracePt t="30112" x="3948113" y="4805363"/>
          <p14:tracePt t="30118" x="3838575" y="4805363"/>
          <p14:tracePt t="30128" x="3692525" y="4824413"/>
          <p14:tracePt t="30133" x="3509963" y="4824413"/>
          <p14:tracePt t="30142" x="3309938" y="4824413"/>
          <p14:tracePt t="30149" x="3108325" y="4824413"/>
          <p14:tracePt t="30157" x="2889250" y="4824413"/>
          <p14:tracePt t="30165" x="2725738" y="4824413"/>
          <p14:tracePt t="30173" x="2579688" y="4824413"/>
          <p14:tracePt t="30181" x="2452688" y="4824413"/>
          <p14:tracePt t="30189" x="2379663" y="4824413"/>
          <p14:tracePt t="30197" x="2324100" y="4824413"/>
          <p14:tracePt t="30205" x="2233613" y="4824413"/>
          <p14:tracePt t="30213" x="2214563" y="4824413"/>
          <p14:tracePt t="30221" x="2206625" y="4824413"/>
          <p14:tracePt t="30293" x="2187575" y="4824413"/>
          <p14:tracePt t="30301" x="2179638" y="4833938"/>
          <p14:tracePt t="30317" x="2160588" y="4841875"/>
          <p14:tracePt t="30325" x="2151063" y="4841875"/>
          <p14:tracePt t="30334" x="2143125" y="4841875"/>
          <p14:tracePt t="30341" x="2114550" y="4860925"/>
          <p14:tracePt t="30349" x="2106613" y="4860925"/>
          <p14:tracePt t="30357" x="2087563" y="4860925"/>
          <p14:tracePt t="30365" x="2060575" y="4860925"/>
          <p14:tracePt t="30373" x="2041525" y="4860925"/>
          <p14:tracePt t="30382" x="2033588" y="4860925"/>
          <p14:tracePt t="30477" x="2024063" y="4860925"/>
          <p14:tracePt t="30502" x="2014538" y="4860925"/>
          <p14:tracePt t="30509" x="2005013" y="4851400"/>
          <p14:tracePt t="30534" x="1997075" y="4833938"/>
          <p14:tracePt t="30558" x="1997075" y="4824413"/>
          <p14:tracePt t="31022" x="1987550" y="4805363"/>
          <p14:tracePt t="31062" x="1987550" y="4787900"/>
          <p14:tracePt t="31110" x="1978025" y="4778375"/>
          <p14:tracePt t="32382" x="1968500" y="4768850"/>
          <p14:tracePt t="32389" x="1968500" y="4741863"/>
          <p14:tracePt t="32397" x="1968500" y="4705350"/>
          <p14:tracePt t="32405" x="1968500" y="4651375"/>
          <p14:tracePt t="32414" x="1968500" y="4605338"/>
          <p14:tracePt t="32422" x="1968500" y="4568825"/>
          <p14:tracePt t="32429" x="1968500" y="4478338"/>
          <p14:tracePt t="32437" x="1968500" y="4386263"/>
          <p14:tracePt t="32445" x="1968500" y="4259263"/>
          <p14:tracePt t="32453" x="1968500" y="4149725"/>
          <p14:tracePt t="32463" x="1968500" y="4040188"/>
          <p14:tracePt t="32469" x="1968500" y="3967163"/>
          <p14:tracePt t="32480" x="1987550" y="3857625"/>
          <p14:tracePt t="32485" x="2005013" y="3738563"/>
          <p14:tracePt t="32495" x="2033588" y="3611563"/>
          <p14:tracePt t="32501" x="2051050" y="3465513"/>
          <p14:tracePt t="32510" x="2060575" y="3319463"/>
          <p14:tracePt t="32517" x="2060575" y="3136900"/>
          <p14:tracePt t="32525" x="2060575" y="2990850"/>
          <p14:tracePt t="32533" x="2060575" y="2844800"/>
          <p14:tracePt t="32542" x="2060575" y="2735263"/>
          <p14:tracePt t="32549" x="2060575" y="2608263"/>
          <p14:tracePt t="32557" x="2060575" y="2498725"/>
          <p14:tracePt t="32565" x="2060575" y="2425700"/>
          <p14:tracePt t="32573" x="2060575" y="2352675"/>
          <p14:tracePt t="32581" x="2060575" y="2306638"/>
          <p14:tracePt t="32589" x="2060575" y="2270125"/>
          <p14:tracePt t="32597" x="2060575" y="2252663"/>
          <p14:tracePt t="32605" x="2060575" y="2225675"/>
          <p14:tracePt t="32614" x="2060575" y="2216150"/>
          <p14:tracePt t="32622" x="2070100" y="2206625"/>
          <p14:tracePt t="32629" x="2070100" y="2197100"/>
          <p14:tracePt t="32638" x="2070100" y="2170113"/>
          <p14:tracePt t="32646" x="2070100" y="2160588"/>
          <p14:tracePt t="32653" x="2070100" y="2143125"/>
          <p14:tracePt t="32663" x="2070100" y="2125663"/>
          <p14:tracePt t="32669" x="2070100" y="2089150"/>
          <p14:tracePt t="32680" x="2070100" y="2070100"/>
          <p14:tracePt t="32696" x="2070100" y="2043113"/>
          <p14:tracePt t="32702" x="2070100" y="2024063"/>
          <p14:tracePt t="32710" x="2070100" y="2006600"/>
          <p14:tracePt t="32717" x="2070100" y="1997075"/>
          <p14:tracePt t="32726" x="2070100" y="1987550"/>
          <p14:tracePt t="32750" x="2070100" y="1979613"/>
          <p14:tracePt t="32822" x="2070100" y="1970088"/>
          <p14:tracePt t="32829" x="2070100" y="1951038"/>
          <p14:tracePt t="32837" x="2070100" y="1887538"/>
          <p14:tracePt t="32847" x="2041525" y="1851025"/>
          <p14:tracePt t="32853" x="2024063" y="1804988"/>
          <p14:tracePt t="32862" x="2014538" y="1760538"/>
          <p14:tracePt t="32870" x="1987550" y="1714500"/>
          <p14:tracePt t="32884" x="1978025" y="1687513"/>
          <p14:tracePt t="32887" x="1978025" y="1641475"/>
          <p14:tracePt t="32895" x="1968500" y="1624013"/>
          <p14:tracePt t="32901" x="1968500" y="1595438"/>
          <p14:tracePt t="32910" x="1960563" y="1577975"/>
          <p14:tracePt t="32917" x="1941513" y="1558925"/>
          <p14:tracePt t="32925" x="1941513" y="1550988"/>
          <p14:tracePt t="32942" x="1941513" y="1541463"/>
          <p14:tracePt t="32957" x="1941513" y="1531938"/>
          <p14:tracePt t="33382" x="1931988" y="1541463"/>
          <p14:tracePt t="33390" x="1924050" y="1595438"/>
          <p14:tracePt t="33398" x="1914525" y="1641475"/>
          <p14:tracePt t="33405" x="1887538" y="1724025"/>
          <p14:tracePt t="33414" x="1860550" y="1778000"/>
          <p14:tracePt t="33422" x="1824038" y="1860550"/>
          <p14:tracePt t="33429" x="1804988" y="1924050"/>
          <p14:tracePt t="33438" x="1795463" y="1979613"/>
          <p14:tracePt t="33446" x="1758950" y="2060575"/>
          <p14:tracePt t="33453" x="1741488" y="2106613"/>
          <p14:tracePt t="33463" x="1731963" y="2160588"/>
          <p14:tracePt t="33469" x="1731963" y="2206625"/>
          <p14:tracePt t="33478" x="1731963" y="2243138"/>
          <p14:tracePt t="33485" x="1731963" y="2289175"/>
          <p14:tracePt t="33495" x="1731963" y="2306638"/>
          <p14:tracePt t="33502" x="1731963" y="2335213"/>
          <p14:tracePt t="33511" x="1731963" y="2352675"/>
          <p14:tracePt t="33517" x="1731963" y="2379663"/>
          <p14:tracePt t="33525" x="1731963" y="2389188"/>
          <p14:tracePt t="33533" x="1731963" y="2408238"/>
          <p14:tracePt t="33541" x="1722438" y="2435225"/>
          <p14:tracePt t="33550" x="1722438" y="2452688"/>
          <p14:tracePt t="33557" x="1714500" y="2489200"/>
          <p14:tracePt t="33565" x="1704975" y="2525713"/>
          <p14:tracePt t="33573" x="1704975" y="2544763"/>
          <p14:tracePt t="33581" x="1695450" y="2581275"/>
          <p14:tracePt t="33589" x="1685925" y="2608263"/>
          <p14:tracePt t="33599" x="1668463" y="2654300"/>
          <p14:tracePt t="33605" x="1668463" y="2671763"/>
          <p14:tracePt t="33613" x="1668463" y="2690813"/>
          <p14:tracePt t="33621" x="1649413" y="2717800"/>
          <p14:tracePt t="33629" x="1641475" y="2735263"/>
          <p14:tracePt t="33637" x="1641475" y="2771775"/>
          <p14:tracePt t="33653" x="1641475" y="2790825"/>
          <p14:tracePt t="33665" x="1641475" y="2808288"/>
          <p14:tracePt t="33670" x="1631950" y="2827338"/>
          <p14:tracePt t="33686" x="1631950" y="2854325"/>
          <p14:tracePt t="33696" x="1631950" y="2863850"/>
          <p14:tracePt t="33702" x="1631950" y="2881313"/>
          <p14:tracePt t="33711" x="1622425" y="2909888"/>
          <p14:tracePt t="33726" x="1622425" y="2927350"/>
          <p14:tracePt t="33733" x="1622425" y="2954338"/>
          <p14:tracePt t="33741" x="1604963" y="2990850"/>
          <p14:tracePt t="33749" x="1604963" y="3000375"/>
          <p14:tracePt t="33757" x="1604963" y="3009900"/>
          <p14:tracePt t="33765" x="1595438" y="3046413"/>
          <p14:tracePt t="33773" x="1595438" y="3054350"/>
          <p14:tracePt t="33781" x="1585913" y="3054350"/>
          <p14:tracePt t="33798" x="1585913" y="3063875"/>
          <p14:tracePt t="34038" x="1585913" y="3082925"/>
          <p14:tracePt t="34062" x="1585913" y="3090863"/>
          <p14:tracePt t="34470" x="1585913" y="3100388"/>
          <p14:tracePt t="35070" x="1585913" y="3109913"/>
          <p14:tracePt t="35078" x="1585913" y="3127375"/>
          <p14:tracePt t="35102" x="1585913" y="3136900"/>
          <p14:tracePt t="35109" x="1595438" y="3163888"/>
          <p14:tracePt t="35118" x="1604963" y="3182938"/>
          <p14:tracePt t="35134" x="1604963" y="3209925"/>
          <p14:tracePt t="35142" x="1612900" y="3228975"/>
          <p14:tracePt t="35150" x="1622425" y="3265488"/>
          <p14:tracePt t="35157" x="1622425" y="3273425"/>
          <p14:tracePt t="35165" x="1641475" y="3309938"/>
          <p14:tracePt t="35173" x="1641475" y="3328988"/>
          <p14:tracePt t="35183" x="1649413" y="3355975"/>
          <p14:tracePt t="35189" x="1649413" y="3375025"/>
          <p14:tracePt t="35199" x="1658938" y="3402013"/>
          <p14:tracePt t="35205" x="1658938" y="3419475"/>
          <p14:tracePt t="35214" x="1658938" y="3446463"/>
          <p14:tracePt t="35222" x="1658938" y="3465513"/>
          <p14:tracePt t="35229" x="1658938" y="3482975"/>
          <p14:tracePt t="35237" x="1658938" y="3502025"/>
          <p14:tracePt t="35245" x="1658938" y="3519488"/>
          <p14:tracePt t="35253" x="1658938" y="3548063"/>
          <p14:tracePt t="35263" x="1658938" y="3565525"/>
          <p14:tracePt t="35269" x="1658938" y="3584575"/>
          <p14:tracePt t="35280" x="1658938" y="3602038"/>
          <p14:tracePt t="35285" x="1658938" y="3629025"/>
          <p14:tracePt t="35296" x="1658938" y="3648075"/>
          <p14:tracePt t="35302" x="1658938" y="3675063"/>
          <p14:tracePt t="35312" x="1658938" y="3694113"/>
          <p14:tracePt t="35318" x="1658938" y="3721100"/>
          <p14:tracePt t="35326" x="1658938" y="3738563"/>
          <p14:tracePt t="35334" x="1658938" y="3775075"/>
          <p14:tracePt t="35342" x="1658938" y="3784600"/>
          <p14:tracePt t="35350" x="1658938" y="3821113"/>
          <p14:tracePt t="35357" x="1658938" y="3840163"/>
          <p14:tracePt t="35374" x="1658938" y="3875088"/>
          <p14:tracePt t="35382" x="1658938" y="3884613"/>
          <p14:tracePt t="35390" x="1658938" y="3921125"/>
          <p14:tracePt t="35398" x="1658938" y="3967163"/>
          <p14:tracePt t="35405" x="1658938" y="3984625"/>
          <p14:tracePt t="35414" x="1658938" y="4021138"/>
          <p14:tracePt t="35422" x="1658938" y="4040188"/>
          <p14:tracePt t="35429" x="1649413" y="4094163"/>
          <p14:tracePt t="35437" x="1649413" y="4130675"/>
          <p14:tracePt t="35445" x="1649413" y="4167188"/>
          <p14:tracePt t="35453" x="1649413" y="4203700"/>
          <p14:tracePt t="35462" x="1649413" y="4240213"/>
          <p14:tracePt t="35469" x="1641475" y="4276725"/>
          <p14:tracePt t="35481" x="1641475" y="4303713"/>
          <p14:tracePt t="35485" x="1641475" y="4322763"/>
          <p14:tracePt t="35495" x="1641475" y="4359275"/>
          <p14:tracePt t="35511" x="1641475" y="4376738"/>
          <p14:tracePt t="35526" x="1641475" y="4395788"/>
          <p14:tracePt t="35549" x="1641475" y="4405313"/>
          <p14:tracePt t="35576" x="1641475" y="4413250"/>
          <p14:tracePt t="35590" x="1641475" y="4422775"/>
          <p14:tracePt t="35597" x="1641475" y="4441825"/>
          <p14:tracePt t="35605" x="1641475" y="4449763"/>
          <p14:tracePt t="35614" x="1641475" y="4486275"/>
          <p14:tracePt t="35622" x="1641475" y="4495800"/>
          <p14:tracePt t="35629" x="1641475" y="4505325"/>
          <p14:tracePt t="35638" x="1641475" y="4522788"/>
          <p14:tracePt t="35645" x="1641475" y="4532313"/>
          <p14:tracePt t="35653" x="1649413" y="4541838"/>
          <p14:tracePt t="35883" x="1649413" y="4522788"/>
          <p14:tracePt t="35886" x="1658938" y="4495800"/>
          <p14:tracePt t="35894" x="1695450" y="4432300"/>
          <p14:tracePt t="35901" x="1714500" y="4395788"/>
          <p14:tracePt t="35911" x="1722438" y="4368800"/>
          <p14:tracePt t="35918" x="1751013" y="4313238"/>
          <p14:tracePt t="35925" x="1751013" y="4303713"/>
          <p14:tracePt t="35933" x="1778000" y="4268788"/>
          <p14:tracePt t="35942" x="1804988" y="4222750"/>
          <p14:tracePt t="35949" x="1831975" y="4195763"/>
          <p14:tracePt t="35957" x="1860550" y="4149725"/>
          <p14:tracePt t="35965" x="1887538" y="4122738"/>
          <p14:tracePt t="35973" x="1905000" y="4103688"/>
          <p14:tracePt t="35984" x="1924050" y="4086225"/>
          <p14:tracePt t="35989" x="1941513" y="4067175"/>
          <p14:tracePt t="35998" x="1960563" y="4057650"/>
          <p14:tracePt t="36006" x="1968500" y="4049713"/>
          <p14:tracePt t="36014" x="1987550" y="4049713"/>
          <p14:tracePt t="36022" x="2005013" y="4040188"/>
          <p14:tracePt t="36028" x="2033588" y="4021138"/>
          <p14:tracePt t="36037" x="2051050" y="4013200"/>
          <p14:tracePt t="36045" x="2106613" y="3984625"/>
          <p14:tracePt t="36053" x="2143125" y="3967163"/>
          <p14:tracePt t="36062" x="2170113" y="3967163"/>
          <p14:tracePt t="36069" x="2187575" y="3967163"/>
          <p14:tracePt t="36079" x="2197100" y="3957638"/>
          <p14:tracePt t="36382" x="2206625" y="3948113"/>
          <p14:tracePt t="36397" x="2187575" y="3930650"/>
          <p14:tracePt t="36405" x="2179638" y="3921125"/>
          <p14:tracePt t="36413" x="2160588" y="3911600"/>
          <p14:tracePt t="36421" x="2133600" y="3875088"/>
          <p14:tracePt t="36430" x="2124075" y="3875088"/>
          <p14:tracePt t="36437" x="2106613" y="3867150"/>
          <p14:tracePt t="36445" x="2097088" y="3857625"/>
          <p14:tracePt t="36453" x="2087563" y="3840163"/>
          <p14:tracePt t="36462" x="2078038" y="3811588"/>
          <p14:tracePt t="36469" x="2060575" y="3775075"/>
          <p14:tracePt t="36479" x="2051050" y="3767138"/>
          <p14:tracePt t="36485" x="2051050" y="3757613"/>
          <p14:tracePt t="36495" x="2041525" y="3730625"/>
          <p14:tracePt t="36511" x="2041525" y="3702050"/>
          <p14:tracePt t="36517" x="2024063" y="3665538"/>
          <p14:tracePt t="36526" x="2024063" y="3648075"/>
          <p14:tracePt t="36533" x="2014538" y="3629025"/>
          <p14:tracePt t="36542" x="2005013" y="3602038"/>
          <p14:tracePt t="36549" x="2005013" y="3584575"/>
          <p14:tracePt t="36558" x="2005013" y="3548063"/>
          <p14:tracePt t="36566" x="2005013" y="3519488"/>
          <p14:tracePt t="36573" x="2005013" y="3502025"/>
          <p14:tracePt t="36581" x="2005013" y="3465513"/>
          <p14:tracePt t="36589" x="2005013" y="3446463"/>
          <p14:tracePt t="36597" x="2005013" y="3419475"/>
          <p14:tracePt t="36605" x="2005013" y="3411538"/>
          <p14:tracePt t="36613" x="2014538" y="3392488"/>
          <p14:tracePt t="36628" x="2024063" y="3365500"/>
          <p14:tracePt t="36653" x="2024063" y="3355975"/>
          <p14:tracePt t="36789" x="2033588" y="3346450"/>
          <p14:tracePt t="37038" x="2041525" y="3346450"/>
          <p14:tracePt t="37045" x="2051050" y="3338513"/>
          <p14:tracePt t="37061" x="2051050" y="3328988"/>
          <p14:tracePt t="37069" x="2051050" y="3319463"/>
          <p14:tracePt t="37079" x="2051050" y="3309938"/>
          <p14:tracePt t="37096" x="2051050" y="3292475"/>
          <p14:tracePt t="37101" x="2051050" y="3273425"/>
          <p14:tracePt t="37117" x="2051050" y="3255963"/>
          <p14:tracePt t="37126" x="2051050" y="3246438"/>
          <p14:tracePt t="37133" x="2051050" y="3236913"/>
          <p14:tracePt t="37142" x="2051050" y="3228975"/>
          <p14:tracePt t="37149" x="2051050" y="3209925"/>
          <p14:tracePt t="37189" x="2051050" y="3200400"/>
          <p14:tracePt t="37213" x="2051050" y="3192463"/>
          <p14:tracePt t="37237" x="2051050" y="3155950"/>
          <p14:tracePt t="37254" x="2060575" y="3127375"/>
          <p14:tracePt t="37270" x="2060575" y="3109913"/>
          <p14:tracePt t="37278" x="2070100" y="3082925"/>
          <p14:tracePt t="37285" x="2070100" y="3073400"/>
          <p14:tracePt t="37296" x="2078038" y="3054350"/>
          <p14:tracePt t="37302" x="2078038" y="3036888"/>
          <p14:tracePt t="37311" x="2078038" y="3009900"/>
          <p14:tracePt t="37317" x="2106613" y="2990850"/>
          <p14:tracePt t="37326" x="2106613" y="2973388"/>
          <p14:tracePt t="37333" x="2114550" y="2927350"/>
          <p14:tracePt t="37341" x="2124075" y="2917825"/>
          <p14:tracePt t="37349" x="2133600" y="2881313"/>
          <p14:tracePt t="37357" x="2133600" y="2873375"/>
          <p14:tracePt t="37365" x="2151063" y="2827338"/>
          <p14:tracePt t="37373" x="2160588" y="2817813"/>
          <p14:tracePt t="37382" x="2170113" y="2790825"/>
          <p14:tracePt t="37389" x="2170113" y="2781300"/>
          <p14:tracePt t="37399" x="2179638" y="2763838"/>
          <p14:tracePt t="37405" x="2197100" y="2744788"/>
          <p14:tracePt t="37421" x="2206625" y="2735263"/>
          <p14:tracePt t="37437" x="2214563" y="2727325"/>
          <p14:tracePt t="37517" x="2224088" y="2727325"/>
          <p14:tracePt t="37525" x="2233613" y="2717800"/>
          <p14:tracePt t="37533" x="2243138" y="2708275"/>
          <p14:tracePt t="37543" x="2243138" y="2698750"/>
          <p14:tracePt t="37549" x="2251075" y="2690813"/>
          <p14:tracePt t="37557" x="2251075" y="2681288"/>
          <p14:tracePt t="37565" x="2260600" y="2662238"/>
          <p14:tracePt t="37573" x="2270125" y="2662238"/>
          <p14:tracePt t="37581" x="2287588" y="2644775"/>
          <p14:tracePt t="37598" x="2287588" y="2625725"/>
          <p14:tracePt t="37605" x="2287588" y="2617788"/>
          <p14:tracePt t="37614" x="2297113" y="2608263"/>
          <p14:tracePt t="38198" x="2297113" y="2589213"/>
          <p14:tracePt t="38205" x="2297113" y="2581275"/>
          <p14:tracePt t="38222" x="2297113" y="2571750"/>
          <p14:tracePt t="38253" x="2297113" y="2554288"/>
          <p14:tracePt t="38277" x="2297113" y="2544763"/>
          <p14:tracePt t="38301" x="2297113" y="2535238"/>
          <p14:tracePt t="38317" x="2297113" y="2525713"/>
          <p14:tracePt t="38326" x="2297113" y="2508250"/>
          <p14:tracePt t="38846" x="2297113" y="2525713"/>
          <p14:tracePt t="38853" x="2297113" y="2544763"/>
          <p14:tracePt t="38861" x="2316163" y="2589213"/>
          <p14:tracePt t="38869" x="2316163" y="2608263"/>
          <p14:tracePt t="38883" x="2333625" y="2654300"/>
          <p14:tracePt t="38895" x="2333625" y="2681288"/>
          <p14:tracePt t="38901" x="2343150" y="2717800"/>
          <p14:tracePt t="38911" x="2343150" y="2727325"/>
          <p14:tracePt t="38917" x="2343150" y="2744788"/>
          <p14:tracePt t="38926" x="2352675" y="2790825"/>
          <p14:tracePt t="38941" x="2352675" y="2817813"/>
          <p14:tracePt t="38949" x="2352675" y="2827338"/>
          <p14:tracePt t="38957" x="2352675" y="2844800"/>
          <p14:tracePt t="38965" x="2352675" y="2863850"/>
          <p14:tracePt t="38981" x="2352675" y="2873375"/>
          <p14:tracePt t="38997" x="2360613" y="2873375"/>
          <p14:tracePt t="39622" x="2370138" y="2881313"/>
          <p14:tracePt t="39629" x="2370138" y="2917825"/>
          <p14:tracePt t="39637" x="2370138" y="2963863"/>
          <p14:tracePt t="39645" x="2370138" y="2982913"/>
          <p14:tracePt t="39653" x="2360613" y="3017838"/>
          <p14:tracePt t="39662" x="2360613" y="3073400"/>
          <p14:tracePt t="39669" x="2360613" y="3136900"/>
          <p14:tracePt t="39679" x="2360613" y="3192463"/>
          <p14:tracePt t="39685" x="2360613" y="3246438"/>
          <p14:tracePt t="39697" x="2360613" y="3302000"/>
          <p14:tracePt t="39701" x="2360613" y="3355975"/>
          <p14:tracePt t="39713" x="2360613" y="3438525"/>
          <p14:tracePt t="39718" x="2352675" y="3529013"/>
          <p14:tracePt t="39727" x="2352675" y="3584575"/>
          <p14:tracePt t="39733" x="2324100" y="3665538"/>
          <p14:tracePt t="39743" x="2297113" y="3730625"/>
          <p14:tracePt t="39751" x="2287588" y="3784600"/>
          <p14:tracePt t="39757" x="2279650" y="3848100"/>
          <p14:tracePt t="39767" x="2233613" y="3911600"/>
          <p14:tracePt t="39774" x="2224088" y="3948113"/>
          <p14:tracePt t="39782" x="2214563" y="4013200"/>
          <p14:tracePt t="39790" x="2197100" y="4030663"/>
          <p14:tracePt t="39799" x="2187575" y="4067175"/>
          <p14:tracePt t="39805" x="2179638" y="4086225"/>
          <p14:tracePt t="39814" x="2179638" y="4122738"/>
          <p14:tracePt t="39821" x="2179638" y="4140200"/>
          <p14:tracePt t="39829" x="2179638" y="4167188"/>
          <p14:tracePt t="39837" x="2179638" y="4186238"/>
          <p14:tracePt t="39845" x="2170113" y="4213225"/>
          <p14:tracePt t="39853" x="2170113" y="4232275"/>
          <p14:tracePt t="39862" x="2143125" y="4276725"/>
          <p14:tracePt t="39878" x="2143125" y="4303713"/>
          <p14:tracePt t="39885" x="2143125" y="4313238"/>
          <p14:tracePt t="39895" x="2143125" y="4322763"/>
          <p14:tracePt t="39915" x="2133600" y="4340225"/>
          <p14:tracePt t="39918" x="2133600" y="4349750"/>
          <p14:tracePt t="39927" x="2133600" y="4368800"/>
          <p14:tracePt t="39935" x="2133600" y="4386263"/>
          <p14:tracePt t="39949" x="2133600" y="4395788"/>
          <p14:tracePt t="39966" x="2133600" y="4405313"/>
          <p14:tracePt t="39981" x="2124075" y="4422775"/>
          <p14:tracePt t="40157" x="2124075" y="4432300"/>
          <p14:tracePt t="40174" x="2114550" y="4449763"/>
          <p14:tracePt t="40333" x="2114550" y="4432300"/>
          <p14:tracePt t="40350" x="2097088" y="4386263"/>
          <p14:tracePt t="40365" x="2097088" y="4349750"/>
          <p14:tracePt t="40374" x="2097088" y="4313238"/>
          <p14:tracePt t="40382" x="2087563" y="4295775"/>
          <p14:tracePt t="40389" x="2087563" y="4259263"/>
          <p14:tracePt t="40397" x="2087563" y="4240213"/>
          <p14:tracePt t="40406" x="2087563" y="4213225"/>
          <p14:tracePt t="40414" x="2087563" y="4195763"/>
          <p14:tracePt t="40421" x="2087563" y="4176713"/>
          <p14:tracePt t="40437" x="2087563" y="4167188"/>
          <p14:tracePt t="40654" x="2078038" y="4167188"/>
          <p14:tracePt t="40661" x="2070100" y="4195763"/>
          <p14:tracePt t="40669" x="2070100" y="4222750"/>
          <p14:tracePt t="40677" x="2060575" y="4268788"/>
          <p14:tracePt t="40685" x="2041525" y="4295775"/>
          <p14:tracePt t="40695" x="2041525" y="4322763"/>
          <p14:tracePt t="40701" x="2033588" y="4340225"/>
          <p14:tracePt t="40711" x="2033588" y="4368800"/>
          <p14:tracePt t="40717" x="2024063" y="4386263"/>
          <p14:tracePt t="40728" x="2014538" y="4422775"/>
          <p14:tracePt t="40733" x="2005013" y="4432300"/>
          <p14:tracePt t="40910" x="2005013" y="4413250"/>
          <p14:tracePt t="40917" x="2005013" y="4368800"/>
          <p14:tracePt t="40926" x="2005013" y="4349750"/>
          <p14:tracePt t="40933" x="2005013" y="4313238"/>
          <p14:tracePt t="40942" x="2005013" y="4295775"/>
          <p14:tracePt t="40950" x="2005013" y="4249738"/>
          <p14:tracePt t="40957" x="1997075" y="4222750"/>
          <p14:tracePt t="40965" x="1997075" y="4195763"/>
          <p14:tracePt t="40973" x="1997075" y="4149725"/>
          <p14:tracePt t="40981" x="1987550" y="4113213"/>
          <p14:tracePt t="40989" x="1987550" y="4094163"/>
          <p14:tracePt t="40997" x="1978025" y="4049713"/>
          <p14:tracePt t="41006" x="1978025" y="4013200"/>
          <p14:tracePt t="41014" x="1978025" y="4003675"/>
          <p14:tracePt t="41021" x="1978025" y="3967163"/>
          <p14:tracePt t="41030" x="1978025" y="3948113"/>
          <p14:tracePt t="41037" x="1978025" y="3930650"/>
          <p14:tracePt t="41045" x="1978025" y="3911600"/>
          <p14:tracePt t="41053" x="1978025" y="3884613"/>
          <p14:tracePt t="41062" x="1978025" y="3875088"/>
          <p14:tracePt t="41069" x="1978025" y="3857625"/>
          <p14:tracePt t="41079" x="1978025" y="3830638"/>
          <p14:tracePt t="41085" x="1978025" y="3811588"/>
          <p14:tracePt t="41096" x="1978025" y="3794125"/>
          <p14:tracePt t="41112" x="1978025" y="3775075"/>
          <p14:tracePt t="41117" x="1978025" y="3757613"/>
          <p14:tracePt t="41127" x="1978025" y="3748088"/>
          <p14:tracePt t="41133" x="1978025" y="3738563"/>
          <p14:tracePt t="41150" x="1978025" y="3730625"/>
          <p14:tracePt t="41453" x="1968500" y="3721100"/>
          <p14:tracePt t="41789" x="1960563" y="3721100"/>
          <p14:tracePt t="41797" x="1951038" y="3721100"/>
          <p14:tracePt t="41805" x="1931988" y="3730625"/>
          <p14:tracePt t="41814" x="1905000" y="3767138"/>
          <p14:tracePt t="41831" x="1895475" y="3794125"/>
          <p14:tracePt t="41837" x="1887538" y="3811588"/>
          <p14:tracePt t="41853" x="1860550" y="3830638"/>
          <p14:tracePt t="41862" x="1860550" y="3840163"/>
          <p14:tracePt t="41869" x="1860550" y="3848100"/>
          <p14:tracePt t="41894" x="1851025" y="3867150"/>
          <p14:tracePt t="41911" x="1851025" y="3875088"/>
          <p14:tracePt t="41917" x="1841500" y="3884613"/>
          <p14:tracePt t="41934" x="1831975" y="3884613"/>
          <p14:tracePt t="41949" x="1814513" y="3894138"/>
          <p14:tracePt t="41973" x="1804988" y="3903663"/>
          <p14:tracePt t="42317" x="1787525" y="3903663"/>
          <p14:tracePt t="42325" x="1768475" y="3903663"/>
          <p14:tracePt t="42334" x="1768475" y="3884613"/>
          <p14:tracePt t="42342" x="1768475" y="3867150"/>
          <p14:tracePt t="42349" x="1768475" y="3840163"/>
          <p14:tracePt t="42357" x="1768475" y="3803650"/>
          <p14:tracePt t="42365" x="1768475" y="3794125"/>
          <p14:tracePt t="42373" x="1768475" y="3784600"/>
          <p14:tracePt t="42382" x="1768475" y="3775075"/>
          <p14:tracePt t="42389" x="1768475" y="3757613"/>
          <p14:tracePt t="42398" x="1768475" y="3748088"/>
          <p14:tracePt t="42430" x="1768475" y="3738563"/>
          <p14:tracePt t="42437" x="1768475" y="3730625"/>
          <p14:tracePt t="42446" x="1778000" y="3721100"/>
          <p14:tracePt t="42453" x="1787525" y="3711575"/>
          <p14:tracePt t="42462" x="1795463" y="3702050"/>
          <p14:tracePt t="42478" x="1804988" y="3694113"/>
          <p14:tracePt t="42485" x="1824038" y="3684588"/>
          <p14:tracePt t="42502" x="1841500" y="3675063"/>
          <p14:tracePt t="42526" x="1851025" y="3665538"/>
          <p14:tracePt t="42558" x="1868488" y="3657600"/>
          <p14:tracePt t="42566" x="1887538" y="3648075"/>
          <p14:tracePt t="42582" x="1924050" y="3629025"/>
          <p14:tracePt t="42597" x="1941513" y="3621088"/>
          <p14:tracePt t="42605" x="1960563" y="3611563"/>
          <p14:tracePt t="42622" x="1968500" y="3602038"/>
          <p14:tracePt t="42631" x="1968500" y="3584575"/>
          <p14:tracePt t="42645" x="1997075" y="3565525"/>
          <p14:tracePt t="42653" x="1997075" y="3556000"/>
          <p14:tracePt t="42669" x="2005013" y="3548063"/>
          <p14:tracePt t="42679" x="2005013" y="3538538"/>
          <p14:tracePt t="42685" x="2014538" y="3529013"/>
          <p14:tracePt t="43007" x="2014538" y="3519488"/>
          <p14:tracePt t="43014" x="2005013" y="3482975"/>
          <p14:tracePt t="43021" x="1978025" y="3465513"/>
          <p14:tracePt t="43030" x="1914525" y="3438525"/>
          <p14:tracePt t="43037" x="1895475" y="3419475"/>
          <p14:tracePt t="43045" x="1868488" y="3392488"/>
          <p14:tracePt t="43053" x="1831975" y="3375025"/>
          <p14:tracePt t="43061" x="1824038" y="3355975"/>
          <p14:tracePt t="43069" x="1824038" y="3338513"/>
          <p14:tracePt t="43078" x="1814513" y="3302000"/>
          <p14:tracePt t="43085" x="1814513" y="3282950"/>
          <p14:tracePt t="43095" x="1814513" y="3246438"/>
          <p14:tracePt t="43101" x="1814513" y="3200400"/>
          <p14:tracePt t="43111" x="1814513" y="3173413"/>
          <p14:tracePt t="43118" x="1814513" y="3136900"/>
          <p14:tracePt t="43129" x="1814513" y="3090863"/>
          <p14:tracePt t="43133" x="1824038" y="3036888"/>
          <p14:tracePt t="43144" x="1841500" y="3017838"/>
          <p14:tracePt t="43149" x="1860550" y="2963863"/>
          <p14:tracePt t="43158" x="1887538" y="2917825"/>
          <p14:tracePt t="43165" x="1895475" y="2909888"/>
          <p14:tracePt t="43173" x="1905000" y="2881313"/>
          <p14:tracePt t="43184" x="1905000" y="2873375"/>
          <p14:tracePt t="43189" x="1914525" y="2854325"/>
          <p14:tracePt t="43200" x="1924050" y="2836863"/>
          <p14:tracePt t="43205" x="1931988" y="2827338"/>
          <p14:tracePt t="43215" x="1941513" y="2817813"/>
          <p14:tracePt t="43221" x="1951038" y="2790825"/>
          <p14:tracePt t="43239" x="1987550" y="2754313"/>
          <p14:tracePt t="43246" x="1997075" y="2735263"/>
          <p14:tracePt t="43255" x="2014538" y="2717800"/>
          <p14:tracePt t="43261" x="2024063" y="2698750"/>
          <p14:tracePt t="43269" x="2051050" y="2671763"/>
          <p14:tracePt t="43278" x="2070100" y="2635250"/>
          <p14:tracePt t="43285" x="2087563" y="2617788"/>
          <p14:tracePt t="43295" x="2097088" y="2598738"/>
          <p14:tracePt t="43301" x="2114550" y="2581275"/>
          <p14:tracePt t="43312" x="2124075" y="2562225"/>
          <p14:tracePt t="43317" x="2124075" y="2554288"/>
          <p14:tracePt t="43328" x="2133600" y="2544763"/>
          <p14:tracePt t="43344" x="2133600" y="2535238"/>
          <p14:tracePt t="43358" x="2133600" y="2517775"/>
          <p14:tracePt t="43590" x="2143125" y="2517775"/>
          <p14:tracePt t="43597" x="2151063" y="2525713"/>
          <p14:tracePt t="43605" x="2160588" y="2544763"/>
          <p14:tracePt t="43616" x="2170113" y="2562225"/>
          <p14:tracePt t="43622" x="2179638" y="2598738"/>
          <p14:tracePt t="43632" x="2179638" y="2617788"/>
          <p14:tracePt t="43637" x="2179638" y="2644775"/>
          <p14:tracePt t="43645" x="2187575" y="2681288"/>
          <p14:tracePt t="43653" x="2206625" y="2708275"/>
          <p14:tracePt t="43663" x="2206625" y="2727325"/>
          <p14:tracePt t="43669" x="2206625" y="2754313"/>
          <p14:tracePt t="43679" x="2206625" y="2763838"/>
          <p14:tracePt t="43685" x="2214563" y="2771775"/>
          <p14:tracePt t="43696" x="2214563" y="2781300"/>
          <p14:tracePt t="43701" x="2214563" y="2790825"/>
          <p14:tracePt t="43805" x="2214563" y="2800350"/>
          <p14:tracePt t="43837" x="2214563" y="2836863"/>
          <p14:tracePt t="43845" x="2214563" y="2873375"/>
          <p14:tracePt t="43853" x="2214563" y="2927350"/>
          <p14:tracePt t="43862" x="2197100" y="3009900"/>
          <p14:tracePt t="43869" x="2179638" y="3090863"/>
          <p14:tracePt t="43878" x="2114550" y="3200400"/>
          <p14:tracePt t="43898" x="2060575" y="3446463"/>
          <p14:tracePt t="43902" x="2041525" y="3556000"/>
          <p14:tracePt t="43911" x="2033588" y="3694113"/>
          <p14:tracePt t="43917" x="2005013" y="3803650"/>
          <p14:tracePt t="43930" x="1987550" y="3930650"/>
          <p14:tracePt t="43936" x="1978025" y="4013200"/>
          <p14:tracePt t="43942" x="1960563" y="4103688"/>
          <p14:tracePt t="43952" x="1931988" y="4203700"/>
          <p14:tracePt t="43957" x="1931988" y="4232275"/>
          <p14:tracePt t="43965" x="1931988" y="4259263"/>
          <p14:tracePt t="43974" x="1931988" y="4276725"/>
          <p14:tracePt t="43989" x="1931988" y="4286250"/>
          <p14:tracePt t="44142" x="1931988" y="4276725"/>
          <p14:tracePt t="44405" x="1931988" y="4259263"/>
          <p14:tracePt t="44413" x="1931988" y="4249738"/>
          <p14:tracePt t="44446" x="1931988" y="4240213"/>
          <p14:tracePt t="44461" x="1924050" y="4232275"/>
          <p14:tracePt t="44469" x="1914525" y="4232275"/>
          <p14:tracePt t="44478" x="1905000" y="4232275"/>
          <p14:tracePt t="44485" x="1887538" y="4232275"/>
          <p14:tracePt t="44495" x="1851025" y="4203700"/>
          <p14:tracePt t="44502" x="1831975" y="4195763"/>
          <p14:tracePt t="44511" x="1824038" y="4195763"/>
          <p14:tracePt t="44517" x="1814513" y="4195763"/>
          <p14:tracePt t="44528" x="1804988" y="4186238"/>
          <p14:tracePt t="44565" x="1795463" y="4186238"/>
          <p14:tracePt t="44574" x="1787525" y="4176713"/>
          <p14:tracePt t="44581" x="1787525" y="4167188"/>
          <p14:tracePt t="44590" x="1787525" y="4149725"/>
          <p14:tracePt t="44597" x="1787525" y="4122738"/>
          <p14:tracePt t="44605" x="1787525" y="4103688"/>
          <p14:tracePt t="44613" x="1787525" y="4076700"/>
          <p14:tracePt t="44622" x="1787525" y="4057650"/>
          <p14:tracePt t="44629" x="1795463" y="4013200"/>
          <p14:tracePt t="44637" x="1795463" y="4003675"/>
          <p14:tracePt t="44647" x="1804988" y="3976688"/>
          <p14:tracePt t="44653" x="1814513" y="3967163"/>
          <p14:tracePt t="44661" x="1824038" y="3948113"/>
          <p14:tracePt t="44669" x="1824038" y="3940175"/>
          <p14:tracePt t="44678" x="1824038" y="3930650"/>
          <p14:tracePt t="44685" x="1831975" y="3911600"/>
          <p14:tracePt t="44695" x="1841500" y="3903663"/>
          <p14:tracePt t="44702" x="1841500" y="3894138"/>
          <p14:tracePt t="44714" x="1851025" y="3884613"/>
          <p14:tracePt t="44757" x="1860550" y="3857625"/>
          <p14:tracePt t="44775" x="1868488" y="3848100"/>
          <p14:tracePt t="44781" x="1868488" y="3840163"/>
          <p14:tracePt t="44790" x="1868488" y="3821113"/>
          <p14:tracePt t="44797" x="1878013" y="3803650"/>
          <p14:tracePt t="44805" x="1895475" y="3784600"/>
          <p14:tracePt t="44814" x="1895475" y="3775075"/>
          <p14:tracePt t="44822" x="1905000" y="3767138"/>
          <p14:tracePt t="44831" x="1905000" y="3757613"/>
          <p14:tracePt t="44837" x="1924050" y="3738563"/>
          <p14:tracePt t="44845" x="1931988" y="3738563"/>
          <p14:tracePt t="44853" x="1941513" y="3730625"/>
          <p14:tracePt t="44861" x="1951038" y="3721100"/>
          <p14:tracePt t="44882" x="1968500" y="3694113"/>
          <p14:tracePt t="44885" x="1978025" y="3684588"/>
          <p14:tracePt t="44902" x="1978025" y="3675063"/>
          <p14:tracePt t="44942" x="1987550" y="3665538"/>
          <p14:tracePt t="44957" x="1987550" y="3657600"/>
          <p14:tracePt t="45494" x="1968500" y="3648075"/>
          <p14:tracePt t="45502" x="1905000" y="3648075"/>
          <p14:tracePt t="45511" x="1860550" y="3648075"/>
          <p14:tracePt t="45517" x="1804988" y="3648075"/>
          <p14:tracePt t="45528" x="1751013" y="3648075"/>
          <p14:tracePt t="45533" x="1714500" y="3648075"/>
          <p14:tracePt t="45542" x="1677988" y="3638550"/>
          <p14:tracePt t="45549" x="1658938" y="3638550"/>
          <p14:tracePt t="45557" x="1649413" y="3638550"/>
          <p14:tracePt t="45566" x="1641475" y="3638550"/>
          <p14:tracePt t="45574" x="1622425" y="3629025"/>
          <p14:tracePt t="45605" x="1612900" y="3621088"/>
          <p14:tracePt t="45613" x="1612900" y="3611563"/>
          <p14:tracePt t="45622" x="1612900" y="3602038"/>
          <p14:tracePt t="45629" x="1612900" y="3592513"/>
          <p14:tracePt t="45646" x="1612900" y="3556000"/>
          <p14:tracePt t="45653" x="1612900" y="3548063"/>
          <p14:tracePt t="45662" x="1612900" y="3519488"/>
          <p14:tracePt t="45669" x="1612900" y="3502025"/>
          <p14:tracePt t="45676" x="1612900" y="3475038"/>
          <p14:tracePt t="45685" x="1612900" y="3455988"/>
          <p14:tracePt t="45694" x="1612900" y="3411538"/>
          <p14:tracePt t="45701" x="1612900" y="3382963"/>
          <p14:tracePt t="45711" x="1612900" y="3365500"/>
          <p14:tracePt t="45718" x="1631950" y="3319463"/>
          <p14:tracePt t="45727" x="1677988" y="3255963"/>
          <p14:tracePt t="45733" x="1695450" y="3209925"/>
          <p14:tracePt t="45741" x="1741488" y="3163888"/>
          <p14:tracePt t="45749" x="1778000" y="3119438"/>
          <p14:tracePt t="45757" x="1851025" y="3046413"/>
          <p14:tracePt t="45765" x="1887538" y="3000375"/>
          <p14:tracePt t="45773" x="1914525" y="2973388"/>
          <p14:tracePt t="45783" x="1931988" y="2954338"/>
          <p14:tracePt t="45790" x="1951038" y="2927350"/>
          <p14:tracePt t="45797" x="1978025" y="2909888"/>
          <p14:tracePt t="45885" x="1987550" y="2909888"/>
          <p14:tracePt t="45901" x="1997075" y="2909888"/>
          <p14:tracePt t="45925" x="2005013" y="2909888"/>
          <p14:tracePt t="45973" x="2014538" y="2909888"/>
          <p14:tracePt t="45981" x="2014538" y="2917825"/>
          <p14:tracePt t="45989" x="2014538" y="2936875"/>
          <p14:tracePt t="45997" x="2014538" y="2946400"/>
          <p14:tracePt t="46054" x="2024063" y="2954338"/>
          <p14:tracePt t="46126" x="2024063" y="2973388"/>
          <p14:tracePt t="46142" x="2024063" y="2982913"/>
          <p14:tracePt t="46150" x="2033588" y="2990850"/>
          <p14:tracePt t="46173" x="2041525" y="2990850"/>
          <p14:tracePt t="46318" x="2041525" y="2982913"/>
          <p14:tracePt t="46550" x="2051050" y="2973388"/>
          <p14:tracePt t="46893" x="2041525" y="3000375"/>
          <p14:tracePt t="46902" x="2033588" y="3027363"/>
          <p14:tracePt t="46910" x="2033588" y="3036888"/>
          <p14:tracePt t="46917" x="2033588" y="3063875"/>
          <p14:tracePt t="46929" x="2033588" y="3082925"/>
          <p14:tracePt t="46933" x="2033588" y="3109913"/>
          <p14:tracePt t="46942" x="2033588" y="3119438"/>
          <p14:tracePt t="47062" x="2033588" y="3136900"/>
          <p14:tracePt t="47070" x="2033588" y="3163888"/>
          <p14:tracePt t="47077" x="2033588" y="3182938"/>
          <p14:tracePt t="47085" x="2033588" y="3209925"/>
          <p14:tracePt t="47094" x="2041525" y="3219450"/>
          <p14:tracePt t="47102" x="2051050" y="3236913"/>
          <p14:tracePt t="47111" x="2060575" y="3255963"/>
          <p14:tracePt t="47119" x="2070100" y="3273425"/>
          <p14:tracePt t="47127" x="2078038" y="3282950"/>
          <p14:tracePt t="47133" x="2087563" y="3292475"/>
          <p14:tracePt t="47143" x="2097088" y="3302000"/>
          <p14:tracePt t="47150" x="2106613" y="3309938"/>
          <p14:tracePt t="47166" x="2124075" y="3319463"/>
          <p14:tracePt t="47173" x="2133600" y="3319463"/>
          <p14:tracePt t="47189" x="2160588" y="3328988"/>
          <p14:tracePt t="47205" x="2170113" y="3328988"/>
          <p14:tracePt t="47213" x="2170113" y="3338513"/>
          <p14:tracePt t="47222" x="2170113" y="3346450"/>
          <p14:tracePt t="47229" x="2170113" y="3375025"/>
          <p14:tracePt t="47237" x="2170113" y="3392488"/>
          <p14:tracePt t="47245" x="2170113" y="3419475"/>
          <p14:tracePt t="47253" x="2179638" y="3446463"/>
          <p14:tracePt t="47261" x="2179638" y="3482975"/>
          <p14:tracePt t="47269" x="2187575" y="3502025"/>
          <p14:tracePt t="47277" x="2214563" y="3529013"/>
          <p14:tracePt t="47286" x="2233613" y="3548063"/>
          <p14:tracePt t="47294" x="2233613" y="3556000"/>
          <p14:tracePt t="48462" x="2251075" y="3556000"/>
          <p14:tracePt t="48477" x="2270125" y="3538538"/>
          <p14:tracePt t="48493" x="2279650" y="3529013"/>
          <p14:tracePt t="48989" x="2297113" y="3519488"/>
          <p14:tracePt t="49045" x="2306638" y="3519488"/>
          <p14:tracePt t="49078" x="2316163" y="3519488"/>
          <p14:tracePt t="49085" x="2324100" y="3511550"/>
          <p14:tracePt t="49094" x="2333625" y="3511550"/>
          <p14:tracePt t="49533" x="2333625" y="3502025"/>
          <p14:tracePt t="49582" x="2343150" y="3502025"/>
          <p14:tracePt t="49645" x="2352675" y="3502025"/>
          <p14:tracePt t="49678" x="2370138" y="3502025"/>
          <p14:tracePt t="49902" x="2379663" y="3502025"/>
          <p14:tracePt t="49917" x="2389188" y="3502025"/>
          <p14:tracePt t="49949" x="2406650" y="3502025"/>
          <p14:tracePt t="49957" x="2416175" y="3502025"/>
          <p14:tracePt t="49965" x="2425700" y="3502025"/>
          <p14:tracePt t="49973" x="2443163" y="3511550"/>
          <p14:tracePt t="49981" x="2452688" y="3511550"/>
          <p14:tracePt t="49997" x="2462213" y="3511550"/>
          <p14:tracePt t="50013" x="2470150" y="3519488"/>
          <p14:tracePt t="50021" x="2479675" y="3529013"/>
          <p14:tracePt t="50032" x="2489200" y="3538538"/>
          <p14:tracePt t="50037" x="2498725" y="3548063"/>
          <p14:tracePt t="50045" x="2506663" y="3556000"/>
          <p14:tracePt t="50053" x="2516188" y="3565525"/>
          <p14:tracePt t="50069" x="2525713" y="3575050"/>
          <p14:tracePt t="50078" x="2533650" y="3592513"/>
          <p14:tracePt t="50094" x="2543175" y="3611563"/>
          <p14:tracePt t="50102" x="2552700" y="3621088"/>
          <p14:tracePt t="50111" x="2562225" y="3629025"/>
          <p14:tracePt t="50127" x="2570163" y="3638550"/>
          <p14:tracePt t="50133" x="2579688" y="3648075"/>
          <p14:tracePt t="50145" x="2589213" y="3657600"/>
          <p14:tracePt t="50149" x="2598738" y="3657600"/>
          <p14:tracePt t="50165" x="2598738" y="3665538"/>
          <p14:tracePt t="50189" x="2606675" y="3694113"/>
          <p14:tracePt t="50222" x="2616200" y="3702050"/>
          <p14:tracePt t="50245" x="2625725" y="3702050"/>
          <p14:tracePt t="50278" x="2635250" y="3711575"/>
          <p14:tracePt t="50437" x="2652713" y="3711575"/>
          <p14:tracePt t="50654" x="2671763" y="3721100"/>
          <p14:tracePt t="50670" x="2689225" y="3738563"/>
          <p14:tracePt t="50685" x="2698750" y="3748088"/>
          <p14:tracePt t="50702" x="2708275" y="3757613"/>
          <p14:tracePt t="50717" x="2716213" y="3767138"/>
          <p14:tracePt t="50742" x="2744788" y="3775075"/>
          <p14:tracePt t="50749" x="2752725" y="3775075"/>
          <p14:tracePt t="50765" x="2762250" y="3784600"/>
          <p14:tracePt t="50790" x="2781300" y="3784600"/>
          <p14:tracePt t="50797" x="2789238" y="3794125"/>
          <p14:tracePt t="50829" x="2798763" y="3794125"/>
          <p14:tracePt t="50853" x="2808288" y="3803650"/>
          <p14:tracePt t="50869" x="2825750" y="3811588"/>
          <p14:tracePt t="50901" x="2835275" y="3821113"/>
          <p14:tracePt t="50910" x="2835275" y="3830638"/>
          <p14:tracePt t="50917" x="2844800" y="3830638"/>
          <p14:tracePt t="50941" x="2852738" y="3848100"/>
          <p14:tracePt t="50957" x="2852738" y="3857625"/>
          <p14:tracePt t="50965" x="2852738" y="3867150"/>
          <p14:tracePt t="50981" x="2871788" y="3894138"/>
          <p14:tracePt t="50989" x="2871788" y="3903663"/>
          <p14:tracePt t="50997" x="2881313" y="3911600"/>
          <p14:tracePt t="51007" x="2881313" y="3921125"/>
          <p14:tracePt t="51013" x="2889250" y="3930650"/>
          <p14:tracePt t="51021" x="2889250" y="3940175"/>
          <p14:tracePt t="51030" x="2898775" y="3957638"/>
          <p14:tracePt t="51037" x="2908300" y="3967163"/>
          <p14:tracePt t="51046" x="2925763" y="3984625"/>
          <p14:tracePt t="51077" x="2935288" y="3994150"/>
          <p14:tracePt t="51126" x="2944813" y="4013200"/>
          <p14:tracePt t="51135" x="2954338" y="4021138"/>
          <p14:tracePt t="51142" x="2962275" y="4021138"/>
          <p14:tracePt t="51165" x="2971800" y="4040188"/>
          <p14:tracePt t="51181" x="2981325" y="4049713"/>
          <p14:tracePt t="51197" x="2981325" y="4067175"/>
          <p14:tracePt t="51229" x="2990850" y="4076700"/>
          <p14:tracePt t="51245" x="2998788" y="4076700"/>
          <p14:tracePt t="51253" x="3017838" y="4086225"/>
          <p14:tracePt t="51261" x="3035300" y="4086225"/>
          <p14:tracePt t="51269" x="3044825" y="4094163"/>
          <p14:tracePt t="51277" x="3054350" y="4094163"/>
          <p14:tracePt t="51285" x="3071813" y="4113213"/>
          <p14:tracePt t="51294" x="3090863" y="4122738"/>
          <p14:tracePt t="51302" x="3100388" y="4122738"/>
          <p14:tracePt t="51311" x="3117850" y="4130675"/>
          <p14:tracePt t="51327" x="3144838" y="4140200"/>
          <p14:tracePt t="51349" x="3154363" y="4140200"/>
          <p14:tracePt t="51357" x="3181350" y="4159250"/>
          <p14:tracePt t="51885" x="3181350" y="4167188"/>
          <p14:tracePt t="52094" x="3181350" y="4176713"/>
          <p14:tracePt t="52158" x="3171825" y="4195763"/>
          <p14:tracePt t="52182" x="3163888" y="4195763"/>
          <p14:tracePt t="52189" x="3154363" y="4203700"/>
          <p14:tracePt t="52197" x="3144838" y="4203700"/>
          <p14:tracePt t="52213" x="3127375" y="4203700"/>
          <p14:tracePt t="52221" x="3117850" y="4213225"/>
          <p14:tracePt t="52239" x="3108325" y="4213225"/>
          <p14:tracePt t="52253" x="3100388" y="4213225"/>
          <p14:tracePt t="52262" x="3090863" y="4222750"/>
          <p14:tracePt t="52333" x="3081338" y="4222750"/>
          <p14:tracePt t="52342" x="3071813" y="4232275"/>
          <p14:tracePt t="52366" x="3063875" y="4240213"/>
          <p14:tracePt t="52958" x="3054350" y="4240213"/>
          <p14:tracePt t="53197" x="3081338" y="4222750"/>
          <p14:tracePt t="53205" x="3136900" y="4130675"/>
          <p14:tracePt t="53213" x="3227388" y="4067175"/>
          <p14:tracePt t="53221" x="3290888" y="3984625"/>
          <p14:tracePt t="53230" x="3382963" y="3894138"/>
          <p14:tracePt t="53237" x="3463925" y="3811588"/>
          <p14:tracePt t="53246" x="3556000" y="3694113"/>
          <p14:tracePt t="53253" x="3619500" y="3611563"/>
          <p14:tracePt t="53262" x="3656013" y="3548063"/>
          <p14:tracePt t="53270" x="3692525" y="3502025"/>
          <p14:tracePt t="53277" x="3729038" y="3446463"/>
          <p14:tracePt t="53285" x="3756025" y="3419475"/>
          <p14:tracePt t="53294" x="3802063" y="3375025"/>
          <p14:tracePt t="53302" x="3846513" y="3346450"/>
          <p14:tracePt t="53310" x="3911600" y="3309938"/>
          <p14:tracePt t="53318" x="3965575" y="3292475"/>
          <p14:tracePt t="53327" x="4048125" y="3236913"/>
          <p14:tracePt t="53334" x="4148138" y="3192463"/>
          <p14:tracePt t="53343" x="4230688" y="3163888"/>
          <p14:tracePt t="53349" x="4311650" y="3109913"/>
          <p14:tracePt t="53358" x="4413250" y="3054350"/>
          <p14:tracePt t="53365" x="4503738" y="3009900"/>
          <p14:tracePt t="53373" x="4567238" y="2973388"/>
          <p14:tracePt t="53382" x="4649788" y="2917825"/>
          <p14:tracePt t="53389" x="4686300" y="2900363"/>
          <p14:tracePt t="53397" x="4740275" y="2863850"/>
          <p14:tracePt t="53405" x="4759325" y="2844800"/>
          <p14:tracePt t="53413" x="4803775" y="2836863"/>
          <p14:tracePt t="53421" x="4822825" y="2808288"/>
          <p14:tracePt t="53432" x="4832350" y="2808288"/>
          <p14:tracePt t="53717" x="4832350" y="2817813"/>
          <p14:tracePt t="53733" x="4832350" y="2836863"/>
          <p14:tracePt t="53743" x="4832350" y="2844800"/>
          <p14:tracePt t="53749" x="4832350" y="2854325"/>
          <p14:tracePt t="53758" x="4832350" y="2863850"/>
          <p14:tracePt t="53765" x="4832350" y="2881313"/>
          <p14:tracePt t="53781" x="4832350" y="2900363"/>
          <p14:tracePt t="53797" x="4832350" y="2936875"/>
          <p14:tracePt t="53813" x="4832350" y="2946400"/>
          <p14:tracePt t="53821" x="4832350" y="2963863"/>
          <p14:tracePt t="53829" x="4832350" y="2973388"/>
          <p14:tracePt t="53837" x="4832350" y="2982913"/>
          <p14:tracePt t="53853" x="4832350" y="2990850"/>
          <p14:tracePt t="53861" x="4822825" y="3017838"/>
          <p14:tracePt t="53882" x="4813300" y="3017838"/>
          <p14:tracePt t="54061" x="4803775" y="3027363"/>
          <p14:tracePt t="54077" x="4803775" y="3046413"/>
          <p14:tracePt t="54086" x="4803775" y="3054350"/>
          <p14:tracePt t="54093" x="4803775" y="3063875"/>
          <p14:tracePt t="54101" x="4795838" y="3082925"/>
          <p14:tracePt t="54110" x="4795838" y="3100388"/>
          <p14:tracePt t="54117" x="4786313" y="3119438"/>
          <p14:tracePt t="54127" x="4776788" y="3119438"/>
          <p14:tracePt t="54133" x="4776788" y="3127375"/>
          <p14:tracePt t="54143" x="4776788" y="3136900"/>
          <p14:tracePt t="54149" x="4767263" y="3146425"/>
          <p14:tracePt t="54926" x="4759325" y="3155950"/>
          <p14:tracePt t="54933" x="4740275" y="3182938"/>
          <p14:tracePt t="54943" x="4722813" y="3182938"/>
          <p14:tracePt t="54949" x="4695825" y="3200400"/>
          <p14:tracePt t="54958" x="4659313" y="3209925"/>
          <p14:tracePt t="54965" x="4630738" y="3228975"/>
          <p14:tracePt t="54973" x="4586288" y="3255963"/>
          <p14:tracePt t="54981" x="4567238" y="3265488"/>
          <p14:tracePt t="54989" x="4521200" y="3302000"/>
          <p14:tracePt t="54997" x="4503738" y="3309938"/>
          <p14:tracePt t="55007" x="4457700" y="3338513"/>
          <p14:tracePt t="55015" x="4440238" y="3346450"/>
          <p14:tracePt t="55022" x="4430713" y="3355975"/>
          <p14:tracePt t="55031" x="4421188" y="3365500"/>
          <p14:tracePt t="55037" x="4413250" y="3375025"/>
          <p14:tracePt t="55049" x="4403725" y="3382963"/>
          <p14:tracePt t="55053" x="4384675" y="3392488"/>
          <p14:tracePt t="55062" x="4376738" y="3402013"/>
          <p14:tracePt t="55222" x="4367213" y="3402013"/>
          <p14:tracePt t="55237" x="4357688" y="3411538"/>
          <p14:tracePt t="55245" x="4357688" y="3419475"/>
          <p14:tracePt t="55254" x="4340225" y="3429000"/>
          <p14:tracePt t="55262" x="4303713" y="3438525"/>
          <p14:tracePt t="55269" x="4275138" y="3446463"/>
          <p14:tracePt t="55277" x="4248150" y="3475038"/>
          <p14:tracePt t="55285" x="4184650" y="3492500"/>
          <p14:tracePt t="55293" x="4165600" y="3492500"/>
          <p14:tracePt t="55302" x="4129088" y="3529013"/>
          <p14:tracePt t="55310" x="4084638" y="3538538"/>
          <p14:tracePt t="55318" x="4065588" y="3556000"/>
          <p14:tracePt t="55328" x="4021138" y="3575050"/>
          <p14:tracePt t="55334" x="4011613" y="3584575"/>
          <p14:tracePt t="55343" x="3984625" y="3592513"/>
          <p14:tracePt t="55350" x="3975100" y="3602038"/>
          <p14:tracePt t="55358" x="3929063" y="3638550"/>
          <p14:tracePt t="55366" x="3919538" y="3638550"/>
          <p14:tracePt t="55374" x="3883025" y="3648075"/>
          <p14:tracePt t="55383" x="3838575" y="3684588"/>
          <p14:tracePt t="55390" x="3792538" y="3694113"/>
          <p14:tracePt t="55397" x="3765550" y="3711575"/>
          <p14:tracePt t="55405" x="3729038" y="3730625"/>
          <p14:tracePt t="55413" x="3709988" y="3738563"/>
          <p14:tracePt t="55421" x="3692525" y="3738563"/>
          <p14:tracePt t="55431" x="3692525" y="3748088"/>
          <p14:tracePt t="55437" x="3673475" y="3757613"/>
          <p14:tracePt t="55445" x="3629025" y="3767138"/>
          <p14:tracePt t="55453" x="3600450" y="3775075"/>
          <p14:tracePt t="55461" x="3563938" y="3784600"/>
          <p14:tracePt t="55470" x="3536950" y="3794125"/>
          <p14:tracePt t="55477" x="3500438" y="3803650"/>
          <p14:tracePt t="55485" x="3473450" y="3821113"/>
          <p14:tracePt t="55494" x="3473450" y="3830638"/>
          <p14:tracePt t="55501" x="3446463" y="3840163"/>
          <p14:tracePt t="55517" x="3427413" y="3840163"/>
          <p14:tracePt t="55527" x="3419475" y="3848100"/>
          <p14:tracePt t="55534" x="3409950" y="3848100"/>
          <p14:tracePt t="55550" x="3400425" y="3848100"/>
          <p14:tracePt t="55559" x="3390900" y="3857625"/>
          <p14:tracePt t="55573" x="3382963" y="3867150"/>
          <p14:tracePt t="55589" x="3382963" y="3875088"/>
          <p14:tracePt t="55605" x="3373438" y="3884613"/>
          <p14:tracePt t="55613" x="3354388" y="3911600"/>
          <p14:tracePt t="55622" x="3327400" y="3930650"/>
          <p14:tracePt t="55631" x="3327400" y="3940175"/>
          <p14:tracePt t="55637" x="3309938" y="3957638"/>
          <p14:tracePt t="55646" x="3300413" y="3957638"/>
          <p14:tracePt t="55653" x="3273425" y="3976688"/>
          <p14:tracePt t="55662" x="3263900" y="3984625"/>
          <p14:tracePt t="55669" x="3236913" y="3994150"/>
          <p14:tracePt t="55677" x="3227388" y="4003675"/>
          <p14:tracePt t="55685" x="3217863" y="4013200"/>
          <p14:tracePt t="55701" x="3208338" y="4021138"/>
          <p14:tracePt t="55710" x="3208338" y="4030663"/>
          <p14:tracePt t="55717" x="3200400" y="4040188"/>
          <p14:tracePt t="55734" x="3190875" y="4049713"/>
          <p14:tracePt t="55743" x="3181350" y="4057650"/>
          <p14:tracePt t="55749" x="3163888" y="4067175"/>
          <p14:tracePt t="55759" x="3154363" y="4076700"/>
          <p14:tracePt t="55765" x="3144838" y="4086225"/>
          <p14:tracePt t="55774" x="3136900" y="4094163"/>
          <p14:tracePt t="55790" x="3127375" y="4103688"/>
          <p14:tracePt t="55805" x="3117850" y="4113213"/>
          <p14:tracePt t="55813" x="3100388" y="4122738"/>
          <p14:tracePt t="56125" x="3136900" y="4103688"/>
          <p14:tracePt t="56133" x="3217863" y="4067175"/>
          <p14:tracePt t="56142" x="3317875" y="4003675"/>
          <p14:tracePt t="56150" x="3382963" y="3957638"/>
          <p14:tracePt t="56159" x="3519488" y="3875088"/>
          <p14:tracePt t="56165" x="3600450" y="3811588"/>
          <p14:tracePt t="56173" x="3665538" y="3757613"/>
          <p14:tracePt t="56181" x="3783013" y="3665538"/>
          <p14:tracePt t="56189" x="3883025" y="3592513"/>
          <p14:tracePt t="56197" x="3948113" y="3529013"/>
          <p14:tracePt t="56205" x="4021138" y="3475038"/>
          <p14:tracePt t="56213" x="4121150" y="3402013"/>
          <p14:tracePt t="56221" x="4202113" y="3338513"/>
          <p14:tracePt t="56229" x="4248150" y="3302000"/>
          <p14:tracePt t="56237" x="4303713" y="3236913"/>
          <p14:tracePt t="56246" x="4348163" y="3200400"/>
          <p14:tracePt t="56253" x="4430713" y="3127375"/>
          <p14:tracePt t="56261" x="4476750" y="3090863"/>
          <p14:tracePt t="56269" x="4557713" y="3036888"/>
          <p14:tracePt t="56277" x="4622800" y="3000375"/>
          <p14:tracePt t="56285" x="4713288" y="2946400"/>
          <p14:tracePt t="56293" x="4776788" y="2890838"/>
          <p14:tracePt t="56302" x="4859338" y="2817813"/>
          <p14:tracePt t="56310" x="4905375" y="2800350"/>
          <p14:tracePt t="56317" x="4986338" y="2744788"/>
          <p14:tracePt t="56327" x="5049838" y="2690813"/>
          <p14:tracePt t="56333" x="5095875" y="2671763"/>
          <p14:tracePt t="56343" x="5132388" y="2635250"/>
          <p14:tracePt t="56351" x="5159375" y="2617788"/>
          <p14:tracePt t="56359" x="5214938" y="2571750"/>
          <p14:tracePt t="56365" x="5224463" y="2562225"/>
          <p14:tracePt t="56373" x="5241925" y="2544763"/>
          <p14:tracePt t="56382" x="5260975" y="2525713"/>
          <p14:tracePt t="56613" x="5268913" y="2517775"/>
          <p14:tracePt t="56677" x="5278438" y="2508250"/>
          <p14:tracePt t="56685" x="5287963" y="2498725"/>
          <p14:tracePt t="56693" x="5297488" y="2481263"/>
          <p14:tracePt t="56701" x="5324475" y="2452688"/>
          <p14:tracePt t="56710" x="5334000" y="2444750"/>
          <p14:tracePt t="56717" x="5360988" y="2408238"/>
          <p14:tracePt t="56727" x="5368925" y="2398713"/>
          <p14:tracePt t="56733" x="5387975" y="2362200"/>
          <p14:tracePt t="56744" x="5405438" y="2343150"/>
          <p14:tracePt t="56749" x="5414963" y="2325688"/>
          <p14:tracePt t="56759" x="5451475" y="2289175"/>
          <p14:tracePt t="56765" x="5470525" y="2262188"/>
          <p14:tracePt t="56773" x="5487988" y="2243138"/>
          <p14:tracePt t="56781" x="5524500" y="2216150"/>
          <p14:tracePt t="56789" x="5551488" y="2197100"/>
          <p14:tracePt t="56797" x="5561013" y="2189163"/>
          <p14:tracePt t="56813" x="5570538" y="2179638"/>
          <p14:tracePt t="56837" x="5580063" y="2179638"/>
          <p14:tracePt t="57101" x="5580063" y="2189163"/>
          <p14:tracePt t="57109" x="5580063" y="2197100"/>
          <p14:tracePt t="57117" x="5561013" y="2225675"/>
          <p14:tracePt t="57126" x="5534025" y="2243138"/>
          <p14:tracePt t="57134" x="5514975" y="2279650"/>
          <p14:tracePt t="57143" x="5497513" y="2306638"/>
          <p14:tracePt t="57151" x="5478463" y="2343150"/>
          <p14:tracePt t="57159" x="5441950" y="2371725"/>
          <p14:tracePt t="57165" x="5378450" y="2435225"/>
          <p14:tracePt t="57174" x="5341938" y="2489200"/>
          <p14:tracePt t="57183" x="5305425" y="2535238"/>
          <p14:tracePt t="57190" x="5278438" y="2562225"/>
          <p14:tracePt t="57199" x="5232400" y="2625725"/>
          <p14:tracePt t="57205" x="5205413" y="2681288"/>
          <p14:tracePt t="57213" x="5178425" y="2708275"/>
          <p14:tracePt t="57221" x="5151438" y="2735263"/>
          <p14:tracePt t="57231" x="5132388" y="2771775"/>
          <p14:tracePt t="57237" x="5095875" y="2817813"/>
          <p14:tracePt t="57245" x="5078413" y="2844800"/>
          <p14:tracePt t="57254" x="5041900" y="2890838"/>
          <p14:tracePt t="57261" x="5022850" y="2909888"/>
          <p14:tracePt t="57269" x="4986338" y="2973388"/>
          <p14:tracePt t="57277" x="4968875" y="3000375"/>
          <p14:tracePt t="57285" x="4932363" y="3054350"/>
          <p14:tracePt t="57293" x="4905375" y="3100388"/>
          <p14:tracePt t="57302" x="4868863" y="3155950"/>
          <p14:tracePt t="57310" x="4803775" y="3255963"/>
          <p14:tracePt t="57318" x="4759325" y="3319463"/>
          <p14:tracePt t="57328" x="4722813" y="3365500"/>
          <p14:tracePt t="57333" x="4676775" y="3411538"/>
          <p14:tracePt t="57343" x="4659313" y="3446463"/>
          <p14:tracePt t="57349" x="4622800" y="3482975"/>
          <p14:tracePt t="57359" x="4576763" y="3502025"/>
          <p14:tracePt t="57365" x="4557713" y="3529013"/>
          <p14:tracePt t="57374" x="4557713" y="3538538"/>
          <p14:tracePt t="57381" x="4549775" y="3556000"/>
          <p14:tracePt t="57389" x="4540250" y="3575050"/>
          <p14:tracePt t="57397" x="4530725" y="3584575"/>
          <p14:tracePt t="57413" x="4521200" y="3602038"/>
          <p14:tracePt t="57437" x="4513263" y="3621088"/>
          <p14:tracePt t="57446" x="4513263" y="3638550"/>
          <p14:tracePt t="57454" x="4513263" y="3657600"/>
          <p14:tracePt t="57461" x="4513263" y="3665538"/>
          <p14:tracePt t="57469" x="4503738" y="3694113"/>
          <p14:tracePt t="57478" x="4503738" y="3702050"/>
          <p14:tracePt t="57485" x="4503738" y="3711575"/>
          <p14:tracePt t="57493" x="4503738" y="3730625"/>
          <p14:tracePt t="57501" x="4503738" y="3738563"/>
          <p14:tracePt t="57510" x="4503738" y="3748088"/>
          <p14:tracePt t="57517" x="4484688" y="3784600"/>
          <p14:tracePt t="57533" x="4484688" y="3794125"/>
          <p14:tracePt t="57544" x="4484688" y="3811588"/>
          <p14:tracePt t="57549" x="4476750" y="3830638"/>
          <p14:tracePt t="57559" x="4476750" y="3840163"/>
          <p14:tracePt t="57574" x="4476750" y="3857625"/>
          <p14:tracePt t="57694" x="4476750" y="3867150"/>
          <p14:tracePt t="57718" x="4467225" y="3867150"/>
          <p14:tracePt t="57734" x="4448175" y="3884613"/>
          <p14:tracePt t="57765" x="4440238" y="3894138"/>
          <p14:tracePt t="57773" x="4430713" y="3903663"/>
          <p14:tracePt t="57806" x="4421188" y="3911600"/>
          <p14:tracePt t="57822" x="4413250" y="3921125"/>
          <p14:tracePt t="57829" x="4403725" y="3930650"/>
          <p14:tracePt t="57837" x="4394200" y="3948113"/>
          <p14:tracePt t="57845" x="4357688" y="3967163"/>
          <p14:tracePt t="57853" x="4348163" y="3984625"/>
          <p14:tracePt t="57863" x="4340225" y="4003675"/>
          <p14:tracePt t="57869" x="4330700" y="4030663"/>
          <p14:tracePt t="57876" x="4311650" y="4049713"/>
          <p14:tracePt t="57898" x="4284663" y="4103688"/>
          <p14:tracePt t="57901" x="4257675" y="4149725"/>
          <p14:tracePt t="57910" x="4238625" y="4167188"/>
          <p14:tracePt t="57917" x="4230688" y="4195763"/>
          <p14:tracePt t="57928" x="4221163" y="4213225"/>
          <p14:tracePt t="57934" x="4211638" y="4222750"/>
          <p14:tracePt t="57945" x="4202113" y="4232275"/>
          <p14:tracePt t="57960" x="4202113" y="4240213"/>
          <p14:tracePt t="61110" x="4202113" y="4232275"/>
          <p14:tracePt t="61365" x="4202113" y="4203700"/>
          <p14:tracePt t="61381" x="4202113" y="4195763"/>
          <p14:tracePt t="61429" x="4194175" y="4186238"/>
          <p14:tracePt t="61463" x="4194175" y="4176713"/>
          <p14:tracePt t="61469" x="4184650" y="4176713"/>
          <p14:tracePt t="61477" x="4165600" y="4167188"/>
          <p14:tracePt t="61485" x="4157663" y="4167188"/>
          <p14:tracePt t="61494" x="4121150" y="4167188"/>
          <p14:tracePt t="61501" x="4084638" y="4167188"/>
          <p14:tracePt t="61511" x="4048125" y="4167188"/>
          <p14:tracePt t="61517" x="4021138" y="4167188"/>
          <p14:tracePt t="61527" x="3992563" y="4167188"/>
          <p14:tracePt t="61533" x="3984625" y="4167188"/>
          <p14:tracePt t="61544" x="3975100" y="4167188"/>
          <p14:tracePt t="61549" x="3948113" y="4167188"/>
          <p14:tracePt t="61560" x="3938588" y="4167188"/>
          <p14:tracePt t="61576" x="3929063" y="4167188"/>
          <p14:tracePt t="61581" x="3911600" y="4167188"/>
          <p14:tracePt t="61590" x="3883025" y="4167188"/>
          <p14:tracePt t="61597" x="3846513" y="4167188"/>
          <p14:tracePt t="61606" x="3783013" y="4167188"/>
          <p14:tracePt t="61613" x="3729038" y="4167188"/>
          <p14:tracePt t="61622" x="3646488" y="4167188"/>
          <p14:tracePt t="61630" x="3556000" y="4167188"/>
          <p14:tracePt t="61637" x="3500438" y="4176713"/>
          <p14:tracePt t="61645" x="3419475" y="4195763"/>
          <p14:tracePt t="61653" x="3363913" y="4195763"/>
          <p14:tracePt t="61662" x="3290888" y="4195763"/>
          <p14:tracePt t="61669" x="3244850" y="4195763"/>
          <p14:tracePt t="61677" x="3227388" y="4195763"/>
          <p14:tracePt t="61685" x="3217863" y="4195763"/>
          <p14:tracePt t="61693" x="3208338" y="4195763"/>
          <p14:tracePt t="61773" x="3190875" y="4195763"/>
          <p14:tracePt t="61781" x="3163888" y="4195763"/>
          <p14:tracePt t="61790" x="3117850" y="4195763"/>
          <p14:tracePt t="61797" x="3090863" y="4195763"/>
          <p14:tracePt t="61805" x="3063875" y="4195763"/>
          <p14:tracePt t="61814" x="3017838" y="4195763"/>
          <p14:tracePt t="61821" x="2998788" y="4195763"/>
          <p14:tracePt t="61829" x="2971800" y="4195763"/>
          <p14:tracePt t="61837" x="2962275" y="4195763"/>
          <p14:tracePt t="62117" x="2954338" y="4195763"/>
          <p14:tracePt t="62126" x="2962275" y="4186238"/>
          <p14:tracePt t="62133" x="2981325" y="4167188"/>
          <p14:tracePt t="62142" x="3008313" y="4149725"/>
          <p14:tracePt t="62149" x="3035300" y="4122738"/>
          <p14:tracePt t="62159" x="3044825" y="4113213"/>
          <p14:tracePt t="62167" x="3063875" y="4103688"/>
          <p14:tracePt t="62175" x="3081338" y="4076700"/>
          <p14:tracePt t="62182" x="3127375" y="4049713"/>
          <p14:tracePt t="62189" x="3144838" y="4013200"/>
          <p14:tracePt t="62197" x="3190875" y="3967163"/>
          <p14:tracePt t="62205" x="3227388" y="3940175"/>
          <p14:tracePt t="62213" x="3309938" y="3867150"/>
          <p14:tracePt t="62221" x="3409950" y="3811588"/>
          <p14:tracePt t="62231" x="3490913" y="3757613"/>
          <p14:tracePt t="62237" x="3592513" y="3702050"/>
          <p14:tracePt t="62245" x="3656013" y="3657600"/>
          <p14:tracePt t="62253" x="3719513" y="3621088"/>
          <p14:tracePt t="62262" x="3775075" y="3602038"/>
          <p14:tracePt t="62269" x="3875088" y="3538538"/>
          <p14:tracePt t="62278" x="3975100" y="3482975"/>
          <p14:tracePt t="62285" x="4057650" y="3411538"/>
          <p14:tracePt t="62292" x="4175125" y="3338513"/>
          <p14:tracePt t="62301" x="4275138" y="3273425"/>
          <p14:tracePt t="62309" x="4357688" y="3219450"/>
          <p14:tracePt t="62317" x="4457700" y="3127375"/>
          <p14:tracePt t="62326" x="4530725" y="3063875"/>
          <p14:tracePt t="62334" x="4613275" y="3009900"/>
          <p14:tracePt t="62343" x="4676775" y="2936875"/>
          <p14:tracePt t="62349" x="4740275" y="2881313"/>
          <p14:tracePt t="62359" x="4813300" y="2836863"/>
          <p14:tracePt t="62365" x="4859338" y="2781300"/>
          <p14:tracePt t="62374" x="4886325" y="2763838"/>
          <p14:tracePt t="62382" x="4932363" y="2717800"/>
          <p14:tracePt t="62390" x="4986338" y="2681288"/>
          <p14:tracePt t="62399" x="5041900" y="2654300"/>
          <p14:tracePt t="62406" x="5095875" y="2608263"/>
          <p14:tracePt t="62413" x="5132388" y="2598738"/>
          <p14:tracePt t="62421" x="5168900" y="2562225"/>
          <p14:tracePt t="62429" x="5195888" y="2544763"/>
          <p14:tracePt t="62437" x="5232400" y="2517775"/>
          <p14:tracePt t="62447" x="5251450" y="2517775"/>
          <p14:tracePt t="62453" x="5268913" y="2489200"/>
          <p14:tracePt t="62469" x="5297488" y="2462213"/>
          <p14:tracePt t="62478" x="5305425" y="2462213"/>
          <p14:tracePt t="62485" x="5314950" y="2452688"/>
          <p14:tracePt t="62492" x="5324475" y="2444750"/>
          <p14:tracePt t="62510" x="5341938" y="2425700"/>
          <p14:tracePt t="62526" x="5351463" y="2425700"/>
          <p14:tracePt t="62543" x="5351463" y="2416175"/>
          <p14:tracePt t="62566" x="5360988" y="2398713"/>
          <p14:tracePt t="62670" x="5360988" y="2389188"/>
          <p14:tracePt t="62701" x="5368925" y="2379663"/>
          <p14:tracePt t="62726" x="5387975" y="2371725"/>
          <p14:tracePt t="62733" x="5397500" y="2362200"/>
          <p14:tracePt t="62742" x="5405438" y="2343150"/>
          <p14:tracePt t="62749" x="5414963" y="2343150"/>
          <p14:tracePt t="62760" x="5434013" y="2325688"/>
          <p14:tracePt t="62765" x="5441950" y="2316163"/>
          <p14:tracePt t="62776" x="5451475" y="2306638"/>
          <p14:tracePt t="62781" x="5470525" y="2298700"/>
          <p14:tracePt t="62789" x="5478463" y="2289175"/>
          <p14:tracePt t="62797" x="5497513" y="2279650"/>
          <p14:tracePt t="62805" x="5514975" y="2262188"/>
          <p14:tracePt t="62816" x="5524500" y="2252663"/>
          <p14:tracePt t="62853" x="5534025" y="2243138"/>
          <p14:tracePt t="63093" x="5534025" y="2279650"/>
          <p14:tracePt t="63101" x="5451475" y="2335213"/>
          <p14:tracePt t="63108" x="5351463" y="2408238"/>
          <p14:tracePt t="63117" x="5214938" y="2498725"/>
          <p14:tracePt t="63126" x="5078413" y="2608263"/>
          <p14:tracePt t="63133" x="4922838" y="2708275"/>
          <p14:tracePt t="63143" x="4722813" y="2827338"/>
          <p14:tracePt t="63150" x="4540250" y="2946400"/>
          <p14:tracePt t="63159" x="4421188" y="3036888"/>
          <p14:tracePt t="63166" x="4267200" y="3127375"/>
          <p14:tracePt t="63176" x="4111625" y="3200400"/>
          <p14:tracePt t="63181" x="4011613" y="3273425"/>
          <p14:tracePt t="63190" x="3911600" y="3328988"/>
          <p14:tracePt t="63197" x="3829050" y="3382963"/>
          <p14:tracePt t="63205" x="3783013" y="3411538"/>
          <p14:tracePt t="63213" x="3719513" y="3465513"/>
          <p14:tracePt t="63221" x="3692525" y="3482975"/>
          <p14:tracePt t="63229" x="3656013" y="3502025"/>
          <p14:tracePt t="63237" x="3636963" y="3519488"/>
          <p14:tracePt t="63247" x="3582988" y="3575050"/>
          <p14:tracePt t="63253" x="3536950" y="3592513"/>
          <p14:tracePt t="63262" x="3500438" y="3629025"/>
          <p14:tracePt t="63270" x="3436938" y="3665538"/>
          <p14:tracePt t="63278" x="3390900" y="3702050"/>
          <p14:tracePt t="63285" x="3327400" y="3748088"/>
          <p14:tracePt t="63293" x="3281363" y="3784600"/>
          <p14:tracePt t="63301" x="3236913" y="3811588"/>
          <p14:tracePt t="63309" x="3171825" y="3848100"/>
          <p14:tracePt t="63317" x="3136900" y="3867150"/>
          <p14:tracePt t="63326" x="3108325" y="3884613"/>
          <p14:tracePt t="63333" x="3090863" y="3911600"/>
          <p14:tracePt t="63343" x="3081338" y="3911600"/>
          <p14:tracePt t="63350" x="3071813" y="3921125"/>
          <p14:tracePt t="63374" x="3063875" y="3930650"/>
          <p14:tracePt t="63533" x="3063875" y="3948113"/>
          <p14:tracePt t="63549" x="3063875" y="3957638"/>
          <p14:tracePt t="63558" x="3063875" y="3967163"/>
          <p14:tracePt t="63565" x="3063875" y="3976688"/>
          <p14:tracePt t="63589" x="3063875" y="3984625"/>
          <p14:tracePt t="63606" x="3063875" y="3994150"/>
          <p14:tracePt t="63614" x="3063875" y="4013200"/>
          <p14:tracePt t="63622" x="3063875" y="4021138"/>
          <p14:tracePt t="63629" x="3063875" y="4030663"/>
          <p14:tracePt t="63653" x="3063875" y="4049713"/>
          <p14:tracePt t="63663" x="3063875" y="4057650"/>
          <p14:tracePt t="63669" x="3071813" y="4076700"/>
          <p14:tracePt t="63750" x="3081338" y="4086225"/>
          <p14:tracePt t="64093" x="3090863" y="4086225"/>
          <p14:tracePt t="64117" x="3100388" y="4076700"/>
          <p14:tracePt t="64141" x="3100388" y="4067175"/>
          <p14:tracePt t="64445" x="3117850" y="4049713"/>
          <p14:tracePt t="64453" x="3136900" y="4040188"/>
          <p14:tracePt t="64469" x="3154363" y="4040188"/>
          <p14:tracePt t="64477" x="3171825" y="4030663"/>
          <p14:tracePt t="64485" x="3181350" y="4030663"/>
          <p14:tracePt t="64493" x="3181350" y="4021138"/>
          <p14:tracePt t="65077" x="3200400" y="4013200"/>
          <p14:tracePt t="65085" x="3208338" y="3994150"/>
          <p14:tracePt t="65093" x="3208338" y="3967163"/>
          <p14:tracePt t="65101" x="3208338" y="3921125"/>
          <p14:tracePt t="65109" x="3217863" y="3875088"/>
          <p14:tracePt t="65118" x="3217863" y="3840163"/>
          <p14:tracePt t="65127" x="3236913" y="3811588"/>
          <p14:tracePt t="65134" x="3236913" y="3775075"/>
          <p14:tracePt t="65144" x="3236913" y="3767138"/>
          <p14:tracePt t="65149" x="3254375" y="3738563"/>
          <p14:tracePt t="65160" x="3254375" y="3721100"/>
          <p14:tracePt t="65165" x="3263900" y="3721100"/>
          <p14:tracePt t="65175" x="3273425" y="3694113"/>
          <p14:tracePt t="65181" x="3281363" y="3675063"/>
          <p14:tracePt t="65198" x="3300413" y="3648075"/>
          <p14:tracePt t="65206" x="3309938" y="3648075"/>
          <p14:tracePt t="65213" x="3309938" y="3638550"/>
          <p14:tracePt t="65221" x="3327400" y="3621088"/>
          <p14:tracePt t="65229" x="3346450" y="3611563"/>
          <p14:tracePt t="65237" x="3382963" y="3592513"/>
          <p14:tracePt t="65245" x="3400425" y="3584575"/>
          <p14:tracePt t="65253" x="3427413" y="3548063"/>
          <p14:tracePt t="65263" x="3463925" y="3529013"/>
          <p14:tracePt t="65269" x="3482975" y="3519488"/>
          <p14:tracePt t="65278" x="3509963" y="3502025"/>
          <p14:tracePt t="65285" x="3536950" y="3492500"/>
          <p14:tracePt t="65293" x="3556000" y="3475038"/>
          <p14:tracePt t="65301" x="3592513" y="3465513"/>
          <p14:tracePt t="65309" x="3600450" y="3465513"/>
          <p14:tracePt t="65317" x="3609975" y="3446463"/>
          <p14:tracePt t="65374" x="3629025" y="3446463"/>
          <p14:tracePt t="65382" x="3646488" y="3446463"/>
          <p14:tracePt t="65390" x="3702050" y="3446463"/>
          <p14:tracePt t="65398" x="3746500" y="3446463"/>
          <p14:tracePt t="65406" x="3802063" y="3438525"/>
          <p14:tracePt t="65413" x="3829050" y="3429000"/>
          <p14:tracePt t="65421" x="3846513" y="3419475"/>
          <p14:tracePt t="65429" x="3856038" y="3419475"/>
          <p14:tracePt t="65447" x="3865563" y="3411538"/>
          <p14:tracePt t="65870" x="3883025" y="3392488"/>
          <p14:tracePt t="65879" x="3892550" y="3382963"/>
          <p14:tracePt t="65885" x="3911600" y="3346450"/>
          <p14:tracePt t="65892" x="3948113" y="3302000"/>
          <p14:tracePt t="65901" x="3992563" y="3265488"/>
          <p14:tracePt t="65909" x="4057650" y="3209925"/>
          <p14:tracePt t="65917" x="4094163" y="3182938"/>
          <p14:tracePt t="65926" x="4157663" y="3127375"/>
          <p14:tracePt t="65936" x="4202113" y="3082925"/>
          <p14:tracePt t="65944" x="4267200" y="3027363"/>
          <p14:tracePt t="65949" x="4321175" y="2990850"/>
          <p14:tracePt t="65959" x="4340225" y="2973388"/>
          <p14:tracePt t="65965" x="4384675" y="2927350"/>
          <p14:tracePt t="65975" x="4413250" y="2909888"/>
          <p14:tracePt t="65983" x="4430713" y="2890838"/>
          <p14:tracePt t="65989" x="4457700" y="2863850"/>
          <p14:tracePt t="65997" x="4476750" y="2854325"/>
          <p14:tracePt t="66005" x="4494213" y="2836863"/>
          <p14:tracePt t="66014" x="4513263" y="2817813"/>
          <p14:tracePt t="66021" x="4521200" y="2808288"/>
          <p14:tracePt t="66029" x="4540250" y="2800350"/>
          <p14:tracePt t="66037" x="4557713" y="2781300"/>
          <p14:tracePt t="66045" x="4576763" y="2771775"/>
          <p14:tracePt t="66053" x="4613275" y="2763838"/>
          <p14:tracePt t="66063" x="4667250" y="2727325"/>
          <p14:tracePt t="66070" x="4676775" y="2727325"/>
          <p14:tracePt t="66079" x="4722813" y="2708275"/>
          <p14:tracePt t="66086" x="4767263" y="2708275"/>
          <p14:tracePt t="66094" x="4795838" y="2681288"/>
          <p14:tracePt t="66102" x="4813300" y="2681288"/>
          <p14:tracePt t="66109" x="4822825" y="2681288"/>
          <p14:tracePt t="66598" x="4849813" y="2681288"/>
          <p14:tracePt t="66606" x="4876800" y="2654300"/>
          <p14:tracePt t="66613" x="4922838" y="2625725"/>
          <p14:tracePt t="66622" x="5005388" y="2571750"/>
          <p14:tracePt t="66629" x="5068888" y="2525713"/>
          <p14:tracePt t="66637" x="5168900" y="2462213"/>
          <p14:tracePt t="66646" x="5268913" y="2416175"/>
          <p14:tracePt t="66653" x="5405438" y="2343150"/>
          <p14:tracePt t="66663" x="5534025" y="2279650"/>
          <p14:tracePt t="66669" x="5653088" y="2243138"/>
          <p14:tracePt t="66679" x="5761038" y="2197100"/>
          <p14:tracePt t="66685" x="5862638" y="2143125"/>
          <p14:tracePt t="66693" x="5943600" y="2116138"/>
          <p14:tracePt t="66701" x="6043613" y="2070100"/>
          <p14:tracePt t="66709" x="6099175" y="2043113"/>
          <p14:tracePt t="66717" x="6126163" y="2033588"/>
          <p14:tracePt t="66726" x="6162675" y="2016125"/>
          <p14:tracePt t="67117" x="6172200" y="2016125"/>
          <p14:tracePt t="67133" x="6172200" y="2024063"/>
          <p14:tracePt t="67141" x="6172200" y="2033588"/>
          <p14:tracePt t="67149" x="6162675" y="2060575"/>
          <p14:tracePt t="67158" x="6153150" y="2060575"/>
          <p14:tracePt t="67165" x="6135688" y="2070100"/>
          <p14:tracePt t="67176" x="6126163" y="2070100"/>
          <p14:tracePt t="67190" x="6116638" y="2079625"/>
          <p14:tracePt t="67197" x="6108700" y="2089150"/>
          <p14:tracePt t="67293" x="6099175" y="2097088"/>
          <p14:tracePt t="67302" x="6089650" y="2106613"/>
          <p14:tracePt t="67389" x="6080125" y="2116138"/>
          <p14:tracePt t="67453" x="6080125" y="2125663"/>
          <p14:tracePt t="67461" x="6072188" y="2125663"/>
          <p14:tracePt t="67518" x="6062663" y="2133600"/>
          <p14:tracePt t="67613" x="6053138" y="2133600"/>
          <p14:tracePt t="67621" x="6043613" y="2133600"/>
          <p14:tracePt t="67629" x="6035675" y="2143125"/>
          <p14:tracePt t="67637" x="6026150" y="2143125"/>
          <p14:tracePt t="67645" x="6007100" y="2152650"/>
          <p14:tracePt t="67653" x="5999163" y="2152650"/>
          <p14:tracePt t="67661" x="5972175" y="2170113"/>
          <p14:tracePt t="67678" x="5962650" y="2170113"/>
          <p14:tracePt t="67685" x="5953125" y="2179638"/>
          <p14:tracePt t="67694" x="5943600" y="2179638"/>
          <p14:tracePt t="67709" x="5926138" y="2179638"/>
          <p14:tracePt t="67774" x="5916613" y="2179638"/>
          <p14:tracePt t="67781" x="5907088" y="2189163"/>
          <p14:tracePt t="67797" x="5889625" y="2197100"/>
          <p14:tracePt t="67805" x="5853113" y="2216150"/>
          <p14:tracePt t="67813" x="5816600" y="2225675"/>
          <p14:tracePt t="67822" x="5770563" y="2252663"/>
          <p14:tracePt t="67829" x="5724525" y="2289175"/>
          <p14:tracePt t="67837" x="5688013" y="2298700"/>
          <p14:tracePt t="67846" x="5653088" y="2306638"/>
          <p14:tracePt t="67853" x="5597525" y="2343150"/>
          <p14:tracePt t="67863" x="5588000" y="2343150"/>
          <p14:tracePt t="67870" x="5551488" y="2343150"/>
          <p14:tracePt t="67894" x="5534025" y="2352675"/>
          <p14:tracePt t="69093" x="5507038" y="2352675"/>
          <p14:tracePt t="69101" x="5487988" y="2352675"/>
          <p14:tracePt t="69109" x="5461000" y="2352675"/>
          <p14:tracePt t="69117" x="5441950" y="2362200"/>
          <p14:tracePt t="69125" x="5414963" y="2362200"/>
          <p14:tracePt t="69133" x="5397500" y="2362200"/>
          <p14:tracePt t="69142" x="5378450" y="2379663"/>
          <p14:tracePt t="69149" x="5368925" y="2379663"/>
          <p14:tracePt t="69159" x="5360988" y="2379663"/>
          <p14:tracePt t="69165" x="5341938" y="2389188"/>
          <p14:tracePt t="69176" x="5334000" y="2389188"/>
          <p14:tracePt t="69181" x="5324475" y="2389188"/>
          <p14:tracePt t="69192" x="5314950" y="2398713"/>
          <p14:tracePt t="69198" x="5278438" y="2398713"/>
          <p14:tracePt t="69205" x="5260975" y="2408238"/>
          <p14:tracePt t="69213" x="5232400" y="2425700"/>
          <p14:tracePt t="69222" x="5187950" y="2435225"/>
          <p14:tracePt t="69229" x="5168900" y="2444750"/>
          <p14:tracePt t="69237" x="5141913" y="2452688"/>
          <p14:tracePt t="69246" x="5114925" y="2481263"/>
          <p14:tracePt t="69253" x="5095875" y="2489200"/>
          <p14:tracePt t="69262" x="5068888" y="2498725"/>
          <p14:tracePt t="69269" x="5049838" y="2508250"/>
          <p14:tracePt t="69285" x="5022850" y="2517775"/>
          <p14:tracePt t="69294" x="5014913" y="2517775"/>
          <p14:tracePt t="69301" x="4995863" y="2525713"/>
          <p14:tracePt t="69317" x="4986338" y="2535238"/>
          <p14:tracePt t="69342" x="4978400" y="2544763"/>
          <p14:tracePt t="69366" x="4968875" y="2554288"/>
          <p14:tracePt t="69382" x="4968875" y="2562225"/>
          <p14:tracePt t="69391" x="4949825" y="2581275"/>
          <p14:tracePt t="69406" x="4932363" y="2598738"/>
          <p14:tracePt t="69414" x="4932363" y="2608263"/>
          <p14:tracePt t="69421" x="4922838" y="2617788"/>
          <p14:tracePt t="69429" x="4913313" y="2625725"/>
          <p14:tracePt t="69437" x="4895850" y="2654300"/>
          <p14:tracePt t="69453" x="4895850" y="2662238"/>
          <p14:tracePt t="69463" x="4895850" y="2681288"/>
          <p14:tracePt t="69469" x="4886325" y="2690813"/>
          <p14:tracePt t="69693" x="4886325" y="2698750"/>
          <p14:tracePt t="69709" x="4876800" y="2708275"/>
          <p14:tracePt t="69717" x="4859338" y="2727325"/>
          <p14:tracePt t="69725" x="4849813" y="2727325"/>
          <p14:tracePt t="69733" x="4840288" y="2735263"/>
          <p14:tracePt t="69742" x="4832350" y="2744788"/>
          <p14:tracePt t="69749" x="4822825" y="2754313"/>
          <p14:tracePt t="69759" x="4813300" y="2771775"/>
          <p14:tracePt t="69765" x="4786313" y="2790825"/>
          <p14:tracePt t="69775" x="4767263" y="2808288"/>
          <p14:tracePt t="69781" x="4749800" y="2827338"/>
          <p14:tracePt t="69791" x="4740275" y="2836863"/>
          <p14:tracePt t="69799" x="4722813" y="2863850"/>
          <p14:tracePt t="69805" x="4713288" y="2873375"/>
          <p14:tracePt t="69813" x="4703763" y="2900363"/>
          <p14:tracePt t="69821" x="4695825" y="2917825"/>
          <p14:tracePt t="69829" x="4695825" y="2927350"/>
          <p14:tracePt t="69837" x="4686300" y="2936875"/>
          <p14:tracePt t="69845" x="4686300" y="2963863"/>
          <p14:tracePt t="69861" x="4676775" y="2973388"/>
          <p14:tracePt t="69878" x="4676775" y="2982913"/>
          <p14:tracePt t="69885" x="4667250" y="2990850"/>
          <p14:tracePt t="70149" x="4667250" y="3000375"/>
          <p14:tracePt t="70158" x="4667250" y="3009900"/>
          <p14:tracePt t="70165" x="4640263" y="3036888"/>
          <p14:tracePt t="70183" x="4630738" y="3046413"/>
          <p14:tracePt t="70189" x="4603750" y="3063875"/>
          <p14:tracePt t="70205" x="4594225" y="3073400"/>
          <p14:tracePt t="70238" x="4586288" y="3082925"/>
          <p14:tracePt t="70262" x="4576763" y="3090863"/>
          <p14:tracePt t="70269" x="4567238" y="3100388"/>
          <p14:tracePt t="70279" x="4567238" y="3109913"/>
          <p14:tracePt t="70285" x="4557713" y="3119438"/>
          <p14:tracePt t="70309" x="4549775" y="3136900"/>
          <p14:tracePt t="70324" x="4540250" y="3136900"/>
          <p14:tracePt t="70342" x="4521200" y="3155950"/>
          <p14:tracePt t="70445" x="4521200" y="3163888"/>
          <p14:tracePt t="70461" x="4513263" y="3173413"/>
          <p14:tracePt t="70477" x="4494213" y="3173413"/>
          <p14:tracePt t="70493" x="4484688" y="3182938"/>
          <p14:tracePt t="70565" x="4476750" y="3192463"/>
          <p14:tracePt t="70574" x="4467225" y="3200400"/>
          <p14:tracePt t="70581" x="4457700" y="3209925"/>
          <p14:tracePt t="70591" x="4448175" y="3209925"/>
          <p14:tracePt t="70597" x="4440238" y="3219450"/>
          <p14:tracePt t="70606" x="4394200" y="3255963"/>
          <p14:tracePt t="70621" x="4384675" y="3265488"/>
          <p14:tracePt t="70629" x="4367213" y="3282950"/>
          <p14:tracePt t="70637" x="4357688" y="3292475"/>
          <p14:tracePt t="70702" x="4348163" y="3292475"/>
          <p14:tracePt t="71253" x="4340225" y="3302000"/>
          <p14:tracePt t="71261" x="4340225" y="3319463"/>
          <p14:tracePt t="71269" x="4340225" y="3328988"/>
          <p14:tracePt t="71277" x="4311650" y="3346450"/>
          <p14:tracePt t="71285" x="4294188" y="3355975"/>
          <p14:tracePt t="71294" x="4275138" y="3375025"/>
          <p14:tracePt t="71302" x="4248150" y="3382963"/>
          <p14:tracePt t="71308" x="4211638" y="3392488"/>
          <p14:tracePt t="71317" x="4194175" y="3402013"/>
          <p14:tracePt t="71325" x="4157663" y="3402013"/>
          <p14:tracePt t="71333" x="4138613" y="3419475"/>
          <p14:tracePt t="71342" x="4121150" y="3429000"/>
          <p14:tracePt t="71359" x="4111625" y="3429000"/>
          <p14:tracePt t="71365" x="4102100" y="3438525"/>
          <p14:tracePt t="71375" x="4084638" y="3438525"/>
          <p14:tracePt t="71381" x="4075113" y="3446463"/>
          <p14:tracePt t="71469" x="4065588" y="3455988"/>
          <p14:tracePt t="71477" x="4057650" y="3455988"/>
          <p14:tracePt t="71493" x="4048125" y="3455988"/>
          <p14:tracePt t="71509" x="4038600" y="3465513"/>
          <p14:tracePt t="71542" x="4029075" y="3465513"/>
          <p14:tracePt t="71550" x="4002088" y="3475038"/>
          <p14:tracePt t="71558" x="3984625" y="3482975"/>
          <p14:tracePt t="71574" x="3965575" y="3502025"/>
          <p14:tracePt t="71581" x="3948113" y="3502025"/>
          <p14:tracePt t="71591" x="3929063" y="3511550"/>
          <p14:tracePt t="71597" x="3911600" y="3511550"/>
          <p14:tracePt t="71605" x="3902075" y="3519488"/>
          <p14:tracePt t="71613" x="3892550" y="3529013"/>
          <p14:tracePt t="71630" x="3856038" y="3529013"/>
          <p14:tracePt t="71637" x="3838575" y="3548063"/>
          <p14:tracePt t="71645" x="3829050" y="3556000"/>
          <p14:tracePt t="71653" x="3810000" y="3565525"/>
          <p14:tracePt t="71662" x="3810000" y="3575050"/>
          <p14:tracePt t="71669" x="3792538" y="3592513"/>
          <p14:tracePt t="71680" x="3775075" y="3602038"/>
          <p14:tracePt t="71685" x="3756025" y="3621088"/>
          <p14:tracePt t="71695" x="3709988" y="3648075"/>
          <p14:tracePt t="71701" x="3702050" y="3648075"/>
          <p14:tracePt t="71709" x="3692525" y="3657600"/>
          <p14:tracePt t="71717" x="3683000" y="3657600"/>
          <p14:tracePt t="71726" x="3673475" y="3665538"/>
          <p14:tracePt t="71742" x="3665538" y="3665538"/>
          <p14:tracePt t="71759" x="3656013" y="3675063"/>
          <p14:tracePt t="71765" x="3646488" y="3684588"/>
          <p14:tracePt t="71775" x="3629025" y="3694113"/>
          <p14:tracePt t="71781" x="3619500" y="3702050"/>
          <p14:tracePt t="71792" x="3600450" y="3702050"/>
          <p14:tracePt t="71797" x="3592513" y="3711575"/>
          <p14:tracePt t="71806" x="3573463" y="3730625"/>
          <p14:tracePt t="71815" x="3563938" y="3738563"/>
          <p14:tracePt t="71822" x="3556000" y="3748088"/>
          <p14:tracePt t="71829" x="3527425" y="3767138"/>
          <p14:tracePt t="71837" x="3527425" y="3775075"/>
          <p14:tracePt t="71845" x="3519488" y="3784600"/>
          <p14:tracePt t="71853" x="3509963" y="3794125"/>
          <p14:tracePt t="71861" x="3490913" y="3811588"/>
          <p14:tracePt t="71879" x="3482975" y="3821113"/>
          <p14:tracePt t="71885" x="3473450" y="3830638"/>
          <p14:tracePt t="71894" x="3463925" y="3830638"/>
          <p14:tracePt t="71908" x="3455988" y="3848100"/>
          <p14:tracePt t="71933" x="3446463" y="3857625"/>
          <p14:tracePt t="72095" x="3446463" y="3867150"/>
          <p14:tracePt t="72103" x="3446463" y="3875088"/>
          <p14:tracePt t="72110" x="3436938" y="3894138"/>
          <p14:tracePt t="72141" x="3427413" y="3903663"/>
          <p14:tracePt t="72277" x="3419475" y="3911600"/>
          <p14:tracePt t="72790" x="3409950" y="3911600"/>
          <p14:tracePt t="73710" x="3409950" y="3921125"/>
          <p14:tracePt t="74333" x="3409950" y="3930650"/>
          <p14:tracePt t="74341" x="3427413" y="3930650"/>
          <p14:tracePt t="74349" x="3436938" y="3930650"/>
          <p14:tracePt t="110647" x="3463925" y="3930650"/>
          <p14:tracePt t="110654" x="3546475" y="3911600"/>
          <p14:tracePt t="110662" x="3702050" y="3857625"/>
          <p14:tracePt t="110670" x="3810000" y="3830638"/>
          <p14:tracePt t="110678" x="3911600" y="3767138"/>
          <p14:tracePt t="110686" x="3956050" y="3757613"/>
          <p14:tracePt t="110693" x="3984625" y="3738563"/>
          <p14:tracePt t="110701" x="4002088" y="3730625"/>
          <p14:tracePt t="110837" x="4002088" y="3738563"/>
          <p14:tracePt t="110846" x="4002088" y="3748088"/>
          <p14:tracePt t="110854" x="3984625" y="3767138"/>
          <p14:tracePt t="110861" x="3938588" y="3784600"/>
          <p14:tracePt t="110872" x="3911600" y="3803650"/>
          <p14:tracePt t="110893" x="3829050" y="3875088"/>
          <p14:tracePt t="110901" x="3819525" y="3884613"/>
          <p14:tracePt t="110909" x="3802063" y="3903663"/>
          <p14:tracePt t="110917" x="3792538" y="3921125"/>
          <p14:tracePt t="110925" x="3783013" y="3940175"/>
          <p14:tracePt t="110933" x="3783013" y="3957638"/>
          <p14:tracePt t="110942" x="3775075" y="3967163"/>
          <p14:tracePt t="110949" x="3775075" y="3976688"/>
          <p14:tracePt t="110966" x="3775075" y="3984625"/>
          <p14:tracePt t="111197" x="3819525" y="3976688"/>
          <p14:tracePt t="111205" x="3865563" y="3940175"/>
          <p14:tracePt t="111213" x="3948113" y="3884613"/>
          <p14:tracePt t="111221" x="4029075" y="3830638"/>
          <p14:tracePt t="111229" x="4075113" y="3794125"/>
          <p14:tracePt t="111238" x="4175125" y="3730625"/>
          <p14:tracePt t="111245" x="4257675" y="3675063"/>
          <p14:tracePt t="111254" x="4330700" y="3602038"/>
          <p14:tracePt t="111261" x="4413250" y="3529013"/>
          <p14:tracePt t="111271" x="4457700" y="3482975"/>
          <p14:tracePt t="111277" x="4540250" y="3429000"/>
          <p14:tracePt t="111287" x="4603750" y="3392488"/>
          <p14:tracePt t="111294" x="4686300" y="3346450"/>
          <p14:tracePt t="111302" x="4786313" y="3292475"/>
          <p14:tracePt t="111309" x="4868863" y="3265488"/>
          <p14:tracePt t="111317" x="4949825" y="3209925"/>
          <p14:tracePt t="111325" x="4978400" y="3200400"/>
          <p14:tracePt t="111333" x="5049838" y="3155950"/>
          <p14:tracePt t="111341" x="5086350" y="3136900"/>
          <p14:tracePt t="111349" x="5141913" y="3100388"/>
          <p14:tracePt t="111358" x="5168900" y="3090863"/>
          <p14:tracePt t="111365" x="5232400" y="3036888"/>
          <p14:tracePt t="111373" x="5297488" y="3000375"/>
          <p14:tracePt t="111382" x="5360988" y="2946400"/>
          <p14:tracePt t="111390" x="5461000" y="2873375"/>
          <p14:tracePt t="111398" x="5561013" y="2808288"/>
          <p14:tracePt t="111404" x="5624513" y="2754313"/>
          <p14:tracePt t="111413" x="5724525" y="2681288"/>
          <p14:tracePt t="111421" x="5843588" y="2625725"/>
          <p14:tracePt t="111429" x="5926138" y="2554288"/>
          <p14:tracePt t="111438" x="6007100" y="2498725"/>
          <p14:tracePt t="111445" x="6089650" y="2444750"/>
          <p14:tracePt t="111456" x="6181725" y="2389188"/>
          <p14:tracePt t="111461" x="6226175" y="2335213"/>
          <p14:tracePt t="111471" x="6272213" y="2306638"/>
          <p14:tracePt t="111478" x="6281738" y="2298700"/>
          <p14:tracePt t="111486" x="6291263" y="2289175"/>
          <p14:tracePt t="111493" x="6299200" y="2279650"/>
          <p14:tracePt t="111726" x="6272213" y="2279650"/>
          <p14:tracePt t="111733" x="6254750" y="2279650"/>
          <p14:tracePt t="111742" x="6218238" y="2279650"/>
          <p14:tracePt t="111750" x="6199188" y="2279650"/>
          <p14:tracePt t="111758" x="6153150" y="2279650"/>
          <p14:tracePt t="111765" x="6126163" y="2279650"/>
          <p14:tracePt t="111773" x="6099175" y="2279650"/>
          <p14:tracePt t="111781" x="6053138" y="2279650"/>
          <p14:tracePt t="111790" x="6026150" y="2279650"/>
          <p14:tracePt t="111797" x="6007100" y="2279650"/>
          <p14:tracePt t="111805" x="5980113" y="2279650"/>
          <p14:tracePt t="111813" x="5972175" y="2279650"/>
          <p14:tracePt t="111823" x="5953125" y="2279650"/>
          <p14:tracePt t="111829" x="5935663" y="2279650"/>
          <p14:tracePt t="111838" x="5916613" y="2279650"/>
          <p14:tracePt t="111845" x="5889625" y="2279650"/>
          <p14:tracePt t="111855" x="5880100" y="2279650"/>
          <p14:tracePt t="111861" x="5870575" y="2279650"/>
          <p14:tracePt t="111925" x="5862638" y="2279650"/>
          <p14:tracePt t="111942" x="5853113" y="2252663"/>
          <p14:tracePt t="111949" x="5843588" y="2252663"/>
          <p14:tracePt t="111966" x="5834063" y="2243138"/>
          <p14:tracePt t="111974" x="5826125" y="2243138"/>
          <p14:tracePt t="111981" x="5807075" y="2233613"/>
          <p14:tracePt t="111999" x="5797550" y="2233613"/>
          <p14:tracePt t="112005" x="5789613" y="2225675"/>
          <p14:tracePt t="112053" x="5770563" y="2225675"/>
          <p14:tracePt t="112141" x="5761038" y="2216150"/>
          <p14:tracePt t="112446" x="5753100" y="2206625"/>
          <p14:tracePt t="112453" x="5743575" y="2206625"/>
          <p14:tracePt t="112461" x="5734050" y="2216150"/>
          <p14:tracePt t="112470" x="5707063" y="2233613"/>
          <p14:tracePt t="113309" x="5707063" y="2243138"/>
          <p14:tracePt t="113317" x="5716588" y="2270125"/>
          <p14:tracePt t="113646" x="5716588" y="2289175"/>
          <p14:tracePt t="113661" x="5716588" y="2306638"/>
          <p14:tracePt t="113670" x="5716588" y="2316163"/>
          <p14:tracePt t="113678" x="5716588" y="2335213"/>
          <p14:tracePt t="113693" x="5716588" y="2352675"/>
          <p14:tracePt t="113702" x="5707063" y="2362200"/>
          <p14:tracePt t="113797" x="5707063" y="2371725"/>
          <p14:tracePt t="113926" x="5707063" y="2362200"/>
          <p14:tracePt t="113943" x="5707063" y="2352675"/>
          <p14:tracePt t="113957" x="5707063" y="2343150"/>
          <p14:tracePt t="113965" x="5716588" y="2325688"/>
          <p14:tracePt t="113982" x="5716588" y="2316163"/>
          <p14:tracePt t="113989" x="5716588" y="2306638"/>
          <p14:tracePt t="114022" x="5716588" y="2298700"/>
          <p14:tracePt t="114029" x="5724525" y="2289175"/>
          <p14:tracePt t="114037" x="5724525" y="2279650"/>
          <p14:tracePt t="114061" x="5724525" y="2270125"/>
          <p14:tracePt t="114206" x="5724525" y="2262188"/>
          <p14:tracePt t="114229" x="5707063" y="2262188"/>
          <p14:tracePt t="114245" x="5688013" y="2262188"/>
          <p14:tracePt t="116445" x="5716588" y="2262188"/>
          <p14:tracePt t="116453" x="5843588" y="2262188"/>
          <p14:tracePt t="116461" x="5935663" y="2262188"/>
          <p14:tracePt t="116470" x="6062663" y="2262188"/>
          <p14:tracePt t="116477" x="6172200" y="2262188"/>
          <p14:tracePt t="116487" x="6272213" y="2262188"/>
          <p14:tracePt t="116493" x="6345238" y="2252663"/>
          <p14:tracePt t="116502" x="6391275" y="2243138"/>
          <p14:tracePt t="116509" x="6435725" y="2216150"/>
          <p14:tracePt t="116517" x="6454775" y="2206625"/>
          <p14:tracePt t="116525" x="6472238" y="2206625"/>
          <p14:tracePt t="116542" x="6508750" y="2197100"/>
          <p14:tracePt t="116549" x="6545263" y="2189163"/>
          <p14:tracePt t="116557" x="6600825" y="2170113"/>
          <p14:tracePt t="116565" x="6691313" y="2152650"/>
          <p14:tracePt t="116575" x="6819900" y="2152650"/>
          <p14:tracePt t="116581" x="7046913" y="2152650"/>
          <p14:tracePt t="116590" x="7412038" y="2152650"/>
          <p14:tracePt t="116597" x="7712075" y="2152650"/>
          <p14:tracePt t="116606" x="8013700" y="2152650"/>
          <p14:tracePt t="116613" x="8213725" y="2152650"/>
          <p14:tracePt t="116621" x="8359775" y="2152650"/>
          <p14:tracePt t="116629" x="8451850" y="2152650"/>
          <p14:tracePt t="116637" x="8488363" y="2152650"/>
          <p14:tracePt t="116646" x="8523288" y="2152650"/>
          <p14:tracePt t="116926" x="8505825" y="2152650"/>
          <p14:tracePt t="116941" x="8496300" y="2152650"/>
          <p14:tracePt t="116949" x="8488363" y="2152650"/>
          <p14:tracePt t="116958" x="8478838" y="2152650"/>
          <p14:tracePt t="116973" x="8469313" y="2152650"/>
          <p14:tracePt t="116981" x="8459788" y="2152650"/>
          <p14:tracePt t="116997" x="8451850" y="2152650"/>
          <p14:tracePt t="117005" x="8442325" y="2143125"/>
          <p14:tracePt t="117013" x="8423275" y="2143125"/>
          <p14:tracePt t="117021" x="8415338" y="2143125"/>
          <p14:tracePt t="117029" x="8405813" y="2143125"/>
          <p14:tracePt t="117045" x="8386763" y="2143125"/>
          <p14:tracePt t="117054" x="8378825" y="2143125"/>
          <p14:tracePt t="117061" x="8369300" y="2133600"/>
          <p14:tracePt t="117077" x="8359775" y="2133600"/>
          <p14:tracePt t="117087" x="8342313" y="2133600"/>
          <p14:tracePt t="117093" x="8323263" y="2116138"/>
          <p14:tracePt t="117118" x="8313738" y="2116138"/>
          <p14:tracePt t="117133" x="8305800" y="2116138"/>
          <p14:tracePt t="117141" x="8286750" y="2106613"/>
          <p14:tracePt t="117157" x="8277225" y="2106613"/>
          <p14:tracePt t="117165" x="8269288" y="2106613"/>
          <p14:tracePt t="117173" x="8250238" y="2106613"/>
          <p14:tracePt t="117181" x="8240713" y="2106613"/>
          <p14:tracePt t="117189" x="8213725" y="2106613"/>
          <p14:tracePt t="117199" x="8204200" y="2106613"/>
          <p14:tracePt t="117213" x="8177213" y="2106613"/>
          <p14:tracePt t="117229" x="8169275" y="2106613"/>
          <p14:tracePt t="117245" x="8159750" y="2106613"/>
          <p14:tracePt t="117261" x="8150225" y="2106613"/>
          <p14:tracePt t="117271" x="8132763" y="2106613"/>
          <p14:tracePt t="117288" x="8123238" y="2106613"/>
          <p14:tracePt t="117293" x="8113713" y="2106613"/>
          <p14:tracePt t="117303" x="8096250" y="2106613"/>
          <p14:tracePt t="117309" x="8086725" y="2106613"/>
          <p14:tracePt t="117318" x="8077200" y="2106613"/>
          <p14:tracePt t="117325" x="8067675" y="2106613"/>
          <p14:tracePt t="117333" x="8059738" y="2106613"/>
          <p14:tracePt t="117341" x="8040688" y="2106613"/>
          <p14:tracePt t="117350" x="8031163" y="2106613"/>
          <p14:tracePt t="117358" x="8013700" y="2106613"/>
          <p14:tracePt t="117365" x="7994650" y="2106613"/>
          <p14:tracePt t="117373" x="7986713" y="2106613"/>
          <p14:tracePt t="117381" x="7958138" y="2106613"/>
          <p14:tracePt t="117397" x="7950200" y="2106613"/>
          <p14:tracePt t="117413" x="7931150" y="2106613"/>
          <p14:tracePt t="117605" x="7921625" y="2106613"/>
          <p14:tracePt t="117613" x="7877175" y="2106613"/>
          <p14:tracePt t="117621" x="7785100" y="2106613"/>
          <p14:tracePt t="117629" x="7675563" y="2106613"/>
          <p14:tracePt t="117638" x="7512050" y="2106613"/>
          <p14:tracePt t="117645" x="7366000" y="2116138"/>
          <p14:tracePt t="117654" x="7192963" y="2143125"/>
          <p14:tracePt t="117661" x="7029450" y="2160588"/>
          <p14:tracePt t="117671" x="6864350" y="2189163"/>
          <p14:tracePt t="117677" x="6681788" y="2225675"/>
          <p14:tracePt t="117687" x="6537325" y="2233613"/>
          <p14:tracePt t="117695" x="6408738" y="2262188"/>
          <p14:tracePt t="117701" x="6308725" y="2279650"/>
          <p14:tracePt t="117711" x="6199188" y="2289175"/>
          <p14:tracePt t="117717" x="6108700" y="2306638"/>
          <p14:tracePt t="117726" x="6062663" y="2306638"/>
          <p14:tracePt t="117733" x="6035675" y="2325688"/>
          <p14:tracePt t="117741" x="6016625" y="2335213"/>
          <p14:tracePt t="117749" x="6007100" y="2335213"/>
          <p14:tracePt t="117757" x="5989638" y="2335213"/>
          <p14:tracePt t="117765" x="5980113" y="2335213"/>
          <p14:tracePt t="117781" x="5972175" y="2335213"/>
          <p14:tracePt t="117797" x="5953125" y="2335213"/>
          <p14:tracePt t="117808" x="5943600" y="2335213"/>
          <p14:tracePt t="117813" x="5926138" y="2335213"/>
          <p14:tracePt t="117821" x="5907088" y="2335213"/>
          <p14:tracePt t="117829" x="5880100" y="2335213"/>
          <p14:tracePt t="117838" x="5853113" y="2335213"/>
          <p14:tracePt t="117845" x="5834063" y="2335213"/>
          <p14:tracePt t="117855" x="5807075" y="2335213"/>
          <p14:tracePt t="117861" x="5789613" y="2335213"/>
          <p14:tracePt t="117871" x="5753100" y="2335213"/>
          <p14:tracePt t="117890" x="5688013" y="2335213"/>
          <p14:tracePt t="117895" x="5653088" y="2343150"/>
          <p14:tracePt t="117905" x="5616575" y="2343150"/>
          <p14:tracePt t="117909" x="5597525" y="2343150"/>
          <p14:tracePt t="117918" x="5570538" y="2343150"/>
          <p14:tracePt t="117926" x="5561013" y="2343150"/>
          <p14:tracePt t="117935" x="5551488" y="2343150"/>
          <p14:tracePt t="117942" x="5524500" y="2352675"/>
          <p14:tracePt t="117957" x="5514975" y="2352675"/>
          <p14:tracePt t="117965" x="5507038" y="2352675"/>
          <p14:tracePt t="117982" x="5478463" y="2362200"/>
          <p14:tracePt t="117991" x="5470525" y="2371725"/>
          <p14:tracePt t="118046" x="5461000" y="2371725"/>
          <p14:tracePt t="118294" x="5470525" y="2371725"/>
          <p14:tracePt t="118302" x="5487988" y="2371725"/>
          <p14:tracePt t="118309" x="5524500" y="2371725"/>
          <p14:tracePt t="118317" x="5551488" y="2371725"/>
          <p14:tracePt t="118325" x="5607050" y="2371725"/>
          <p14:tracePt t="118333" x="5643563" y="2371725"/>
          <p14:tracePt t="118342" x="5697538" y="2371725"/>
          <p14:tracePt t="118350" x="5734050" y="2362200"/>
          <p14:tracePt t="118357" x="5797550" y="2362200"/>
          <p14:tracePt t="118365" x="5826125" y="2362200"/>
          <p14:tracePt t="118373" x="5853113" y="2362200"/>
          <p14:tracePt t="118381" x="5870575" y="2352675"/>
          <p14:tracePt t="118389" x="5889625" y="2352675"/>
          <p14:tracePt t="118404" x="5899150" y="2343150"/>
          <p14:tracePt t="118574" x="5907088" y="2335213"/>
          <p14:tracePt t="118581" x="5916613" y="2335213"/>
          <p14:tracePt t="118589" x="5916613" y="2325688"/>
          <p14:tracePt t="118598" x="5953125" y="2316163"/>
          <p14:tracePt t="118607" x="5989638" y="2306638"/>
          <p14:tracePt t="118613" x="6072188" y="2279650"/>
          <p14:tracePt t="118621" x="6135688" y="2270125"/>
          <p14:tracePt t="118630" x="6226175" y="2243138"/>
          <p14:tracePt t="118638" x="6345238" y="2216150"/>
          <p14:tracePt t="118645" x="6472238" y="2197100"/>
          <p14:tracePt t="118654" x="6581775" y="2170113"/>
          <p14:tracePt t="118661" x="6737350" y="2106613"/>
          <p14:tracePt t="118671" x="6810375" y="2106613"/>
          <p14:tracePt t="118678" x="6864350" y="2097088"/>
          <p14:tracePt t="118687" x="6910388" y="2079625"/>
          <p14:tracePt t="118694" x="6946900" y="2070100"/>
          <p14:tracePt t="118704" x="6956425" y="2070100"/>
          <p14:tracePt t="118742" x="6956425" y="2060575"/>
          <p14:tracePt t="118765" x="6964363" y="2060575"/>
          <p14:tracePt t="118773" x="7000875" y="2060575"/>
          <p14:tracePt t="118781" x="7056438" y="2060575"/>
          <p14:tracePt t="118789" x="7129463" y="2060575"/>
          <p14:tracePt t="118797" x="7239000" y="2060575"/>
          <p14:tracePt t="118806" x="7329488" y="2060575"/>
          <p14:tracePt t="118813" x="7429500" y="2060575"/>
          <p14:tracePt t="118821" x="7502525" y="2060575"/>
          <p14:tracePt t="118829" x="7575550" y="2043113"/>
          <p14:tracePt t="118838" x="7621588" y="2024063"/>
          <p14:tracePt t="118845" x="7685088" y="2016125"/>
          <p14:tracePt t="118861" x="7704138" y="2006600"/>
          <p14:tracePt t="118871" x="7712075" y="2006600"/>
          <p14:tracePt t="118893" x="7721600" y="1997075"/>
          <p14:tracePt t="119590" x="7712075" y="1997075"/>
          <p14:tracePt t="119597" x="7631113" y="2016125"/>
          <p14:tracePt t="119605" x="7531100" y="2043113"/>
          <p14:tracePt t="119613" x="7402513" y="2089150"/>
          <p14:tracePt t="119624" x="7248525" y="2125663"/>
          <p14:tracePt t="119629" x="7065963" y="2179638"/>
          <p14:tracePt t="119638" x="6910388" y="2216150"/>
          <p14:tracePt t="119645" x="6700838" y="2279650"/>
          <p14:tracePt t="119654" x="6527800" y="2325688"/>
          <p14:tracePt t="119661" x="6381750" y="2343150"/>
          <p14:tracePt t="119671" x="6254750" y="2352675"/>
          <p14:tracePt t="119677" x="6181725" y="2352675"/>
          <p14:tracePt t="119687" x="6116638" y="2362200"/>
          <p14:tracePt t="119693" x="6080125" y="2362200"/>
          <p14:tracePt t="119704" x="6072188" y="2362200"/>
          <p14:tracePt t="119749" x="6043613" y="2362200"/>
          <p14:tracePt t="119773" x="6035675" y="2362200"/>
          <p14:tracePt t="119781" x="6026150" y="2362200"/>
          <p14:tracePt t="119813" x="6007100" y="2362200"/>
          <p14:tracePt t="119853" x="5999163" y="2362200"/>
          <p14:tracePt t="119909" x="5989638" y="2362200"/>
          <p14:tracePt t="119965" x="5980113" y="2362200"/>
          <p14:tracePt t="119997" x="5962650" y="2362200"/>
          <p14:tracePt t="120029" x="5953125" y="2362200"/>
          <p14:tracePt t="120046" x="5926138" y="2362200"/>
          <p14:tracePt t="120053" x="5916613" y="2362200"/>
          <p14:tracePt t="120077" x="5907088" y="2362200"/>
          <p14:tracePt t="120653" x="5899150" y="2362200"/>
          <p14:tracePt t="120661" x="5880100" y="2379663"/>
          <p14:tracePt t="120677" x="5870575" y="2389188"/>
          <p14:tracePt t="120693" x="5862638" y="2389188"/>
          <p14:tracePt t="120711" x="5843588" y="2389188"/>
          <p14:tracePt t="120717" x="5834063" y="2398713"/>
          <p14:tracePt t="120734" x="5826125" y="2398713"/>
          <p14:tracePt t="120742" x="5797550" y="2398713"/>
          <p14:tracePt t="120757" x="5797550" y="2408238"/>
          <p14:tracePt t="120765" x="5789613" y="2408238"/>
          <p14:tracePt t="120773" x="5780088" y="2416175"/>
          <p14:tracePt t="120781" x="5770563" y="2425700"/>
          <p14:tracePt t="120806" x="5761038" y="2425700"/>
          <p14:tracePt t="121205" x="5743575" y="2425700"/>
          <p14:tracePt t="121213" x="5707063" y="2425700"/>
          <p14:tracePt t="121221" x="5688013" y="2425700"/>
          <p14:tracePt t="121230" x="5661025" y="2425700"/>
          <p14:tracePt t="121238" x="5616575" y="2425700"/>
          <p14:tracePt t="121245" x="5597525" y="2425700"/>
          <p14:tracePt t="121255" x="5588000" y="2425700"/>
          <p14:tracePt t="121264" x="5580063" y="2425700"/>
          <p14:tracePt t="121272" x="5570538" y="2425700"/>
          <p14:tracePt t="121349" x="5561013" y="2425700"/>
          <p14:tracePt t="121357" x="5551488" y="2425700"/>
          <p14:tracePt t="121366" x="5534025" y="2425700"/>
          <p14:tracePt t="121382" x="5514975" y="2425700"/>
          <p14:tracePt t="121389" x="5507038" y="2425700"/>
          <p14:tracePt t="121405" x="5507038" y="2416175"/>
          <p14:tracePt t="121414" x="5487988" y="2408238"/>
          <p14:tracePt t="121420" x="5478463" y="2389188"/>
          <p14:tracePt t="121438" x="5478463" y="2371725"/>
          <p14:tracePt t="121445" x="5470525" y="2352675"/>
          <p14:tracePt t="121454" x="5470525" y="2343150"/>
          <p14:tracePt t="121461" x="5461000" y="2316163"/>
          <p14:tracePt t="121471" x="5461000" y="2298700"/>
          <p14:tracePt t="121478" x="5434013" y="2270125"/>
          <p14:tracePt t="121487" x="5434013" y="2262188"/>
          <p14:tracePt t="121493" x="5434013" y="2243138"/>
          <p14:tracePt t="121504" x="5434013" y="2233613"/>
          <p14:tracePt t="121509" x="5424488" y="2216150"/>
          <p14:tracePt t="121518" x="5424488" y="2206625"/>
          <p14:tracePt t="121549" x="5424488" y="2197100"/>
          <p14:tracePt t="121557" x="5424488" y="2179638"/>
          <p14:tracePt t="121574" x="5424488" y="2170113"/>
          <p14:tracePt t="121597" x="5424488" y="2160588"/>
          <p14:tracePt t="121605" x="5424488" y="2152650"/>
          <p14:tracePt t="121614" x="5424488" y="2133600"/>
          <p14:tracePt t="121621" x="5424488" y="2116138"/>
          <p14:tracePt t="121629" x="5424488" y="2079625"/>
          <p14:tracePt t="121638" x="5434013" y="2079625"/>
          <p14:tracePt t="121646" x="5441950" y="2060575"/>
          <p14:tracePt t="121661" x="5478463" y="2052638"/>
          <p14:tracePt t="121670" x="5487988" y="2052638"/>
          <p14:tracePt t="121678" x="5487988" y="2043113"/>
          <p14:tracePt t="121687" x="5497513" y="2043113"/>
          <p14:tracePt t="121828" x="5507038" y="2043113"/>
          <p14:tracePt t="122142" x="5514975" y="2043113"/>
          <p14:tracePt t="122197" x="5534025" y="2033588"/>
          <p14:tracePt t="122325" x="5543550" y="2033588"/>
          <p14:tracePt t="122333" x="5551488" y="2033588"/>
          <p14:tracePt t="122341" x="5551488" y="2024063"/>
          <p14:tracePt t="122685" x="5570538" y="2024063"/>
          <p14:tracePt t="122703" x="5588000" y="2024063"/>
          <p14:tracePt t="122711" x="5597525" y="2024063"/>
          <p14:tracePt t="122718" x="5607050" y="2024063"/>
          <p14:tracePt t="122725" x="5616575" y="2024063"/>
          <p14:tracePt t="122734" x="5634038" y="2024063"/>
          <p14:tracePt t="122749" x="5643563" y="2024063"/>
          <p14:tracePt t="122757" x="5653088" y="2024063"/>
          <p14:tracePt t="122773" x="5670550" y="2024063"/>
          <p14:tracePt t="122789" x="5688013" y="2033588"/>
          <p14:tracePt t="122797" x="5697538" y="2043113"/>
          <p14:tracePt t="122807" x="5707063" y="2052638"/>
          <p14:tracePt t="122813" x="5716588" y="2052638"/>
          <p14:tracePt t="122822" x="5716588" y="2060575"/>
          <p14:tracePt t="122829" x="5724525" y="2070100"/>
          <p14:tracePt t="122925" x="5724525" y="2079625"/>
          <p14:tracePt t="123181" x="5734050" y="2089150"/>
          <p14:tracePt t="123197" x="5753100" y="2097088"/>
          <p14:tracePt t="123213" x="5761038" y="2097088"/>
          <p14:tracePt t="123229" x="5770563" y="2097088"/>
          <p14:tracePt t="123317" x="5780088" y="2097088"/>
          <p14:tracePt t="123417" x="5780088" y="2106613"/>
          <p14:tracePt t="123445" x="5789613" y="2125663"/>
          <p14:tracePt t="123461" x="5797550" y="2125663"/>
          <p14:tracePt t="124182" x="5797550" y="2143125"/>
          <p14:tracePt t="124197" x="5797550" y="2152650"/>
          <p14:tracePt t="124221" x="5797550" y="2160588"/>
          <p14:tracePt t="124269" x="5797550" y="2170113"/>
          <p14:tracePt t="130806" x="5780088" y="2206625"/>
          <p14:tracePt t="130813" x="5761038" y="2216150"/>
          <p14:tracePt t="130821" x="5743575" y="2225675"/>
          <p14:tracePt t="130829" x="5697538" y="2252663"/>
          <p14:tracePt t="130837" x="5680075" y="2270125"/>
          <p14:tracePt t="130845" x="5661025" y="2279650"/>
          <p14:tracePt t="130853" x="5643563" y="2298700"/>
          <p14:tracePt t="130861" x="5634038" y="2306638"/>
          <p14:tracePt t="130870" x="5616575" y="2316163"/>
          <p14:tracePt t="130891" x="5551488" y="2343150"/>
          <p14:tracePt t="130895" x="5524500" y="2362200"/>
          <p14:tracePt t="130903" x="5507038" y="2371725"/>
          <p14:tracePt t="130909" x="5461000" y="2408238"/>
          <p14:tracePt t="130919" x="5451475" y="2416175"/>
          <p14:tracePt t="130925" x="5424488" y="2425700"/>
          <p14:tracePt t="130935" x="5397500" y="2452688"/>
          <p14:tracePt t="130943" x="5351463" y="2481263"/>
          <p14:tracePt t="130949" x="5334000" y="2498725"/>
          <p14:tracePt t="130959" x="5287963" y="2535238"/>
          <p14:tracePt t="130965" x="5268913" y="2554288"/>
          <p14:tracePt t="130973" x="5232400" y="2571750"/>
          <p14:tracePt t="130982" x="5187950" y="2589213"/>
          <p14:tracePt t="130991" x="5151438" y="2644775"/>
          <p14:tracePt t="130998" x="5122863" y="2671763"/>
          <p14:tracePt t="131007" x="5105400" y="2681288"/>
          <p14:tracePt t="131013" x="5078413" y="2698750"/>
          <p14:tracePt t="131022" x="5049838" y="2717800"/>
          <p14:tracePt t="131029" x="5032375" y="2744788"/>
          <p14:tracePt t="131038" x="5014913" y="2763838"/>
          <p14:tracePt t="131045" x="4986338" y="2781300"/>
          <p14:tracePt t="131054" x="4949825" y="2808288"/>
          <p14:tracePt t="131061" x="4922838" y="2836863"/>
          <p14:tracePt t="131071" x="4895850" y="2844800"/>
          <p14:tracePt t="131077" x="4832350" y="2890838"/>
          <p14:tracePt t="131086" x="4786313" y="2927350"/>
          <p14:tracePt t="131093" x="4722813" y="2963863"/>
          <p14:tracePt t="131103" x="4640263" y="3009900"/>
          <p14:tracePt t="131109" x="4594225" y="3027363"/>
          <p14:tracePt t="131119" x="4530725" y="3063875"/>
          <p14:tracePt t="131125" x="4467225" y="3090863"/>
          <p14:tracePt t="131136" x="4403725" y="3146425"/>
          <p14:tracePt t="131141" x="4340225" y="3182938"/>
          <p14:tracePt t="131150" x="4275138" y="3209925"/>
          <p14:tracePt t="131157" x="4238625" y="3219450"/>
          <p14:tracePt t="131168" x="4184650" y="3255963"/>
          <p14:tracePt t="131173" x="4148138" y="3273425"/>
          <p14:tracePt t="131185" x="4094163" y="3309938"/>
          <p14:tracePt t="131189" x="4075113" y="3319463"/>
          <p14:tracePt t="131197" x="4038600" y="3338513"/>
          <p14:tracePt t="131206" x="4002088" y="3365500"/>
          <p14:tracePt t="131213" x="3984625" y="3375025"/>
          <p14:tracePt t="131221" x="3938588" y="3392488"/>
          <p14:tracePt t="131229" x="3919538" y="3411538"/>
          <p14:tracePt t="131236" x="3865563" y="3446463"/>
          <p14:tracePt t="131245" x="3810000" y="3482975"/>
          <p14:tracePt t="131253" x="3738563" y="3529013"/>
          <p14:tracePt t="131261" x="3673475" y="3565525"/>
          <p14:tracePt t="131270" x="3592513" y="3621088"/>
          <p14:tracePt t="131277" x="3490913" y="3657600"/>
          <p14:tracePt t="131286" x="3409950" y="3702050"/>
          <p14:tracePt t="131293" x="3346450" y="3757613"/>
          <p14:tracePt t="131303" x="3281363" y="3794125"/>
          <p14:tracePt t="131309" x="3236913" y="3811588"/>
          <p14:tracePt t="131320" x="3217863" y="3821113"/>
          <p14:tracePt t="131325" x="3200400" y="3840163"/>
          <p14:tracePt t="131335" x="3181350" y="3848100"/>
          <p14:tracePt t="131341" x="3171825" y="3857625"/>
          <p14:tracePt t="131357" x="3163888" y="3867150"/>
          <p14:tracePt t="131365" x="3154363" y="3884613"/>
          <p14:tracePt t="131374" x="3127375" y="3894138"/>
          <p14:tracePt t="131381" x="3108325" y="3903663"/>
          <p14:tracePt t="131390" x="3090863" y="3911600"/>
          <p14:tracePt t="131398" x="3081338" y="3911600"/>
          <p14:tracePt t="131406" x="3035300" y="3940175"/>
          <p14:tracePt t="131413" x="3035300" y="3948113"/>
          <p14:tracePt t="131422" x="3017838" y="3948113"/>
          <p14:tracePt t="131429" x="3008313" y="3957638"/>
          <p14:tracePt t="131438" x="2998788" y="3957638"/>
          <p14:tracePt t="131444" x="2990850" y="3967163"/>
          <p14:tracePt t="131452" x="2981325" y="3976688"/>
          <p14:tracePt t="131478" x="2971800" y="3984625"/>
          <p14:tracePt t="131493" x="2954338" y="3994150"/>
          <p14:tracePt t="131503" x="2935288" y="4003675"/>
          <p14:tracePt t="131509" x="2925763" y="4003675"/>
          <p14:tracePt t="131519" x="2908300" y="4013200"/>
          <p14:tracePt t="131535" x="2898775" y="4021138"/>
          <p14:tracePt t="131685" x="2898775" y="4013200"/>
          <p14:tracePt t="131693" x="2925763" y="3976688"/>
          <p14:tracePt t="131702" x="2998788" y="3940175"/>
          <p14:tracePt t="131709" x="3063875" y="3903663"/>
          <p14:tracePt t="131719" x="3181350" y="3840163"/>
          <p14:tracePt t="131725" x="3281363" y="3803650"/>
          <p14:tracePt t="131736" x="3419475" y="3738563"/>
          <p14:tracePt t="131741" x="3563938" y="3684588"/>
          <p14:tracePt t="131749" x="3683000" y="3621088"/>
          <p14:tracePt t="131757" x="3792538" y="3575050"/>
          <p14:tracePt t="131765" x="3875088" y="3519488"/>
          <p14:tracePt t="131774" x="3938588" y="3482975"/>
          <p14:tracePt t="131781" x="4002088" y="3446463"/>
          <p14:tracePt t="131790" x="4038600" y="3419475"/>
          <p14:tracePt t="131797" x="4084638" y="3392488"/>
          <p14:tracePt t="131807" x="4111625" y="3365500"/>
          <p14:tracePt t="131814" x="4129088" y="3355975"/>
          <p14:tracePt t="131823" x="4157663" y="3328988"/>
          <p14:tracePt t="131829" x="4175125" y="3309938"/>
          <p14:tracePt t="131837" x="4194175" y="3302000"/>
          <p14:tracePt t="131869" x="4202113" y="3282950"/>
          <p14:tracePt t="132213" x="4211638" y="3273425"/>
          <p14:tracePt t="133085" x="4238625" y="3265488"/>
          <p14:tracePt t="133102" x="4257675" y="3236913"/>
          <p14:tracePt t="133109" x="4267200" y="3209925"/>
          <p14:tracePt t="133118" x="4303713" y="3192463"/>
          <p14:tracePt t="133125" x="4330700" y="3163888"/>
          <p14:tracePt t="133135" x="4348163" y="3127375"/>
          <p14:tracePt t="133141" x="4384675" y="3100388"/>
          <p14:tracePt t="133153" x="4403725" y="3082925"/>
          <p14:tracePt t="133157" x="4430713" y="3046413"/>
          <p14:tracePt t="133165" x="4440238" y="3027363"/>
          <p14:tracePt t="133175" x="4467225" y="3009900"/>
          <p14:tracePt t="133181" x="4484688" y="2982913"/>
          <p14:tracePt t="133191" x="4503738" y="2963863"/>
          <p14:tracePt t="133197" x="4521200" y="2963863"/>
          <p14:tracePt t="133206" x="4540250" y="2954338"/>
          <p14:tracePt t="133223" x="4549775" y="2946400"/>
          <p14:tracePt t="133238" x="4557713" y="2936875"/>
          <p14:tracePt t="133437" x="4567238" y="2927350"/>
          <p14:tracePt t="133445" x="4576763" y="2917825"/>
          <p14:tracePt t="133453" x="4586288" y="2909888"/>
          <p14:tracePt t="133461" x="4622800" y="2890838"/>
          <p14:tracePt t="133469" x="4649788" y="2873375"/>
          <p14:tracePt t="133478" x="4667250" y="2863850"/>
          <p14:tracePt t="133486" x="4695825" y="2854325"/>
          <p14:tracePt t="133493" x="4713288" y="2836863"/>
          <p14:tracePt t="133502" x="4722813" y="2836863"/>
          <p14:tracePt t="133509" x="4730750" y="2827338"/>
          <p14:tracePt t="133519" x="4759325" y="2817813"/>
          <p14:tracePt t="133534" x="4767263" y="2817813"/>
          <p14:tracePt t="133541" x="4767263" y="2808288"/>
          <p14:tracePt t="133549" x="4776788" y="2800350"/>
          <p14:tracePt t="133909" x="4803775" y="2800350"/>
          <p14:tracePt t="133918" x="4922838" y="2781300"/>
          <p14:tracePt t="133925" x="4978400" y="2781300"/>
          <p14:tracePt t="133933" x="5032375" y="2763838"/>
          <p14:tracePt t="133941" x="5114925" y="2735263"/>
          <p14:tracePt t="133949" x="5159375" y="2735263"/>
          <p14:tracePt t="133957" x="5178425" y="2727325"/>
          <p14:tracePt t="133965" x="5205413" y="2717800"/>
          <p14:tracePt t="133982" x="5214938" y="2708275"/>
          <p14:tracePt t="133989" x="5224463" y="2698750"/>
          <p14:tracePt t="133997" x="5232400" y="2698750"/>
          <p14:tracePt t="134022" x="5232400" y="2690813"/>
          <p14:tracePt t="134037" x="5241925" y="2681288"/>
          <p14:tracePt t="134102" x="5241925" y="2662238"/>
          <p14:tracePt t="134119" x="5251450" y="2654300"/>
          <p14:tracePt t="134141" x="5260975" y="2644775"/>
          <p14:tracePt t="134149" x="5268913" y="2644775"/>
          <p14:tracePt t="134165" x="5287963" y="2625725"/>
          <p14:tracePt t="134173" x="5297488" y="2617788"/>
          <p14:tracePt t="134181" x="5305425" y="2598738"/>
          <p14:tracePt t="134189" x="5334000" y="2581275"/>
          <p14:tracePt t="134197" x="5334000" y="2571750"/>
          <p14:tracePt t="134206" x="5341938" y="2554288"/>
          <p14:tracePt t="134213" x="5351463" y="2535238"/>
          <p14:tracePt t="134222" x="5368925" y="2525713"/>
          <p14:tracePt t="134229" x="5378450" y="2517775"/>
          <p14:tracePt t="134237" x="5387975" y="2508250"/>
          <p14:tracePt t="134245" x="5405438" y="2498725"/>
          <p14:tracePt t="134253" x="5414963" y="2489200"/>
          <p14:tracePt t="134261" x="5424488" y="2489200"/>
          <p14:tracePt t="134270" x="5424488" y="2481263"/>
          <p14:tracePt t="134277" x="5434013" y="2471738"/>
          <p14:tracePt t="134302" x="5441950" y="2444750"/>
          <p14:tracePt t="135023" x="5441950" y="2452688"/>
          <p14:tracePt t="135453" x="5441950" y="2462213"/>
          <p14:tracePt t="138351" x="5470525" y="2462213"/>
          <p14:tracePt t="138357" x="5534025" y="2462213"/>
          <p14:tracePt t="138365" x="5661025" y="2425700"/>
          <p14:tracePt t="138373" x="5780088" y="2425700"/>
          <p14:tracePt t="138381" x="5889625" y="2398713"/>
          <p14:tracePt t="138389" x="6035675" y="2398713"/>
          <p14:tracePt t="138397" x="6181725" y="2389188"/>
          <p14:tracePt t="138405" x="6345238" y="2352675"/>
          <p14:tracePt t="138413" x="6508750" y="2343150"/>
          <p14:tracePt t="138423" x="6637338" y="2343150"/>
          <p14:tracePt t="138430" x="6764338" y="2343150"/>
          <p14:tracePt t="138438" x="6910388" y="2343150"/>
          <p14:tracePt t="138446" x="7037388" y="2343150"/>
          <p14:tracePt t="138454" x="7183438" y="2343150"/>
          <p14:tracePt t="138462" x="7312025" y="2343150"/>
          <p14:tracePt t="138470" x="7439025" y="2343150"/>
          <p14:tracePt t="138479" x="7585075" y="2343150"/>
          <p14:tracePt t="138486" x="7731125" y="2343150"/>
          <p14:tracePt t="138493" x="7877175" y="2343150"/>
          <p14:tracePt t="138503" x="8023225" y="2343150"/>
          <p14:tracePt t="138509" x="8132763" y="2343150"/>
          <p14:tracePt t="138519" x="8259763" y="2343150"/>
          <p14:tracePt t="138525" x="8386763" y="2343150"/>
          <p14:tracePt t="138535" x="8496300" y="2343150"/>
          <p14:tracePt t="138541" x="8642350" y="2343150"/>
          <p14:tracePt t="138550" x="8770938" y="2343150"/>
          <p14:tracePt t="138558" x="8915400" y="2325688"/>
          <p14:tracePt t="138565" x="9043988" y="2325688"/>
          <p14:tracePt t="139584" x="8861425" y="3419475"/>
          <p14:tracePt t="139590" x="8678863" y="3419475"/>
          <p14:tracePt t="139597" x="8515350" y="3419475"/>
          <p14:tracePt t="139605" x="8269288" y="3419475"/>
          <p14:tracePt t="139613" x="8104188" y="3419475"/>
          <p14:tracePt t="139621" x="7850188" y="3419475"/>
          <p14:tracePt t="139629" x="7631113" y="3419475"/>
          <p14:tracePt t="139637" x="7448550" y="3419475"/>
          <p14:tracePt t="139645" x="7302500" y="3419475"/>
          <p14:tracePt t="139653" x="7175500" y="3419475"/>
          <p14:tracePt t="139661" x="7119938" y="3419475"/>
          <p14:tracePt t="139671" x="7037388" y="3411538"/>
          <p14:tracePt t="139677" x="6946900" y="3402013"/>
          <p14:tracePt t="139686" x="6856413" y="3382963"/>
          <p14:tracePt t="139693" x="6773863" y="3375025"/>
          <p14:tracePt t="139702" x="6681788" y="3346450"/>
          <p14:tracePt t="139709" x="6610350" y="3346450"/>
          <p14:tracePt t="139720" x="6545263" y="3346450"/>
          <p14:tracePt t="139725" x="6472238" y="3338513"/>
          <p14:tracePt t="139736" x="6399213" y="3319463"/>
          <p14:tracePt t="139741" x="6318250" y="3292475"/>
          <p14:tracePt t="139750" x="6218238" y="3265488"/>
          <p14:tracePt t="139758" x="6162675" y="3255963"/>
          <p14:tracePt t="139765" x="6099175" y="3246438"/>
          <p14:tracePt t="139774" x="6053138" y="3219450"/>
          <p14:tracePt t="139782" x="6026150" y="3209925"/>
          <p14:tracePt t="139789" x="5989638" y="3200400"/>
          <p14:tracePt t="139797" x="5953125" y="3192463"/>
          <p14:tracePt t="139807" x="5926138" y="3173413"/>
          <p14:tracePt t="139813" x="5880100" y="3173413"/>
          <p14:tracePt t="139823" x="5843588" y="3155950"/>
          <p14:tracePt t="139829" x="5826125" y="3146425"/>
          <p14:tracePt t="139838" x="5797550" y="3146425"/>
          <p14:tracePt t="139845" x="5780088" y="3136900"/>
          <p14:tracePt t="139855" x="5734050" y="3127375"/>
          <p14:tracePt t="139861" x="5724525" y="3119438"/>
          <p14:tracePt t="139887" x="5697538" y="3109913"/>
          <p14:tracePt t="139893" x="5688013" y="3109913"/>
          <p14:tracePt t="139918" x="5680075" y="3109913"/>
          <p14:tracePt t="139937" x="5670550" y="3109913"/>
          <p14:tracePt t="139950" x="5661025" y="3109913"/>
          <p14:tracePt t="139957" x="5653088" y="3109913"/>
          <p14:tracePt t="139965" x="5624513" y="3109913"/>
          <p14:tracePt t="139973" x="5616575" y="3109913"/>
          <p14:tracePt t="139990" x="5607050" y="3109913"/>
          <p14:tracePt t="140189" x="5580063" y="3109913"/>
          <p14:tracePt t="140197" x="5524500" y="3109913"/>
          <p14:tracePt t="140206" x="5451475" y="3109913"/>
          <p14:tracePt t="140213" x="5378450" y="3109913"/>
          <p14:tracePt t="140221" x="5305425" y="3109913"/>
          <p14:tracePt t="140229" x="5232400" y="3109913"/>
          <p14:tracePt t="140237" x="5159375" y="3109913"/>
          <p14:tracePt t="140245" x="5132388" y="3109913"/>
          <p14:tracePt t="140255" x="5095875" y="3100388"/>
          <p14:tracePt t="140261" x="5078413" y="3090863"/>
          <p14:tracePt t="140269" x="5059363" y="3073400"/>
          <p14:tracePt t="140285" x="5049838" y="3063875"/>
          <p14:tracePt t="140293" x="5041900" y="3054350"/>
          <p14:tracePt t="140302" x="5041900" y="3046413"/>
          <p14:tracePt t="140309" x="5041900" y="3036888"/>
          <p14:tracePt t="140319" x="5041900" y="3017838"/>
          <p14:tracePt t="140324" x="5041900" y="3000375"/>
          <p14:tracePt t="140334" x="5041900" y="2982913"/>
          <p14:tracePt t="140340" x="5041900" y="2954338"/>
          <p14:tracePt t="140349" x="5041900" y="2936875"/>
          <p14:tracePt t="140357" x="5041900" y="2909888"/>
          <p14:tracePt t="140365" x="5041900" y="2890838"/>
          <p14:tracePt t="140373" x="5041900" y="2844800"/>
          <p14:tracePt t="140400" x="5041900" y="2763838"/>
          <p14:tracePt t="140404" x="5041900" y="2735263"/>
          <p14:tracePt t="140412" x="5049838" y="2708275"/>
          <p14:tracePt t="140421" x="5078413" y="2690813"/>
          <p14:tracePt t="140428" x="5105400" y="2644775"/>
          <p14:tracePt t="140438" x="5122863" y="2625725"/>
          <p14:tracePt t="140445" x="5159375" y="2598738"/>
          <p14:tracePt t="140454" x="5178425" y="2581275"/>
          <p14:tracePt t="140461" x="5214938" y="2544763"/>
          <p14:tracePt t="140470" x="5232400" y="2525713"/>
          <p14:tracePt t="140476" x="5260975" y="2498725"/>
          <p14:tracePt t="140484" x="5278438" y="2481263"/>
          <p14:tracePt t="140492" x="5314950" y="2462213"/>
          <p14:tracePt t="140501" x="5368925" y="2435225"/>
          <p14:tracePt t="140509" x="5451475" y="2408238"/>
          <p14:tracePt t="140518" x="5497513" y="2379663"/>
          <p14:tracePt t="140524" x="5534025" y="2371725"/>
          <p14:tracePt t="140535" x="5607050" y="2371725"/>
          <p14:tracePt t="140540" x="5643563" y="2362200"/>
          <p14:tracePt t="140549" x="5670550" y="2362200"/>
          <p14:tracePt t="140556" x="5707063" y="2362200"/>
          <p14:tracePt t="140564" x="5761038" y="2362200"/>
          <p14:tracePt t="140572" x="5797550" y="2362200"/>
          <p14:tracePt t="140580" x="5807075" y="2362200"/>
          <p14:tracePt t="140588" x="5834063" y="2371725"/>
          <p14:tracePt t="140596" x="5853113" y="2389188"/>
          <p14:tracePt t="140604" x="5862638" y="2398713"/>
          <p14:tracePt t="140612" x="5862638" y="2416175"/>
          <p14:tracePt t="140621" x="5870575" y="2435225"/>
          <p14:tracePt t="140628" x="5870575" y="2462213"/>
          <p14:tracePt t="140636" x="5880100" y="2489200"/>
          <p14:tracePt t="140644" x="5880100" y="2525713"/>
          <p14:tracePt t="140652" x="5880100" y="2554288"/>
          <p14:tracePt t="140660" x="5880100" y="2571750"/>
          <p14:tracePt t="140669" x="5880100" y="2598738"/>
          <p14:tracePt t="140676" x="5880100" y="2617788"/>
          <p14:tracePt t="140684" x="5880100" y="2644775"/>
          <p14:tracePt t="140692" x="5880100" y="2662238"/>
          <p14:tracePt t="140700" x="5880100" y="2671763"/>
          <p14:tracePt t="140708" x="5862638" y="2708275"/>
          <p14:tracePt t="140716" x="5843588" y="2727325"/>
          <p14:tracePt t="140724" x="5807075" y="2763838"/>
          <p14:tracePt t="140733" x="5761038" y="2781300"/>
          <p14:tracePt t="140740" x="5734050" y="2817813"/>
          <p14:tracePt t="140748" x="5688013" y="2827338"/>
          <p14:tracePt t="140757" x="5680075" y="2827338"/>
          <p14:tracePt t="140764" x="5634038" y="2854325"/>
          <p14:tracePt t="140772" x="5616575" y="2854325"/>
          <p14:tracePt t="140780" x="5597525" y="2863850"/>
          <p14:tracePt t="140788" x="5588000" y="2863850"/>
          <p14:tracePt t="140796" x="5561013" y="2863850"/>
          <p14:tracePt t="140804" x="5543550" y="2863850"/>
          <p14:tracePt t="140812" x="5524500" y="2863850"/>
          <p14:tracePt t="140820" x="5514975" y="2863850"/>
          <p14:tracePt t="140828" x="5507038" y="2863850"/>
          <p14:tracePt t="140852" x="5487988" y="2863850"/>
          <p14:tracePt t="140868" x="5470525" y="2863850"/>
          <p14:tracePt t="140878" x="5461000" y="2854325"/>
          <p14:tracePt t="140885" x="5451475" y="2844800"/>
          <p14:tracePt t="140892" x="5441950" y="2844800"/>
          <p14:tracePt t="140900" x="5424488" y="2827338"/>
          <p14:tracePt t="140908" x="5405438" y="2781300"/>
          <p14:tracePt t="140918" x="5368925" y="2744788"/>
          <p14:tracePt t="140925" x="5360988" y="2727325"/>
          <p14:tracePt t="140936" x="5351463" y="2698750"/>
          <p14:tracePt t="140941" x="5351463" y="2681288"/>
          <p14:tracePt t="140949" x="5334000" y="2662238"/>
          <p14:tracePt t="140957" x="5334000" y="2617788"/>
          <p14:tracePt t="140965" x="5324475" y="2589213"/>
          <p14:tracePt t="140973" x="5324475" y="2571750"/>
          <p14:tracePt t="140981" x="5324475" y="2554288"/>
          <p14:tracePt t="140989" x="5324475" y="2525713"/>
          <p14:tracePt t="140997" x="5324475" y="2517775"/>
          <p14:tracePt t="141005" x="5324475" y="2508250"/>
          <p14:tracePt t="141013" x="5324475" y="2489200"/>
          <p14:tracePt t="141021" x="5324475" y="2471738"/>
          <p14:tracePt t="141037" x="5334000" y="2435225"/>
          <p14:tracePt t="141045" x="5341938" y="2416175"/>
          <p14:tracePt t="141054" x="5368925" y="2398713"/>
          <p14:tracePt t="141061" x="5397500" y="2379663"/>
          <p14:tracePt t="141069" x="5451475" y="2335213"/>
          <p14:tracePt t="141078" x="5497513" y="2306638"/>
          <p14:tracePt t="141086" x="5561013" y="2298700"/>
          <p14:tracePt t="141093" x="5616575" y="2270125"/>
          <p14:tracePt t="141102" x="5680075" y="2270125"/>
          <p14:tracePt t="141109" x="5753100" y="2262188"/>
          <p14:tracePt t="141118" x="5807075" y="2262188"/>
          <p14:tracePt t="141125" x="5862638" y="2262188"/>
          <p14:tracePt t="141135" x="5926138" y="2262188"/>
          <p14:tracePt t="141141" x="5962650" y="2262188"/>
          <p14:tracePt t="141149" x="5989638" y="2262188"/>
          <p14:tracePt t="141157" x="6007100" y="2270125"/>
          <p14:tracePt t="141165" x="6016625" y="2279650"/>
          <p14:tracePt t="141173" x="6016625" y="2289175"/>
          <p14:tracePt t="141186" x="6026150" y="2298700"/>
          <p14:tracePt t="141190" x="6026150" y="2316163"/>
          <p14:tracePt t="141197" x="6026150" y="2343150"/>
          <p14:tracePt t="141205" x="6026150" y="2352675"/>
          <p14:tracePt t="141213" x="6026150" y="2362200"/>
          <p14:tracePt t="141221" x="6007100" y="2371725"/>
          <p14:tracePt t="141229" x="6007100" y="2398713"/>
          <p14:tracePt t="141237" x="6007100" y="2408238"/>
          <p14:tracePt t="141245" x="6007100" y="2435225"/>
          <p14:tracePt t="141254" x="5999163" y="2444750"/>
          <p14:tracePt t="141261" x="5962650" y="2462213"/>
          <p14:tracePt t="141269" x="5943600" y="2481263"/>
          <p14:tracePt t="141278" x="5926138" y="2498725"/>
          <p14:tracePt t="141286" x="5907088" y="2498725"/>
          <p14:tracePt t="141293" x="5889625" y="2517775"/>
          <p14:tracePt t="141303" x="5853113" y="2544763"/>
          <p14:tracePt t="141309" x="5826125" y="2554288"/>
          <p14:tracePt t="141319" x="5807075" y="2562225"/>
          <p14:tracePt t="141325" x="5761038" y="2581275"/>
          <p14:tracePt t="141335" x="5743575" y="2589213"/>
          <p14:tracePt t="141341" x="5707063" y="2598738"/>
          <p14:tracePt t="141351" x="5697538" y="2598738"/>
          <p14:tracePt t="141358" x="5670550" y="2598738"/>
          <p14:tracePt t="141366" x="5661025" y="2598738"/>
          <p14:tracePt t="141373" x="5653088" y="2598738"/>
          <p14:tracePt t="141382" x="5634038" y="2598738"/>
          <p14:tracePt t="141429" x="5624513" y="2598738"/>
          <p14:tracePt t="141437" x="5607050" y="2598738"/>
          <p14:tracePt t="141445" x="5607050" y="2589213"/>
          <p14:tracePt t="141462" x="5588000" y="2562225"/>
          <p14:tracePt t="141469" x="5588000" y="2554288"/>
          <p14:tracePt t="141478" x="5588000" y="2544763"/>
          <p14:tracePt t="141493" x="5588000" y="2535238"/>
          <p14:tracePt t="142758" x="5588000" y="2517775"/>
          <p14:tracePt t="142767" x="5597525" y="2489200"/>
          <p14:tracePt t="142774" x="5624513" y="2471738"/>
          <p14:tracePt t="142781" x="5653088" y="2444750"/>
          <p14:tracePt t="142790" x="5688013" y="2425700"/>
          <p14:tracePt t="142797" x="5716588" y="2408238"/>
          <p14:tracePt t="142805" x="5734050" y="2398713"/>
          <p14:tracePt t="142823" x="5734050" y="2389188"/>
          <p14:tracePt t="143117" x="5724525" y="2389188"/>
          <p14:tracePt t="143125" x="5680075" y="2389188"/>
          <p14:tracePt t="143134" x="5653088" y="2389188"/>
          <p14:tracePt t="143141" x="5624513" y="2389188"/>
          <p14:tracePt t="143151" x="5597525" y="2389188"/>
          <p14:tracePt t="143157" x="5580063" y="2389188"/>
          <p14:tracePt t="143165" x="5561013" y="2389188"/>
          <p14:tracePt t="143253" x="5551488" y="2389188"/>
          <p14:tracePt t="143270" x="5543550" y="2389188"/>
          <p14:tracePt t="143285" x="5534025" y="2389188"/>
          <p14:tracePt t="143301" x="5514975" y="2389188"/>
          <p14:tracePt t="143309" x="5514975" y="2379663"/>
          <p14:tracePt t="143325" x="5507038" y="2379663"/>
          <p14:tracePt t="143334" x="5497513" y="2371725"/>
          <p14:tracePt t="143341" x="5487988" y="2371725"/>
          <p14:tracePt t="143413" x="5470525" y="2352675"/>
          <p14:tracePt t="143437" x="5461000" y="2343150"/>
          <p14:tracePt t="143461" x="5451475" y="2325688"/>
          <p14:tracePt t="143509" x="5451475" y="2316163"/>
          <p14:tracePt t="143581" x="5451475" y="2306638"/>
          <p14:tracePt t="143589" x="5451475" y="2289175"/>
          <p14:tracePt t="143605" x="5451475" y="2279650"/>
          <p14:tracePt t="143621" x="5451475" y="2270125"/>
          <p14:tracePt t="143629" x="5461000" y="2262188"/>
          <p14:tracePt t="143637" x="5478463" y="2243138"/>
          <p14:tracePt t="143645" x="5487988" y="2233613"/>
          <p14:tracePt t="143653" x="5507038" y="2225675"/>
          <p14:tracePt t="143661" x="5524500" y="2216150"/>
          <p14:tracePt t="143677" x="5551488" y="2206625"/>
          <p14:tracePt t="143709" x="5561013" y="2197100"/>
          <p14:tracePt t="143765" x="5570538" y="2189163"/>
          <p14:tracePt t="143805" x="5588000" y="2189163"/>
          <p14:tracePt t="143813" x="5597525" y="2189163"/>
          <p14:tracePt t="143821" x="5634038" y="2189163"/>
          <p14:tracePt t="143829" x="5653088" y="2189163"/>
          <p14:tracePt t="143837" x="5670550" y="2189163"/>
          <p14:tracePt t="143845" x="5688013" y="2197100"/>
          <p14:tracePt t="143870" x="5697538" y="2206625"/>
          <p14:tracePt t="143901" x="5697538" y="2216150"/>
          <p14:tracePt t="143909" x="5697538" y="2225675"/>
          <p14:tracePt t="143917" x="5697538" y="2233613"/>
          <p14:tracePt t="143925" x="5688013" y="2252663"/>
          <p14:tracePt t="143936" x="5688013" y="2262188"/>
          <p14:tracePt t="143951" x="5680075" y="2270125"/>
          <p14:tracePt t="143973" x="5670550" y="2298700"/>
          <p14:tracePt t="143990" x="5670550" y="2306638"/>
          <p14:tracePt t="144005" x="5670550" y="2316163"/>
          <p14:tracePt t="144013" x="5661025" y="2335213"/>
          <p14:tracePt t="144021" x="5653088" y="2343150"/>
          <p14:tracePt t="144029" x="5653088" y="2362200"/>
          <p14:tracePt t="144046" x="5643563" y="2371725"/>
          <p14:tracePt t="144070" x="5634038" y="2389188"/>
          <p14:tracePt t="144109" x="5616575" y="2389188"/>
          <p14:tracePt t="144125" x="5607050" y="2389188"/>
          <p14:tracePt t="144141" x="5597525" y="2398713"/>
          <p14:tracePt t="144453" x="5607050" y="2416175"/>
          <p14:tracePt t="144470" x="5616575" y="2425700"/>
          <p14:tracePt t="144485" x="5624513" y="2435225"/>
          <p14:tracePt t="144501" x="5643563" y="2452688"/>
          <p14:tracePt t="144509" x="5661025" y="2462213"/>
          <p14:tracePt t="144525" x="5680075" y="2471738"/>
          <p14:tracePt t="144534" x="5697538" y="2481263"/>
          <p14:tracePt t="144541" x="5716588" y="2498725"/>
          <p14:tracePt t="144551" x="5724525" y="2508250"/>
          <p14:tracePt t="144557" x="5743575" y="2517775"/>
          <p14:tracePt t="144565" x="5770563" y="2544763"/>
          <p14:tracePt t="144574" x="5807075" y="2554288"/>
          <p14:tracePt t="144582" x="5834063" y="2562225"/>
          <p14:tracePt t="144590" x="5880100" y="2598738"/>
          <p14:tracePt t="144597" x="5907088" y="2617788"/>
          <p14:tracePt t="144607" x="5972175" y="2644775"/>
          <p14:tracePt t="144613" x="5999163" y="2662238"/>
          <p14:tracePt t="144623" x="6062663" y="2698750"/>
          <p14:tracePt t="144629" x="6135688" y="2744788"/>
          <p14:tracePt t="144639" x="6218238" y="2781300"/>
          <p14:tracePt t="144645" x="6299200" y="2808288"/>
          <p14:tracePt t="144654" x="6418263" y="2863850"/>
          <p14:tracePt t="144661" x="6564313" y="2927350"/>
          <p14:tracePt t="144669" x="6754813" y="3009900"/>
          <p14:tracePt t="144677" x="6929438" y="3036888"/>
          <p14:tracePt t="144685" x="7119938" y="3119438"/>
          <p14:tracePt t="144693" x="7439025" y="3182938"/>
          <p14:tracePt t="144702" x="7813675" y="3265488"/>
          <p14:tracePt t="144709" x="8086725" y="3302000"/>
          <p14:tracePt t="144718" x="8286750" y="3302000"/>
          <p14:tracePt t="144725" x="8469313" y="3302000"/>
          <p14:tracePt t="144734" x="8615363" y="3302000"/>
          <p14:tracePt t="144741" x="8724900" y="3302000"/>
          <p14:tracePt t="144751" x="8778875" y="3302000"/>
          <p14:tracePt t="144757" x="8815388" y="3292475"/>
          <p14:tracePt t="144766" x="8815388" y="3282950"/>
          <p14:tracePt t="144773" x="8824913" y="3273425"/>
          <p14:tracePt t="144782" x="8834438" y="3265488"/>
          <p14:tracePt t="144789" x="8851900" y="3255963"/>
          <p14:tracePt t="144797" x="8861425" y="3246438"/>
          <p14:tracePt t="144806" x="8878888" y="3236913"/>
          <p14:tracePt t="144813" x="8907463" y="3236913"/>
          <p14:tracePt t="144822" x="8951913" y="3219450"/>
          <p14:tracePt t="144829" x="9043988" y="32194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1.5"/>
</p:tagLst>
</file>

<file path=ppt/tags/tag2.xml><?xml version="1.0" encoding="utf-8"?>
<p:tagLst xmlns:a="http://schemas.openxmlformats.org/drawingml/2006/main" xmlns:r="http://schemas.openxmlformats.org/officeDocument/2006/relationships" xmlns:p="http://schemas.openxmlformats.org/presentationml/2006/main">
  <p:tag name="TIMING" val="|12.6|18.7"/>
</p:tagLst>
</file>

<file path=ppt/tags/tag3.xml><?xml version="1.0" encoding="utf-8"?>
<p:tagLst xmlns:a="http://schemas.openxmlformats.org/drawingml/2006/main" xmlns:r="http://schemas.openxmlformats.org/officeDocument/2006/relationships" xmlns:p="http://schemas.openxmlformats.org/presentationml/2006/main">
  <p:tag name="TIMING" val="|20.2"/>
</p:tagLst>
</file>

<file path=ppt/tags/tag4.xml><?xml version="1.0" encoding="utf-8"?>
<p:tagLst xmlns:a="http://schemas.openxmlformats.org/drawingml/2006/main" xmlns:r="http://schemas.openxmlformats.org/officeDocument/2006/relationships" xmlns:p="http://schemas.openxmlformats.org/presentationml/2006/main">
  <p:tag name="TIMING" val="|61.4"/>
</p:tagLst>
</file>

<file path=ppt/tags/tag5.xml><?xml version="1.0" encoding="utf-8"?>
<p:tagLst xmlns:a="http://schemas.openxmlformats.org/drawingml/2006/main" xmlns:r="http://schemas.openxmlformats.org/officeDocument/2006/relationships" xmlns:p="http://schemas.openxmlformats.org/presentationml/2006/main">
  <p:tag name="TIMING" val="|2.4"/>
</p:tagLst>
</file>

<file path=ppt/tags/tag6.xml><?xml version="1.0" encoding="utf-8"?>
<p:tagLst xmlns:a="http://schemas.openxmlformats.org/drawingml/2006/main" xmlns:r="http://schemas.openxmlformats.org/officeDocument/2006/relationships" xmlns:p="http://schemas.openxmlformats.org/presentationml/2006/main">
  <p:tag name="TIMING" val="|1.9|1.2"/>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1862</TotalTime>
  <Words>2110</Words>
  <Application>Microsoft Office PowerPoint</Application>
  <PresentationFormat>画面に合わせる (4:3)</PresentationFormat>
  <Paragraphs>332</Paragraphs>
  <Slides>36</Slides>
  <Notes>3</Notes>
  <HiddenSlides>0</HiddenSlides>
  <MMClips>35</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36</vt:i4>
      </vt:variant>
    </vt:vector>
  </HeadingPairs>
  <TitlesOfParts>
    <vt:vector size="43" baseType="lpstr">
      <vt:lpstr>Arial</vt:lpstr>
      <vt:lpstr>Arial Black</vt:lpstr>
      <vt:lpstr>Calibri</vt:lpstr>
      <vt:lpstr>Garamond</vt:lpstr>
      <vt:lpstr>Times New Roman</vt:lpstr>
      <vt:lpstr>Wingdings</vt:lpstr>
      <vt:lpstr>Edge</vt:lpstr>
      <vt:lpstr>コンピュータアーキテクチャA  </vt:lpstr>
      <vt:lpstr>並列コンピュータって何？</vt:lpstr>
      <vt:lpstr>並列性とは？　 並列に処理できる性質、度合い</vt:lpstr>
      <vt:lpstr>要求レベル並列性（Request Level Parallelism: RLP)</vt:lpstr>
      <vt:lpstr>単一ジョブの並列処理</vt:lpstr>
      <vt:lpstr>Amdahlの法則</vt:lpstr>
      <vt:lpstr>ウィークスケーリング</vt:lpstr>
      <vt:lpstr>電力の削減</vt:lpstr>
      <vt:lpstr>単一プロセッサの性能向上</vt:lpstr>
      <vt:lpstr>クロック周波数の向上</vt:lpstr>
      <vt:lpstr>なぜマルチコア、メニーコアになったのか？</vt:lpstr>
      <vt:lpstr>というか、何で2003年まで並列化されてなかったのか？</vt:lpstr>
      <vt:lpstr>Flynnの分類</vt:lpstr>
      <vt:lpstr>SIMD(Single Instruction stream/Multiple Data streams)の利用</vt:lpstr>
      <vt:lpstr>一人の命令で皆同じことをする SIMD</vt:lpstr>
      <vt:lpstr>PowerPoint プレゼンテーション</vt:lpstr>
      <vt:lpstr>GPU(Graphics Processing Unit)</vt:lpstr>
      <vt:lpstr>PowerPoint プレゼンテーション</vt:lpstr>
      <vt:lpstr>PowerPoint プレゼンテーション</vt:lpstr>
      <vt:lpstr>GPU　(NVIDIA’s GTX580)</vt:lpstr>
      <vt:lpstr>MIMD</vt:lpstr>
      <vt:lpstr>共有メモリの形態による分類</vt:lpstr>
      <vt:lpstr>UMA：マルチコア、集中メモリ型</vt:lpstr>
      <vt:lpstr>Multi-Core (Intel’s Nehalem-EX) </vt:lpstr>
      <vt:lpstr>NUMA：分散メモリ型</vt:lpstr>
      <vt:lpstr>典型的な構成</vt:lpstr>
      <vt:lpstr>NUMAのシステム例</vt:lpstr>
      <vt:lpstr>PowerPoint プレゼンテーション</vt:lpstr>
      <vt:lpstr>NORA/NORMA</vt:lpstr>
      <vt:lpstr>PowerPoint プレゼンテーション</vt:lpstr>
      <vt:lpstr>PowerPoint プレゼンテーション</vt:lpstr>
      <vt:lpstr>PowerPoint プレゼンテーション</vt:lpstr>
      <vt:lpstr>PowerPoint プレゼンテーション</vt:lpstr>
      <vt:lpstr>マルチコア、メニーコア</vt:lpstr>
      <vt:lpstr>演習１</vt:lpstr>
      <vt:lpstr>Web上にも資料があります</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 技術</dc:title>
  <dc:creator>情報工学科</dc:creator>
  <cp:lastModifiedBy>hunga</cp:lastModifiedBy>
  <cp:revision>112</cp:revision>
  <dcterms:created xsi:type="dcterms:W3CDTF">1999-01-27T02:03:37Z</dcterms:created>
  <dcterms:modified xsi:type="dcterms:W3CDTF">2020-04-09T01:52:02Z</dcterms:modified>
</cp:coreProperties>
</file>