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8" r:id="rId3"/>
    <p:sldId id="548" r:id="rId4"/>
    <p:sldId id="397" r:id="rId5"/>
    <p:sldId id="398" r:id="rId6"/>
    <p:sldId id="399" r:id="rId7"/>
    <p:sldId id="416" r:id="rId8"/>
    <p:sldId id="417" r:id="rId9"/>
    <p:sldId id="418" r:id="rId10"/>
    <p:sldId id="351" r:id="rId11"/>
    <p:sldId id="420" r:id="rId12"/>
    <p:sldId id="406" r:id="rId13"/>
    <p:sldId id="355" r:id="rId14"/>
    <p:sldId id="356" r:id="rId15"/>
    <p:sldId id="365" r:id="rId16"/>
    <p:sldId id="419" r:id="rId17"/>
    <p:sldId id="366" r:id="rId18"/>
    <p:sldId id="367" r:id="rId19"/>
    <p:sldId id="369" r:id="rId20"/>
    <p:sldId id="368" r:id="rId21"/>
    <p:sldId id="360" r:id="rId22"/>
    <p:sldId id="362" r:id="rId23"/>
    <p:sldId id="370" r:id="rId24"/>
    <p:sldId id="371" r:id="rId25"/>
    <p:sldId id="372" r:id="rId26"/>
    <p:sldId id="549" r:id="rId2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FF"/>
    <a:srgbClr val="CCFFCC"/>
    <a:srgbClr val="FF00FF"/>
    <a:srgbClr val="FF6600"/>
    <a:srgbClr val="FFCC00"/>
    <a:srgbClr val="99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67" d="100"/>
          <a:sy n="67" d="100"/>
        </p:scale>
        <p:origin x="1208" y="52"/>
      </p:cViewPr>
      <p:guideLst>
        <p:guide orient="horz" pos="2160"/>
        <p:guide pos="27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239FD380-548C-448E-82C4-DA444CA054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1937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4100" name="Rectangle 1028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41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ja-JP"/>
          </a:p>
        </p:txBody>
      </p:sp>
      <p:sp>
        <p:nvSpPr>
          <p:cNvPr id="41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E3AEED8A-BB74-4D7C-8EC1-4700418309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70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7E72FBE1-36F6-4603-B2E1-16CB6F0B33F7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B2EFDEFA-8050-4A2A-AC10-92F14007D38F}" type="slidenum">
              <a:rPr kumimoji="0" lang="de-DE" altLang="ja-JP" sz="1200">
                <a:cs typeface="Arial" panose="020B0604020202020204" pitchFamily="34" charset="0"/>
              </a:rPr>
              <a:pPr algn="r" eaLnBrk="1" hangingPunct="1"/>
              <a:t>4</a:t>
            </a:fld>
            <a:endParaRPr kumimoji="0" lang="de-DE" altLang="ja-JP" sz="1200">
              <a:cs typeface="Arial" panose="020B0604020202020204" pitchFamily="34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1434" tIns="45717" rIns="91434" bIns="45717"/>
          <a:lstStyle/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近年、</a:t>
            </a:r>
            <a:r>
              <a:rPr lang="en-US" altLang="ja-JP" noProof="1">
                <a:ea typeface="ＭＳ Ｐゴシック" panose="020B0600070205080204" pitchFamily="50" charset="-128"/>
              </a:rPr>
              <a:t>CPU</a:t>
            </a:r>
            <a:r>
              <a:rPr lang="ja-JP" altLang="en-US" noProof="1">
                <a:ea typeface="ＭＳ Ｐゴシック" panose="020B0600070205080204" pitchFamily="50" charset="-128"/>
              </a:rPr>
              <a:t>と</a:t>
            </a:r>
            <a:r>
              <a:rPr lang="en-US" altLang="ja-JP" noProof="1">
                <a:ea typeface="ＭＳ Ｐゴシック" panose="020B0600070205080204" pitchFamily="50" charset="-128"/>
              </a:rPr>
              <a:t>GPU</a:t>
            </a:r>
            <a:r>
              <a:rPr lang="ja-JP" altLang="en-US" noProof="1">
                <a:ea typeface="ＭＳ Ｐゴシック" panose="020B0600070205080204" pitchFamily="50" charset="-128"/>
              </a:rPr>
              <a:t>や</a:t>
            </a:r>
            <a:r>
              <a:rPr lang="en-US" altLang="ja-JP" noProof="1">
                <a:ea typeface="ＭＳ Ｐゴシック" panose="020B0600070205080204" pitchFamily="50" charset="-128"/>
              </a:rPr>
              <a:t>CELL</a:t>
            </a:r>
            <a:r>
              <a:rPr lang="ja-JP" altLang="en-US" noProof="1">
                <a:ea typeface="ＭＳ Ｐゴシック" panose="020B0600070205080204" pitchFamily="50" charset="-128"/>
              </a:rPr>
              <a:t>といったマルチコアアクセラレータを組み合わせて使うハイブリッドの計算環境が普及しています。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例えば</a:t>
            </a:r>
            <a:r>
              <a:rPr lang="en-US" altLang="ja-JP" noProof="1">
                <a:ea typeface="ＭＳ Ｐゴシック" panose="020B0600070205080204" pitchFamily="50" charset="-128"/>
              </a:rPr>
              <a:t>TOP500</a:t>
            </a:r>
            <a:r>
              <a:rPr lang="ja-JP" altLang="en-US" noProof="1">
                <a:ea typeface="ＭＳ Ｐゴシック" panose="020B0600070205080204" pitchFamily="50" charset="-128"/>
              </a:rPr>
              <a:t>を見ると、</a:t>
            </a:r>
            <a:r>
              <a:rPr lang="en-US" altLang="ja-JP" noProof="1">
                <a:ea typeface="ＭＳ Ｐゴシック" panose="020B0600070205080204" pitchFamily="50" charset="-128"/>
              </a:rPr>
              <a:t>TSUBAME</a:t>
            </a:r>
            <a:r>
              <a:rPr lang="ja-JP" altLang="en-US" noProof="1">
                <a:ea typeface="ＭＳ Ｐゴシック" panose="020B0600070205080204" pitchFamily="50" charset="-128"/>
              </a:rPr>
              <a:t>の</a:t>
            </a:r>
            <a:r>
              <a:rPr lang="en-US" altLang="ja-JP" noProof="1">
                <a:ea typeface="ＭＳ Ｐゴシック" panose="020B0600070205080204" pitchFamily="50" charset="-128"/>
              </a:rPr>
              <a:t>NVIDIA GPU</a:t>
            </a:r>
            <a:r>
              <a:rPr lang="ja-JP" altLang="en-US" noProof="1">
                <a:ea typeface="ＭＳ Ｐゴシック" panose="020B0600070205080204" pitchFamily="50" charset="-128"/>
              </a:rPr>
              <a:t>はもちろんですが、↑こういった</a:t>
            </a:r>
            <a:r>
              <a:rPr lang="en-US" altLang="ja-JP" noProof="1">
                <a:ea typeface="ＭＳ Ｐゴシック" panose="020B0600070205080204" pitchFamily="50" charset="-128"/>
              </a:rPr>
              <a:t>ATI</a:t>
            </a:r>
            <a:r>
              <a:rPr lang="ja-JP" altLang="en-US" noProof="1">
                <a:ea typeface="ＭＳ Ｐゴシック" panose="020B0600070205080204" pitchFamily="50" charset="-128"/>
              </a:rPr>
              <a:t>の</a:t>
            </a:r>
            <a:r>
              <a:rPr lang="en-US" altLang="ja-JP" noProof="1">
                <a:ea typeface="ＭＳ Ｐゴシック" panose="020B0600070205080204" pitchFamily="50" charset="-128"/>
              </a:rPr>
              <a:t>GPU</a:t>
            </a:r>
            <a:r>
              <a:rPr lang="ja-JP" altLang="en-US" noProof="1">
                <a:ea typeface="ＭＳ Ｐゴシック" panose="020B0600070205080204" pitchFamily="50" charset="-128"/>
              </a:rPr>
              <a:t>を使ったスパコンも存在します。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また</a:t>
            </a:r>
            <a:r>
              <a:rPr lang="en-US" altLang="ja-JP" noProof="1">
                <a:ea typeface="ＭＳ Ｐゴシック" panose="020B0600070205080204" pitchFamily="50" charset="-128"/>
              </a:rPr>
              <a:t>Cell B.E.</a:t>
            </a:r>
            <a:r>
              <a:rPr lang="ja-JP" altLang="en-US" noProof="1">
                <a:ea typeface="ＭＳ Ｐゴシック" panose="020B0600070205080204" pitchFamily="50" charset="-128"/>
              </a:rPr>
              <a:t>を搭載したアクセラレータもあります。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これらのアクセラレータを使って高い性能が得られるのですが、アクセラレータごとに異なる環境を用いなければなりませんでした。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そこで、</a:t>
            </a:r>
            <a:r>
              <a:rPr lang="en-US" altLang="ja-JP" noProof="1">
                <a:ea typeface="ＭＳ Ｐゴシック" panose="020B0600070205080204" pitchFamily="50" charset="-128"/>
              </a:rPr>
              <a:t>Open CL</a:t>
            </a:r>
            <a:r>
              <a:rPr lang="ja-JP" altLang="en-US" noProof="1">
                <a:ea typeface="ＭＳ Ｐゴシック" panose="020B0600070205080204" pitchFamily="50" charset="-128"/>
              </a:rPr>
              <a:t>という開発環境が登場しました。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en-US" altLang="ja-JP" noProof="1">
                <a:ea typeface="ＭＳ Ｐゴシック" panose="020B0600070205080204" pitchFamily="50" charset="-128"/>
              </a:rPr>
              <a:t>OpenCL</a:t>
            </a:r>
            <a:r>
              <a:rPr lang="ja-JP" altLang="en-US" noProof="1">
                <a:ea typeface="ＭＳ Ｐゴシック" panose="020B0600070205080204" pitchFamily="50" charset="-128"/>
              </a:rPr>
              <a:t>は、マルチコアプロセッサ向けの共通プログラミング環境で、</a:t>
            </a:r>
            <a:r>
              <a:rPr lang="en-US" altLang="ja-JP" noProof="1">
                <a:ea typeface="ＭＳ Ｐゴシック" panose="020B0600070205080204" pitchFamily="50" charset="-128"/>
              </a:rPr>
              <a:t>Open CL</a:t>
            </a:r>
            <a:r>
              <a:rPr lang="ja-JP" altLang="en-US" noProof="1">
                <a:ea typeface="ＭＳ Ｐゴシック" panose="020B0600070205080204" pitchFamily="50" charset="-128"/>
              </a:rPr>
              <a:t>により、</a:t>
            </a:r>
            <a:endParaRPr lang="ja-JP" altLang="ja-JP" noProof="1"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 noProof="1">
                <a:ea typeface="ＭＳ Ｐゴシック" panose="020B0600070205080204" pitchFamily="50" charset="-128"/>
              </a:rPr>
              <a:t>異なるアーキテクチャでも</a:t>
            </a:r>
            <a:r>
              <a:rPr lang="en-US" altLang="ja-JP" noProof="1">
                <a:ea typeface="ＭＳ Ｐゴシック" panose="020B0600070205080204" pitchFamily="50" charset="-128"/>
              </a:rPr>
              <a:t>C</a:t>
            </a:r>
            <a:r>
              <a:rPr lang="ja-JP" altLang="en-US" noProof="1">
                <a:ea typeface="ＭＳ Ｐゴシック" panose="020B0600070205080204" pitchFamily="50" charset="-128"/>
              </a:rPr>
              <a:t>ライクの同一ソースコードで開発が可能になりました。</a:t>
            </a:r>
            <a:endParaRPr lang="ja-JP" altLang="ja-JP" noProof="1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98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212274-E890-49DA-96B3-76DA3E240D1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066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2720-CD1B-4FFF-BDC6-A04C67C00B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116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5235E-1E93-4430-AE5C-9B3CAD8D5E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44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9638F-7603-43F6-8A24-C549C6AE21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320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F8E56-C58B-4530-8423-EB26F40412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970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5C29D-3FE2-46EE-9F6A-90269B5121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327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E1FC8-35B3-4DF1-BBE5-F9F73A077A1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6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22277-3882-4A5A-9651-92C8207831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083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F829C-46E3-4C07-9097-8D8BC436E7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203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78487-579C-40E1-9D51-2D17F3F6D7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852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90F61-B08B-4224-9703-9D428CE3014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637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</a:defRPr>
            </a:lvl1pPr>
          </a:lstStyle>
          <a:p>
            <a:endParaRPr lang="en-US" altLang="ja-JP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</a:defRPr>
            </a:lvl1pPr>
          </a:lstStyle>
          <a:p>
            <a:endParaRPr lang="en-US" altLang="ja-JP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</a:defRPr>
            </a:lvl1pPr>
          </a:lstStyle>
          <a:p>
            <a:fld id="{2516E965-743A-40D4-8933-3EFAF87C7670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963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anose="02020404030301010803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s://http.download.nvidia.com/developer/cuda/jp/CUDA_Programming_Basics_PartII_jp.pdf" TargetMode="External"/><Relationship Id="rId4" Type="http://schemas.openxmlformats.org/officeDocument/2006/relationships/hyperlink" Target="https://http.download.nvidia.com/developer/cuda/jp/CUDA_Programming_Basics_PartI_jp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ex20XX@comparc01.am.ics.keio.ac.jp" TargetMode="External"/><Relationship Id="rId5" Type="http://schemas.openxmlformats.org/officeDocument/2006/relationships/hyperlink" Target="https://keio.box.com/s/zd3i2rhx0254bkqms7ky5lq5jbojy2yu" TargetMode="External"/><Relationship Id="rId4" Type="http://schemas.openxmlformats.org/officeDocument/2006/relationships/hyperlink" Target="mailto:login_name@XXXX.educ.cc.keio.ac.j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GPU</a:t>
            </a:r>
            <a:r>
              <a:rPr lang="ja-JP" altLang="en-US" dirty="0"/>
              <a:t>とそのプログラム</a:t>
            </a:r>
            <a:endParaRPr lang="en-US" altLang="ja-JP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天野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8C2D987-53AB-4DAA-B384-B58BABA4D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37" x="674688" y="784225"/>
          <p14:tracePt t="9945" x="674688" y="839788"/>
          <p14:tracePt t="9954" x="747713" y="957263"/>
          <p14:tracePt t="9963" x="847725" y="1030288"/>
          <p14:tracePt t="9970" x="884238" y="1057275"/>
          <p14:tracePt t="9978" x="1047750" y="1130300"/>
          <p14:tracePt t="9987" x="1185863" y="1176338"/>
          <p14:tracePt t="9996" x="1330325" y="1212850"/>
          <p14:tracePt t="10003" x="1468438" y="1249363"/>
          <p14:tracePt t="10010" x="1612900" y="1285875"/>
          <p14:tracePt t="10022" x="1787525" y="1358900"/>
          <p14:tracePt t="10026" x="1951038" y="1376363"/>
          <p14:tracePt t="10035" x="2170113" y="1477963"/>
          <p14:tracePt t="10043" x="2333625" y="1522413"/>
          <p14:tracePt t="10049" x="2470150" y="1568450"/>
          <p14:tracePt t="10057" x="2598738" y="1595438"/>
          <p14:tracePt t="10065" x="2671763" y="1595438"/>
          <p14:tracePt t="10073" x="2735263" y="1624013"/>
          <p14:tracePt t="10082" x="2817813" y="1651000"/>
          <p14:tracePt t="10089" x="2852738" y="1660525"/>
          <p14:tracePt t="10098" x="2917825" y="1677988"/>
          <p14:tracePt t="10105" x="2998788" y="1704975"/>
          <p14:tracePt t="10113" x="3081338" y="1760538"/>
          <p14:tracePt t="10121" x="3171825" y="1778000"/>
          <p14:tracePt t="10129" x="3273425" y="1833563"/>
          <p14:tracePt t="10137" x="3390900" y="1860550"/>
          <p14:tracePt t="10145" x="3519488" y="1906588"/>
          <p14:tracePt t="10153" x="3646488" y="1933575"/>
          <p14:tracePt t="10161" x="3819525" y="1979613"/>
          <p14:tracePt t="10169" x="3984625" y="1997075"/>
          <p14:tracePt t="10177" x="4129088" y="2043113"/>
          <p14:tracePt t="10185" x="4311650" y="2052638"/>
          <p14:tracePt t="10193" x="4494213" y="2070100"/>
          <p14:tracePt t="10201" x="4659313" y="2116138"/>
          <p14:tracePt t="10211" x="4813300" y="2133600"/>
          <p14:tracePt t="10217" x="4886325" y="2133600"/>
          <p14:tracePt t="10225" x="5032375" y="2143125"/>
          <p14:tracePt t="10233" x="5159375" y="2160588"/>
          <p14:tracePt t="10241" x="5287963" y="2206625"/>
          <p14:tracePt t="10249" x="5397500" y="2206625"/>
          <p14:tracePt t="10257" x="5534025" y="2262188"/>
          <p14:tracePt t="10265" x="5653088" y="2289175"/>
          <p14:tracePt t="10273" x="5743575" y="2306638"/>
          <p14:tracePt t="10281" x="5880100" y="2362200"/>
          <p14:tracePt t="10289" x="5943600" y="2408238"/>
          <p14:tracePt t="10298" x="6016625" y="2408238"/>
          <p14:tracePt t="10305" x="6145213" y="2416175"/>
          <p14:tracePt t="10314" x="6235700" y="2435225"/>
          <p14:tracePt t="10322" x="6362700" y="2444750"/>
          <p14:tracePt t="10330" x="6445250" y="2462213"/>
          <p14:tracePt t="10338" x="6554788" y="2489200"/>
          <p14:tracePt t="10346" x="6664325" y="2498725"/>
          <p14:tracePt t="10354" x="6800850" y="2517775"/>
          <p14:tracePt t="10362" x="6929438" y="2517775"/>
          <p14:tracePt t="10370" x="7073900" y="2544763"/>
          <p14:tracePt t="10378" x="7219950" y="2562225"/>
          <p14:tracePt t="10386" x="7366000" y="2562225"/>
          <p14:tracePt t="10394" x="7512050" y="2571750"/>
          <p14:tracePt t="10402" x="7675563" y="2617788"/>
          <p14:tracePt t="10410" x="7840663" y="2635250"/>
          <p14:tracePt t="10418" x="8004175" y="2654300"/>
          <p14:tracePt t="10426" x="8159750" y="2662238"/>
          <p14:tracePt t="10436" x="8305800" y="2690813"/>
          <p14:tracePt t="10442" x="8451850" y="2708275"/>
          <p14:tracePt t="10450" x="8559800" y="2708275"/>
          <p14:tracePt t="10458" x="8705850" y="2708275"/>
          <p14:tracePt t="10467" x="8834438" y="2708275"/>
          <p14:tracePt t="10473" x="8980488" y="2727325"/>
          <p14:tracePt t="10482" x="9107488" y="27638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CUDA/OpenCL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3637"/>
            <a:ext cx="8229600" cy="4530725"/>
          </a:xfrm>
        </p:spPr>
        <p:txBody>
          <a:bodyPr/>
          <a:lstStyle/>
          <a:p>
            <a:r>
              <a:rPr lang="en-US" altLang="ja-JP" dirty="0"/>
              <a:t>CUDA </a:t>
            </a:r>
            <a:r>
              <a:rPr lang="ja-JP" altLang="en-US" dirty="0"/>
              <a:t>は</a:t>
            </a:r>
            <a:r>
              <a:rPr lang="en-US" altLang="ja-JP" dirty="0"/>
              <a:t>NVIDEA</a:t>
            </a:r>
            <a:r>
              <a:rPr lang="ja-JP" altLang="en-US" dirty="0"/>
              <a:t>の</a:t>
            </a:r>
            <a:r>
              <a:rPr lang="en-US" altLang="ja-JP" dirty="0"/>
              <a:t>GPU</a:t>
            </a:r>
            <a:r>
              <a:rPr lang="ja-JP" altLang="en-US" dirty="0"/>
              <a:t>プログラム用の言語</a:t>
            </a:r>
            <a:endParaRPr lang="en-US" altLang="ja-JP" dirty="0"/>
          </a:p>
          <a:p>
            <a:r>
              <a:rPr lang="ja-JP" altLang="en-US" dirty="0"/>
              <a:t>ホストプログラムとデバイス（</a:t>
            </a:r>
            <a:r>
              <a:rPr lang="en-US" altLang="ja-JP" dirty="0"/>
              <a:t>GPU</a:t>
            </a:r>
            <a:r>
              <a:rPr lang="ja-JP" altLang="en-US" dirty="0"/>
              <a:t>）側のプログラムに分離</a:t>
            </a:r>
            <a:endParaRPr lang="en-US" altLang="ja-JP" dirty="0"/>
          </a:p>
          <a:p>
            <a:r>
              <a:rPr lang="ja-JP" altLang="en-US" dirty="0"/>
              <a:t>データに</a:t>
            </a:r>
            <a:r>
              <a:rPr lang="en-US" altLang="ja-JP" dirty="0"/>
              <a:t>3</a:t>
            </a:r>
            <a:r>
              <a:rPr lang="ja-JP" altLang="en-US" dirty="0"/>
              <a:t>次元的なスレッドを割り当てる</a:t>
            </a:r>
            <a:endParaRPr lang="en-US" altLang="ja-JP" dirty="0"/>
          </a:p>
          <a:p>
            <a:pPr lvl="1"/>
            <a:r>
              <a:rPr lang="en-US" altLang="ja-JP" dirty="0"/>
              <a:t>32</a:t>
            </a:r>
            <a:r>
              <a:rPr lang="ja-JP" altLang="en-US" dirty="0"/>
              <a:t>スレッド＝</a:t>
            </a:r>
            <a:r>
              <a:rPr lang="en-US" altLang="ja-JP" dirty="0"/>
              <a:t>Warp</a:t>
            </a:r>
          </a:p>
          <a:p>
            <a:pPr lvl="1"/>
            <a:r>
              <a:rPr lang="en-US" altLang="ja-JP" dirty="0"/>
              <a:t>SIMD</a:t>
            </a:r>
            <a:r>
              <a:rPr lang="ja-JP" altLang="en-US" dirty="0"/>
              <a:t>プログラミング</a:t>
            </a:r>
            <a:endParaRPr lang="en-US" altLang="ja-JP" dirty="0"/>
          </a:p>
          <a:p>
            <a:r>
              <a:rPr lang="ja-JP" altLang="en-US" dirty="0"/>
              <a:t>プログラマがメモリのレベルを考える</a:t>
            </a:r>
            <a:endParaRPr lang="en-US" altLang="ja-JP" dirty="0"/>
          </a:p>
          <a:p>
            <a:r>
              <a:rPr lang="en-US" altLang="ja-JP" dirty="0"/>
              <a:t>OpenCL</a:t>
            </a:r>
            <a:r>
              <a:rPr lang="ja-JP" altLang="en-US" dirty="0"/>
              <a:t>は、ベンダに依存しない標準言語</a:t>
            </a:r>
            <a:endParaRPr lang="en-US" altLang="ja-JP" dirty="0"/>
          </a:p>
          <a:p>
            <a:pPr lvl="1"/>
            <a:r>
              <a:rPr lang="ja-JP" altLang="en-US" dirty="0"/>
              <a:t>考え方は</a:t>
            </a:r>
            <a:r>
              <a:rPr lang="en-US" altLang="ja-JP" dirty="0"/>
              <a:t>CUDA</a:t>
            </a:r>
            <a:r>
              <a:rPr lang="ja-JP" altLang="en-US" dirty="0"/>
              <a:t>に似ている</a:t>
            </a:r>
            <a:endParaRPr lang="en-US" altLang="ja-JP" dirty="0"/>
          </a:p>
          <a:p>
            <a:pPr lvl="1"/>
            <a:r>
              <a:rPr lang="en-US" altLang="ja-JP" dirty="0"/>
              <a:t>FPGA</a:t>
            </a:r>
            <a:r>
              <a:rPr lang="ja-JP" altLang="en-US" dirty="0"/>
              <a:t>でも使える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9331076-06A7-4EB3-9D46-EBA9706C1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20"/>
    </mc:Choice>
    <mc:Fallback xmlns="">
      <p:transition spd="slow" advTm="26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4" x="8997950" y="3465513"/>
          <p14:tracePt t="1983" x="8907463" y="3465513"/>
          <p14:tracePt t="1992" x="8834438" y="3465513"/>
          <p14:tracePt t="2012" x="8715375" y="3492500"/>
          <p14:tracePt t="2013" x="8669338" y="3492500"/>
          <p14:tracePt t="2025" x="8632825" y="3492500"/>
          <p14:tracePt t="2031" x="8559800" y="3492500"/>
          <p14:tracePt t="2040" x="8459788" y="3519488"/>
          <p14:tracePt t="2046" x="8350250" y="3538538"/>
          <p14:tracePt t="2053" x="8240713" y="3548063"/>
          <p14:tracePt t="2061" x="8113713" y="3565525"/>
          <p14:tracePt t="2069" x="8013700" y="3592513"/>
          <p14:tracePt t="2077" x="7921625" y="3592513"/>
          <p14:tracePt t="2085" x="7794625" y="3592513"/>
          <p14:tracePt t="2093" x="7704138" y="3592513"/>
          <p14:tracePt t="2101" x="7612063" y="3592513"/>
          <p14:tracePt t="2110" x="7539038" y="3592513"/>
          <p14:tracePt t="2117" x="7494588" y="3602038"/>
          <p14:tracePt t="2127" x="7458075" y="3602038"/>
          <p14:tracePt t="2133" x="7448550" y="3602038"/>
          <p14:tracePt t="2141" x="7439025" y="3602038"/>
          <p14:tracePt t="5277" x="7429500" y="3602038"/>
          <p14:tracePt t="5285" x="7412038" y="3584575"/>
          <p14:tracePt t="5293" x="7412038" y="3565525"/>
          <p14:tracePt t="5301" x="7392988" y="3548063"/>
          <p14:tracePt t="5309" x="7392988" y="3538538"/>
          <p14:tracePt t="5317" x="7385050" y="3529013"/>
          <p14:tracePt t="5325" x="7375525" y="3511550"/>
          <p14:tracePt t="5334" x="7366000" y="3511550"/>
          <p14:tracePt t="5342" x="7366000" y="3502025"/>
          <p14:tracePt t="5391" x="7356475" y="3502025"/>
          <p14:tracePt t="5399" x="7348538" y="3492500"/>
          <p14:tracePt t="5409" x="7339013" y="3492500"/>
          <p14:tracePt t="5413" x="7319963" y="3482975"/>
          <p14:tracePt t="5422" x="7302500" y="3455988"/>
          <p14:tracePt t="5429" x="7302500" y="3438525"/>
          <p14:tracePt t="5438" x="7283450" y="3402013"/>
          <p14:tracePt t="5445" x="7256463" y="3346450"/>
          <p14:tracePt t="5453" x="7256463" y="3292475"/>
          <p14:tracePt t="5461" x="7256463" y="3246438"/>
          <p14:tracePt t="5470" x="7248525" y="3192463"/>
          <p14:tracePt t="5478" x="7248525" y="3163888"/>
          <p14:tracePt t="5486" x="7229475" y="3119438"/>
          <p14:tracePt t="5494" x="7229475" y="3100388"/>
          <p14:tracePt t="5502" x="7229475" y="3082925"/>
          <p14:tracePt t="5517" x="7229475" y="3063875"/>
          <p14:tracePt t="261929" x="7275513" y="3054350"/>
          <p14:tracePt t="261933" x="7402513" y="3073400"/>
          <p14:tracePt t="261941" x="7567613" y="3136900"/>
          <p14:tracePt t="261949" x="7740650" y="3209925"/>
          <p14:tracePt t="261957" x="7921625" y="3228975"/>
          <p14:tracePt t="261965" x="8159750" y="3282950"/>
          <p14:tracePt t="261973" x="8442325" y="3319463"/>
          <p14:tracePt t="261981" x="8678863" y="3338513"/>
          <p14:tracePt t="261989" x="8861425" y="3365500"/>
          <p14:tracePt t="261999" x="9043988" y="33924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D3310F-2B80-4EDB-A8C7-BFA35DD9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なんといっても本家を見よう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8A893-D69E-47D8-B3EF-B9D05C443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hlinkClick r:id="rId4"/>
              </a:rPr>
              <a:t>https://http.download.nvidia.com/developer/cuda/jp/CUDA_Programming_Basics_PartI_jp.pdf</a:t>
            </a:r>
            <a:endParaRPr lang="en-US" altLang="ja-JP" dirty="0"/>
          </a:p>
          <a:p>
            <a:r>
              <a:rPr lang="en-US" altLang="ja-JP" dirty="0">
                <a:hlinkClick r:id="rId5"/>
              </a:rPr>
              <a:t>https://http.download.nvidia.com/developer/cuda/jp/CUDA_Programming_Basics_PartII_jp.pdf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D13E87-25EB-43AF-B5A6-302A13A51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5"/>
    </mc:Choice>
    <mc:Fallback xmlns="">
      <p:transition spd="slow" advTm="5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" x="8924925" y="4413250"/>
          <p14:tracePt t="499" x="8778875" y="4432300"/>
          <p14:tracePt t="504" x="8615363" y="4459288"/>
          <p14:tracePt t="512" x="8488363" y="4468813"/>
          <p14:tracePt t="520" x="8350250" y="4486275"/>
          <p14:tracePt t="528" x="8259763" y="4495800"/>
          <p14:tracePt t="536" x="8159750" y="4522788"/>
          <p14:tracePt t="544" x="8104188" y="4541838"/>
          <p14:tracePt t="552" x="8040688" y="4551363"/>
          <p14:tracePt t="560" x="8013700" y="4559300"/>
          <p14:tracePt t="568" x="7967663" y="4587875"/>
          <p14:tracePt t="576" x="7940675" y="4595813"/>
          <p14:tracePt t="584" x="7921625" y="4605338"/>
          <p14:tracePt t="593" x="7913688" y="4605338"/>
          <p14:tracePt t="602" x="7877175" y="4614863"/>
          <p14:tracePt t="609" x="7867650" y="4614863"/>
          <p14:tracePt t="618" x="7850188" y="4632325"/>
          <p14:tracePt t="632" x="7831138" y="4641850"/>
          <p14:tracePt t="649" x="7794625" y="4651375"/>
          <p14:tracePt t="664" x="7785100" y="4651375"/>
          <p14:tracePt t="672" x="7777163" y="4660900"/>
          <p14:tracePt t="681" x="7767638" y="4660900"/>
          <p14:tracePt t="704" x="7758113" y="4660900"/>
          <p14:tracePt t="712" x="7748588" y="4660900"/>
          <p14:tracePt t="1433" x="7740650" y="4641850"/>
          <p14:tracePt t="1441" x="7731125" y="4595813"/>
          <p14:tracePt t="1449" x="7712075" y="4568825"/>
          <p14:tracePt t="1457" x="7685088" y="4522788"/>
          <p14:tracePt t="1466" x="7675563" y="4478338"/>
          <p14:tracePt t="1473" x="7639050" y="4413250"/>
          <p14:tracePt t="1486" x="7585075" y="4313238"/>
          <p14:tracePt t="1487" x="7548563" y="4249738"/>
          <p14:tracePt t="1496" x="7485063" y="4159250"/>
          <p14:tracePt t="1504" x="7429500" y="4057650"/>
          <p14:tracePt t="1512" x="7402513" y="3976688"/>
          <p14:tracePt t="1520" x="7356475" y="3857625"/>
          <p14:tracePt t="1528" x="7329488" y="3767138"/>
          <p14:tracePt t="1536" x="7292975" y="3648075"/>
          <p14:tracePt t="1544" x="7275513" y="3575050"/>
          <p14:tracePt t="1553" x="7239000" y="3455988"/>
          <p14:tracePt t="1560" x="7219950" y="3382963"/>
          <p14:tracePt t="1568" x="7192963" y="3265488"/>
          <p14:tracePt t="1576" x="7165975" y="3173413"/>
          <p14:tracePt t="1584" x="7156450" y="3090863"/>
          <p14:tracePt t="1592" x="7138988" y="2963863"/>
          <p14:tracePt t="1600" x="7092950" y="2854325"/>
          <p14:tracePt t="1608" x="7083425" y="2771775"/>
          <p14:tracePt t="1616" x="7073900" y="2698750"/>
          <p14:tracePt t="1624" x="7029450" y="2617788"/>
          <p14:tracePt t="1632" x="7019925" y="2544763"/>
          <p14:tracePt t="1640" x="7010400" y="2498725"/>
          <p14:tracePt t="1649" x="7010400" y="2462213"/>
          <p14:tracePt t="1656" x="6992938" y="2416175"/>
          <p14:tracePt t="1665" x="6992938" y="2398713"/>
          <p14:tracePt t="1672" x="6992938" y="2389188"/>
          <p14:tracePt t="1681" x="6992938" y="2371725"/>
          <p14:tracePt t="1688" x="6992938" y="2362200"/>
          <p14:tracePt t="2388" x="6973888" y="2371725"/>
          <p14:tracePt t="2391" x="6964363" y="2371725"/>
          <p14:tracePt t="2408" x="6946900" y="2379663"/>
          <p14:tracePt t="2416" x="6929438" y="2398713"/>
          <p14:tracePt t="2433" x="6919913" y="2425700"/>
          <p14:tracePt t="2440" x="6910388" y="2425700"/>
          <p14:tracePt t="2447" x="6892925" y="2435225"/>
          <p14:tracePt t="2456" x="6883400" y="2444750"/>
          <p14:tracePt t="2481" x="6883400" y="2452688"/>
          <p14:tracePt t="4856" x="6883400" y="2444750"/>
          <p14:tracePt t="4865" x="6883400" y="2435225"/>
          <p14:tracePt t="4882" x="6883400" y="2425700"/>
          <p14:tracePt t="4905" x="6883400" y="2416175"/>
          <p14:tracePt t="14728" x="6883400" y="2398713"/>
          <p14:tracePt t="14736" x="6883400" y="2371725"/>
          <p14:tracePt t="14744" x="6883400" y="2335213"/>
          <p14:tracePt t="14752" x="6892925" y="2306638"/>
          <p14:tracePt t="14760" x="6892925" y="2270125"/>
          <p14:tracePt t="14768" x="6900863" y="2252663"/>
          <p14:tracePt t="14776" x="6900863" y="2233613"/>
          <p14:tracePt t="14785" x="6900863" y="2225675"/>
          <p14:tracePt t="14953" x="6900863" y="2216150"/>
          <p14:tracePt t="15065" x="6929438" y="2206625"/>
          <p14:tracePt t="15073" x="6937375" y="2206625"/>
          <p14:tracePt t="15083" x="6946900" y="2206625"/>
          <p14:tracePt t="15089" x="6964363" y="2206625"/>
          <p14:tracePt t="52171" x="6973888" y="2225675"/>
          <p14:tracePt t="52177" x="6973888" y="2233613"/>
          <p14:tracePt t="52188" x="6973888" y="2252663"/>
          <p14:tracePt t="52200" x="6973888" y="2262188"/>
          <p14:tracePt t="52209" x="6973888" y="2270125"/>
          <p14:tracePt t="52217" x="6983413" y="2279650"/>
          <p14:tracePt t="52282" x="6992938" y="2298700"/>
          <p14:tracePt t="52290" x="7000875" y="2306638"/>
          <p14:tracePt t="52296" x="7029450" y="2335213"/>
          <p14:tracePt t="52304" x="7046913" y="2371725"/>
          <p14:tracePt t="52312" x="7065963" y="2425700"/>
          <p14:tracePt t="52320" x="7138988" y="2489200"/>
          <p14:tracePt t="52328" x="7165975" y="2525713"/>
          <p14:tracePt t="52336" x="7219950" y="2571750"/>
          <p14:tracePt t="52344" x="7265988" y="2625725"/>
          <p14:tracePt t="52352" x="7283450" y="2644775"/>
          <p14:tracePt t="52361" x="7319963" y="2662238"/>
          <p14:tracePt t="52368" x="7329488" y="2662238"/>
          <p14:tracePt t="52376" x="7329488" y="2671763"/>
          <p14:tracePt t="52416" x="7339013" y="2671763"/>
          <p14:tracePt t="52424" x="7348538" y="2671763"/>
          <p14:tracePt t="52440" x="7356475" y="2671763"/>
          <p14:tracePt t="52448" x="7375525" y="2662238"/>
          <p14:tracePt t="52456" x="7385050" y="2654300"/>
          <p14:tracePt t="52472" x="7385050" y="2644775"/>
          <p14:tracePt t="52480" x="7392988" y="2644775"/>
          <p14:tracePt t="52760" x="7402513" y="2644775"/>
          <p14:tracePt t="52768" x="7402513" y="2654300"/>
          <p14:tracePt t="52776" x="7402513" y="2662238"/>
          <p14:tracePt t="52792" x="7402513" y="2681288"/>
          <p14:tracePt t="52824" x="7402513" y="2690813"/>
          <p14:tracePt t="52841" x="7402513" y="2698750"/>
          <p14:tracePt t="52857" x="7402513" y="2717800"/>
          <p14:tracePt t="52865" x="7402513" y="2727325"/>
          <p14:tracePt t="52876" x="7402513" y="2735263"/>
          <p14:tracePt t="52881" x="7402513" y="2763838"/>
          <p14:tracePt t="52896" x="7402513" y="2771775"/>
          <p14:tracePt t="52904" x="7402513" y="2781300"/>
          <p14:tracePt t="52985" x="7412038" y="2790825"/>
          <p14:tracePt t="52994" x="7421563" y="2790825"/>
          <p14:tracePt t="53001" x="7429500" y="2790825"/>
          <p14:tracePt t="53025" x="7448550" y="2781300"/>
          <p14:tracePt t="53320" x="7466013" y="2781300"/>
          <p14:tracePt t="53440" x="7466013" y="2800350"/>
          <p14:tracePt t="53449" x="7466013" y="2808288"/>
          <p14:tracePt t="53457" x="7466013" y="2827338"/>
          <p14:tracePt t="53465" x="7466013" y="2854325"/>
          <p14:tracePt t="53473" x="7466013" y="2863850"/>
          <p14:tracePt t="53481" x="7475538" y="2873375"/>
          <p14:tracePt t="53495" x="7485063" y="2900363"/>
          <p14:tracePt t="53497" x="7494588" y="2909888"/>
          <p14:tracePt t="53507" x="7512050" y="2917825"/>
          <p14:tracePt t="53514" x="7531100" y="2954338"/>
          <p14:tracePt t="53523" x="7539038" y="2963863"/>
          <p14:tracePt t="53530" x="7567613" y="2973388"/>
          <p14:tracePt t="53546" x="7594600" y="2990850"/>
          <p14:tracePt t="53552" x="7602538" y="2990850"/>
          <p14:tracePt t="53560" x="7621588" y="2990850"/>
          <p14:tracePt t="53568" x="7648575" y="3000375"/>
          <p14:tracePt t="53577" x="7667625" y="3000375"/>
          <p14:tracePt t="53584" x="7704138" y="3009900"/>
          <p14:tracePt t="53592" x="7740650" y="3017838"/>
          <p14:tracePt t="53600" x="7804150" y="3054350"/>
          <p14:tracePt t="53608" x="7850188" y="3073400"/>
          <p14:tracePt t="53616" x="7894638" y="3082925"/>
          <p14:tracePt t="53624" x="7950200" y="3082925"/>
          <p14:tracePt t="53632" x="8040688" y="3109913"/>
          <p14:tracePt t="53640" x="8132763" y="3109913"/>
          <p14:tracePt t="53648" x="8232775" y="3119438"/>
          <p14:tracePt t="53656" x="8323263" y="3119438"/>
          <p14:tracePt t="53664" x="8396288" y="3119438"/>
          <p14:tracePt t="53672" x="8505825" y="3119438"/>
          <p14:tracePt t="53680" x="8596313" y="3119438"/>
          <p14:tracePt t="53688" x="8669338" y="3119438"/>
          <p14:tracePt t="53696" x="8778875" y="3119438"/>
          <p14:tracePt t="53704" x="8851900" y="3119438"/>
          <p14:tracePt t="53712" x="8970963" y="3100388"/>
          <p14:tracePt t="53719" x="9080500" y="31003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886700" cy="1325563"/>
          </a:xfrm>
        </p:spPr>
        <p:txBody>
          <a:bodyPr/>
          <a:lstStyle/>
          <a:p>
            <a:r>
              <a:rPr lang="ja-JP" altLang="en-US" sz="3800" dirty="0"/>
              <a:t>アクセラレータのプログラム</a:t>
            </a:r>
            <a:endParaRPr lang="en-US" altLang="ja-JP" sz="3800" dirty="0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2986088" y="1268413"/>
            <a:ext cx="5041900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2913063" y="2205038"/>
            <a:ext cx="5257800" cy="10795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3849688" y="2420938"/>
            <a:ext cx="863600" cy="649287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3994150" y="25654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4497388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 flipH="1">
            <a:off x="3994150" y="27098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3994150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7" name="Line 11"/>
          <p:cNvSpPr>
            <a:spLocks noChangeShapeType="1"/>
          </p:cNvSpPr>
          <p:nvPr/>
        </p:nvSpPr>
        <p:spPr bwMode="auto">
          <a:xfrm>
            <a:off x="3994150" y="28527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8" name="Line 12"/>
          <p:cNvSpPr>
            <a:spLocks noChangeShapeType="1"/>
          </p:cNvSpPr>
          <p:nvPr/>
        </p:nvSpPr>
        <p:spPr bwMode="auto">
          <a:xfrm>
            <a:off x="4497388" y="28527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89" name="Line 13"/>
          <p:cNvSpPr>
            <a:spLocks noChangeShapeType="1"/>
          </p:cNvSpPr>
          <p:nvPr/>
        </p:nvSpPr>
        <p:spPr bwMode="auto">
          <a:xfrm flipH="1">
            <a:off x="3994150" y="29972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0" name="Line 14"/>
          <p:cNvSpPr>
            <a:spLocks noChangeShapeType="1"/>
          </p:cNvSpPr>
          <p:nvPr/>
        </p:nvSpPr>
        <p:spPr bwMode="auto">
          <a:xfrm>
            <a:off x="406558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1" name="Line 15"/>
          <p:cNvSpPr>
            <a:spLocks noChangeShapeType="1"/>
          </p:cNvSpPr>
          <p:nvPr/>
        </p:nvSpPr>
        <p:spPr bwMode="auto">
          <a:xfrm>
            <a:off x="413702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2" name="Line 16"/>
          <p:cNvSpPr>
            <a:spLocks noChangeShapeType="1"/>
          </p:cNvSpPr>
          <p:nvPr/>
        </p:nvSpPr>
        <p:spPr bwMode="auto">
          <a:xfrm>
            <a:off x="420846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427990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35133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5" name="Line 19"/>
          <p:cNvSpPr>
            <a:spLocks noChangeShapeType="1"/>
          </p:cNvSpPr>
          <p:nvPr/>
        </p:nvSpPr>
        <p:spPr bwMode="auto">
          <a:xfrm>
            <a:off x="442277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6" name="Line 20"/>
          <p:cNvSpPr>
            <a:spLocks noChangeShapeType="1"/>
          </p:cNvSpPr>
          <p:nvPr/>
        </p:nvSpPr>
        <p:spPr bwMode="auto">
          <a:xfrm>
            <a:off x="449421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5362575" y="13414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6998" name="Rectangle 22"/>
          <p:cNvSpPr>
            <a:spLocks noChangeArrowheads="1"/>
          </p:cNvSpPr>
          <p:nvPr/>
        </p:nvSpPr>
        <p:spPr bwMode="auto">
          <a:xfrm>
            <a:off x="4786313" y="2420938"/>
            <a:ext cx="863600" cy="649287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99" name="Line 23"/>
          <p:cNvSpPr>
            <a:spLocks noChangeShapeType="1"/>
          </p:cNvSpPr>
          <p:nvPr/>
        </p:nvSpPr>
        <p:spPr bwMode="auto">
          <a:xfrm>
            <a:off x="4930775" y="25654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0" name="Line 24"/>
          <p:cNvSpPr>
            <a:spLocks noChangeShapeType="1"/>
          </p:cNvSpPr>
          <p:nvPr/>
        </p:nvSpPr>
        <p:spPr bwMode="auto">
          <a:xfrm>
            <a:off x="5434013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1" name="Line 25"/>
          <p:cNvSpPr>
            <a:spLocks noChangeShapeType="1"/>
          </p:cNvSpPr>
          <p:nvPr/>
        </p:nvSpPr>
        <p:spPr bwMode="auto">
          <a:xfrm flipH="1">
            <a:off x="4930775" y="27098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2" name="Line 26"/>
          <p:cNvSpPr>
            <a:spLocks noChangeShapeType="1"/>
          </p:cNvSpPr>
          <p:nvPr/>
        </p:nvSpPr>
        <p:spPr bwMode="auto">
          <a:xfrm>
            <a:off x="4930775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3" name="Line 27"/>
          <p:cNvSpPr>
            <a:spLocks noChangeShapeType="1"/>
          </p:cNvSpPr>
          <p:nvPr/>
        </p:nvSpPr>
        <p:spPr bwMode="auto">
          <a:xfrm>
            <a:off x="4930775" y="28527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4" name="Line 28"/>
          <p:cNvSpPr>
            <a:spLocks noChangeShapeType="1"/>
          </p:cNvSpPr>
          <p:nvPr/>
        </p:nvSpPr>
        <p:spPr bwMode="auto">
          <a:xfrm>
            <a:off x="5434013" y="28527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5" name="Line 29"/>
          <p:cNvSpPr>
            <a:spLocks noChangeShapeType="1"/>
          </p:cNvSpPr>
          <p:nvPr/>
        </p:nvSpPr>
        <p:spPr bwMode="auto">
          <a:xfrm flipH="1">
            <a:off x="4930775" y="29972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6" name="Line 30"/>
          <p:cNvSpPr>
            <a:spLocks noChangeShapeType="1"/>
          </p:cNvSpPr>
          <p:nvPr/>
        </p:nvSpPr>
        <p:spPr bwMode="auto">
          <a:xfrm>
            <a:off x="500221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7" name="Line 31"/>
          <p:cNvSpPr>
            <a:spLocks noChangeShapeType="1"/>
          </p:cNvSpPr>
          <p:nvPr/>
        </p:nvSpPr>
        <p:spPr bwMode="auto">
          <a:xfrm>
            <a:off x="507365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8" name="Line 32"/>
          <p:cNvSpPr>
            <a:spLocks noChangeShapeType="1"/>
          </p:cNvSpPr>
          <p:nvPr/>
        </p:nvSpPr>
        <p:spPr bwMode="auto">
          <a:xfrm>
            <a:off x="514508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09" name="Line 33"/>
          <p:cNvSpPr>
            <a:spLocks noChangeShapeType="1"/>
          </p:cNvSpPr>
          <p:nvPr/>
        </p:nvSpPr>
        <p:spPr bwMode="auto">
          <a:xfrm>
            <a:off x="521652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0" name="Line 34"/>
          <p:cNvSpPr>
            <a:spLocks noChangeShapeType="1"/>
          </p:cNvSpPr>
          <p:nvPr/>
        </p:nvSpPr>
        <p:spPr bwMode="auto">
          <a:xfrm>
            <a:off x="528796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1" name="Line 35"/>
          <p:cNvSpPr>
            <a:spLocks noChangeShapeType="1"/>
          </p:cNvSpPr>
          <p:nvPr/>
        </p:nvSpPr>
        <p:spPr bwMode="auto">
          <a:xfrm>
            <a:off x="535940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2" name="Line 36"/>
          <p:cNvSpPr>
            <a:spLocks noChangeShapeType="1"/>
          </p:cNvSpPr>
          <p:nvPr/>
        </p:nvSpPr>
        <p:spPr bwMode="auto">
          <a:xfrm>
            <a:off x="543083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3" name="Rectangle 37"/>
          <p:cNvSpPr>
            <a:spLocks noChangeArrowheads="1"/>
          </p:cNvSpPr>
          <p:nvPr/>
        </p:nvSpPr>
        <p:spPr bwMode="auto">
          <a:xfrm>
            <a:off x="5722938" y="2420938"/>
            <a:ext cx="863600" cy="649287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14" name="Line 38"/>
          <p:cNvSpPr>
            <a:spLocks noChangeShapeType="1"/>
          </p:cNvSpPr>
          <p:nvPr/>
        </p:nvSpPr>
        <p:spPr bwMode="auto">
          <a:xfrm>
            <a:off x="5867400" y="25654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5" name="Line 39"/>
          <p:cNvSpPr>
            <a:spLocks noChangeShapeType="1"/>
          </p:cNvSpPr>
          <p:nvPr/>
        </p:nvSpPr>
        <p:spPr bwMode="auto">
          <a:xfrm>
            <a:off x="6370638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6" name="Line 40"/>
          <p:cNvSpPr>
            <a:spLocks noChangeShapeType="1"/>
          </p:cNvSpPr>
          <p:nvPr/>
        </p:nvSpPr>
        <p:spPr bwMode="auto">
          <a:xfrm flipH="1">
            <a:off x="5867400" y="27098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7" name="Line 41"/>
          <p:cNvSpPr>
            <a:spLocks noChangeShapeType="1"/>
          </p:cNvSpPr>
          <p:nvPr/>
        </p:nvSpPr>
        <p:spPr bwMode="auto">
          <a:xfrm>
            <a:off x="5867400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8" name="Line 42"/>
          <p:cNvSpPr>
            <a:spLocks noChangeShapeType="1"/>
          </p:cNvSpPr>
          <p:nvPr/>
        </p:nvSpPr>
        <p:spPr bwMode="auto">
          <a:xfrm>
            <a:off x="5867400" y="28527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19" name="Line 43"/>
          <p:cNvSpPr>
            <a:spLocks noChangeShapeType="1"/>
          </p:cNvSpPr>
          <p:nvPr/>
        </p:nvSpPr>
        <p:spPr bwMode="auto">
          <a:xfrm>
            <a:off x="6370638" y="28527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 flipH="1">
            <a:off x="5867400" y="29972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1" name="Line 45"/>
          <p:cNvSpPr>
            <a:spLocks noChangeShapeType="1"/>
          </p:cNvSpPr>
          <p:nvPr/>
        </p:nvSpPr>
        <p:spPr bwMode="auto">
          <a:xfrm>
            <a:off x="593883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2" name="Line 46"/>
          <p:cNvSpPr>
            <a:spLocks noChangeShapeType="1"/>
          </p:cNvSpPr>
          <p:nvPr/>
        </p:nvSpPr>
        <p:spPr bwMode="auto">
          <a:xfrm>
            <a:off x="601027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3" name="Line 47"/>
          <p:cNvSpPr>
            <a:spLocks noChangeShapeType="1"/>
          </p:cNvSpPr>
          <p:nvPr/>
        </p:nvSpPr>
        <p:spPr bwMode="auto">
          <a:xfrm>
            <a:off x="608171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4" name="Line 48"/>
          <p:cNvSpPr>
            <a:spLocks noChangeShapeType="1"/>
          </p:cNvSpPr>
          <p:nvPr/>
        </p:nvSpPr>
        <p:spPr bwMode="auto">
          <a:xfrm>
            <a:off x="615315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5" name="Line 49"/>
          <p:cNvSpPr>
            <a:spLocks noChangeShapeType="1"/>
          </p:cNvSpPr>
          <p:nvPr/>
        </p:nvSpPr>
        <p:spPr bwMode="auto">
          <a:xfrm>
            <a:off x="622458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6" name="Line 50"/>
          <p:cNvSpPr>
            <a:spLocks noChangeShapeType="1"/>
          </p:cNvSpPr>
          <p:nvPr/>
        </p:nvSpPr>
        <p:spPr bwMode="auto">
          <a:xfrm>
            <a:off x="629602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7" name="Line 51"/>
          <p:cNvSpPr>
            <a:spLocks noChangeShapeType="1"/>
          </p:cNvSpPr>
          <p:nvPr/>
        </p:nvSpPr>
        <p:spPr bwMode="auto">
          <a:xfrm>
            <a:off x="636746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28" name="Rectangle 52"/>
          <p:cNvSpPr>
            <a:spLocks noChangeArrowheads="1"/>
          </p:cNvSpPr>
          <p:nvPr/>
        </p:nvSpPr>
        <p:spPr bwMode="auto">
          <a:xfrm>
            <a:off x="7089775" y="2420938"/>
            <a:ext cx="863600" cy="649287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29" name="Line 53"/>
          <p:cNvSpPr>
            <a:spLocks noChangeShapeType="1"/>
          </p:cNvSpPr>
          <p:nvPr/>
        </p:nvSpPr>
        <p:spPr bwMode="auto">
          <a:xfrm>
            <a:off x="7234238" y="25654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0" name="Line 54"/>
          <p:cNvSpPr>
            <a:spLocks noChangeShapeType="1"/>
          </p:cNvSpPr>
          <p:nvPr/>
        </p:nvSpPr>
        <p:spPr bwMode="auto">
          <a:xfrm>
            <a:off x="7737475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1" name="Line 55"/>
          <p:cNvSpPr>
            <a:spLocks noChangeShapeType="1"/>
          </p:cNvSpPr>
          <p:nvPr/>
        </p:nvSpPr>
        <p:spPr bwMode="auto">
          <a:xfrm flipH="1">
            <a:off x="7234238" y="270986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2" name="Line 56"/>
          <p:cNvSpPr>
            <a:spLocks noChangeShapeType="1"/>
          </p:cNvSpPr>
          <p:nvPr/>
        </p:nvSpPr>
        <p:spPr bwMode="auto">
          <a:xfrm>
            <a:off x="7234238" y="27098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3" name="Line 57"/>
          <p:cNvSpPr>
            <a:spLocks noChangeShapeType="1"/>
          </p:cNvSpPr>
          <p:nvPr/>
        </p:nvSpPr>
        <p:spPr bwMode="auto">
          <a:xfrm>
            <a:off x="7234238" y="28527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4" name="Line 58"/>
          <p:cNvSpPr>
            <a:spLocks noChangeShapeType="1"/>
          </p:cNvSpPr>
          <p:nvPr/>
        </p:nvSpPr>
        <p:spPr bwMode="auto">
          <a:xfrm>
            <a:off x="7737475" y="28527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5" name="Line 59"/>
          <p:cNvSpPr>
            <a:spLocks noChangeShapeType="1"/>
          </p:cNvSpPr>
          <p:nvPr/>
        </p:nvSpPr>
        <p:spPr bwMode="auto">
          <a:xfrm flipH="1">
            <a:off x="7234238" y="29972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6" name="Line 60"/>
          <p:cNvSpPr>
            <a:spLocks noChangeShapeType="1"/>
          </p:cNvSpPr>
          <p:nvPr/>
        </p:nvSpPr>
        <p:spPr bwMode="auto">
          <a:xfrm>
            <a:off x="730567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7" name="Line 61"/>
          <p:cNvSpPr>
            <a:spLocks noChangeShapeType="1"/>
          </p:cNvSpPr>
          <p:nvPr/>
        </p:nvSpPr>
        <p:spPr bwMode="auto">
          <a:xfrm>
            <a:off x="737711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8" name="Line 62"/>
          <p:cNvSpPr>
            <a:spLocks noChangeShapeType="1"/>
          </p:cNvSpPr>
          <p:nvPr/>
        </p:nvSpPr>
        <p:spPr bwMode="auto">
          <a:xfrm>
            <a:off x="744855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39" name="Line 63"/>
          <p:cNvSpPr>
            <a:spLocks noChangeShapeType="1"/>
          </p:cNvSpPr>
          <p:nvPr/>
        </p:nvSpPr>
        <p:spPr bwMode="auto">
          <a:xfrm>
            <a:off x="7519988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40" name="Line 64"/>
          <p:cNvSpPr>
            <a:spLocks noChangeShapeType="1"/>
          </p:cNvSpPr>
          <p:nvPr/>
        </p:nvSpPr>
        <p:spPr bwMode="auto">
          <a:xfrm>
            <a:off x="7591425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41" name="Line 65"/>
          <p:cNvSpPr>
            <a:spLocks noChangeShapeType="1"/>
          </p:cNvSpPr>
          <p:nvPr/>
        </p:nvSpPr>
        <p:spPr bwMode="auto">
          <a:xfrm>
            <a:off x="7662863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42" name="Line 66"/>
          <p:cNvSpPr>
            <a:spLocks noChangeShapeType="1"/>
          </p:cNvSpPr>
          <p:nvPr/>
        </p:nvSpPr>
        <p:spPr bwMode="auto">
          <a:xfrm>
            <a:off x="7734300" y="2493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44" name="Text Box 68"/>
          <p:cNvSpPr txBox="1">
            <a:spLocks noChangeArrowheads="1"/>
          </p:cNvSpPr>
          <p:nvPr/>
        </p:nvSpPr>
        <p:spPr bwMode="auto">
          <a:xfrm>
            <a:off x="6586538" y="256540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/>
              <a:t>…</a:t>
            </a:r>
          </a:p>
        </p:txBody>
      </p:sp>
      <p:sp>
        <p:nvSpPr>
          <p:cNvPr id="127045" name="Rectangle 69"/>
          <p:cNvSpPr>
            <a:spLocks noChangeArrowheads="1"/>
          </p:cNvSpPr>
          <p:nvPr/>
        </p:nvSpPr>
        <p:spPr bwMode="auto">
          <a:xfrm>
            <a:off x="3705225" y="2349500"/>
            <a:ext cx="4392613" cy="792163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46" name="Text Box 70"/>
          <p:cNvSpPr txBox="1">
            <a:spLocks noChangeArrowheads="1"/>
          </p:cNvSpPr>
          <p:nvPr/>
        </p:nvSpPr>
        <p:spPr bwMode="auto">
          <a:xfrm>
            <a:off x="3109913" y="1360488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/>
              <a:t>ホストのプログラム</a:t>
            </a:r>
            <a:endParaRPr lang="en-US" altLang="ja-JP" dirty="0"/>
          </a:p>
        </p:txBody>
      </p:sp>
      <p:sp>
        <p:nvSpPr>
          <p:cNvPr id="127047" name="Text Box 71"/>
          <p:cNvSpPr txBox="1">
            <a:spLocks noChangeArrowheads="1"/>
          </p:cNvSpPr>
          <p:nvPr/>
        </p:nvSpPr>
        <p:spPr bwMode="auto">
          <a:xfrm>
            <a:off x="2913063" y="243998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Device</a:t>
            </a:r>
          </a:p>
        </p:txBody>
      </p:sp>
      <p:sp>
        <p:nvSpPr>
          <p:cNvPr id="127048" name="Rectangle 72"/>
          <p:cNvSpPr>
            <a:spLocks noChangeArrowheads="1"/>
          </p:cNvSpPr>
          <p:nvPr/>
        </p:nvSpPr>
        <p:spPr bwMode="auto">
          <a:xfrm>
            <a:off x="2987675" y="3429000"/>
            <a:ext cx="5041900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49" name="Rectangle 73"/>
          <p:cNvSpPr>
            <a:spLocks noChangeArrowheads="1"/>
          </p:cNvSpPr>
          <p:nvPr/>
        </p:nvSpPr>
        <p:spPr bwMode="auto">
          <a:xfrm>
            <a:off x="2914650" y="4365625"/>
            <a:ext cx="5257800" cy="10795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50" name="Rectangle 74"/>
          <p:cNvSpPr>
            <a:spLocks noChangeArrowheads="1"/>
          </p:cNvSpPr>
          <p:nvPr/>
        </p:nvSpPr>
        <p:spPr bwMode="auto">
          <a:xfrm>
            <a:off x="3851275" y="4581525"/>
            <a:ext cx="863600" cy="64928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51" name="Line 75"/>
          <p:cNvSpPr>
            <a:spLocks noChangeShapeType="1"/>
          </p:cNvSpPr>
          <p:nvPr/>
        </p:nvSpPr>
        <p:spPr bwMode="auto">
          <a:xfrm>
            <a:off x="3995738" y="47259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2" name="Line 76"/>
          <p:cNvSpPr>
            <a:spLocks noChangeShapeType="1"/>
          </p:cNvSpPr>
          <p:nvPr/>
        </p:nvSpPr>
        <p:spPr bwMode="auto">
          <a:xfrm>
            <a:off x="4498975" y="47259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3" name="Line 77"/>
          <p:cNvSpPr>
            <a:spLocks noChangeShapeType="1"/>
          </p:cNvSpPr>
          <p:nvPr/>
        </p:nvSpPr>
        <p:spPr bwMode="auto">
          <a:xfrm flipH="1">
            <a:off x="3995738" y="48704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4" name="Line 78"/>
          <p:cNvSpPr>
            <a:spLocks noChangeShapeType="1"/>
          </p:cNvSpPr>
          <p:nvPr/>
        </p:nvSpPr>
        <p:spPr bwMode="auto">
          <a:xfrm>
            <a:off x="3995738" y="48704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5" name="Line 79"/>
          <p:cNvSpPr>
            <a:spLocks noChangeShapeType="1"/>
          </p:cNvSpPr>
          <p:nvPr/>
        </p:nvSpPr>
        <p:spPr bwMode="auto">
          <a:xfrm>
            <a:off x="3995738" y="50133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6" name="Line 80"/>
          <p:cNvSpPr>
            <a:spLocks noChangeShapeType="1"/>
          </p:cNvSpPr>
          <p:nvPr/>
        </p:nvSpPr>
        <p:spPr bwMode="auto">
          <a:xfrm>
            <a:off x="4498975" y="50133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7" name="Line 81"/>
          <p:cNvSpPr>
            <a:spLocks noChangeShapeType="1"/>
          </p:cNvSpPr>
          <p:nvPr/>
        </p:nvSpPr>
        <p:spPr bwMode="auto">
          <a:xfrm flipH="1">
            <a:off x="3995738" y="51577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8" name="Line 82"/>
          <p:cNvSpPr>
            <a:spLocks noChangeShapeType="1"/>
          </p:cNvSpPr>
          <p:nvPr/>
        </p:nvSpPr>
        <p:spPr bwMode="auto">
          <a:xfrm>
            <a:off x="406717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59" name="Line 83"/>
          <p:cNvSpPr>
            <a:spLocks noChangeShapeType="1"/>
          </p:cNvSpPr>
          <p:nvPr/>
        </p:nvSpPr>
        <p:spPr bwMode="auto">
          <a:xfrm>
            <a:off x="413861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0" name="Line 84"/>
          <p:cNvSpPr>
            <a:spLocks noChangeShapeType="1"/>
          </p:cNvSpPr>
          <p:nvPr/>
        </p:nvSpPr>
        <p:spPr bwMode="auto">
          <a:xfrm>
            <a:off x="421005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1" name="Line 85"/>
          <p:cNvSpPr>
            <a:spLocks noChangeShapeType="1"/>
          </p:cNvSpPr>
          <p:nvPr/>
        </p:nvSpPr>
        <p:spPr bwMode="auto">
          <a:xfrm>
            <a:off x="428148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2" name="Line 86"/>
          <p:cNvSpPr>
            <a:spLocks noChangeShapeType="1"/>
          </p:cNvSpPr>
          <p:nvPr/>
        </p:nvSpPr>
        <p:spPr bwMode="auto">
          <a:xfrm>
            <a:off x="435292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3" name="Line 87"/>
          <p:cNvSpPr>
            <a:spLocks noChangeShapeType="1"/>
          </p:cNvSpPr>
          <p:nvPr/>
        </p:nvSpPr>
        <p:spPr bwMode="auto">
          <a:xfrm>
            <a:off x="442436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4" name="Line 88"/>
          <p:cNvSpPr>
            <a:spLocks noChangeShapeType="1"/>
          </p:cNvSpPr>
          <p:nvPr/>
        </p:nvSpPr>
        <p:spPr bwMode="auto">
          <a:xfrm>
            <a:off x="449580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5" name="Line 89"/>
          <p:cNvSpPr>
            <a:spLocks noChangeShapeType="1"/>
          </p:cNvSpPr>
          <p:nvPr/>
        </p:nvSpPr>
        <p:spPr bwMode="auto">
          <a:xfrm>
            <a:off x="5364163" y="350202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6" name="Rectangle 90"/>
          <p:cNvSpPr>
            <a:spLocks noChangeArrowheads="1"/>
          </p:cNvSpPr>
          <p:nvPr/>
        </p:nvSpPr>
        <p:spPr bwMode="auto">
          <a:xfrm>
            <a:off x="4787900" y="4581525"/>
            <a:ext cx="863600" cy="64928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67" name="Line 91"/>
          <p:cNvSpPr>
            <a:spLocks noChangeShapeType="1"/>
          </p:cNvSpPr>
          <p:nvPr/>
        </p:nvSpPr>
        <p:spPr bwMode="auto">
          <a:xfrm>
            <a:off x="4932363" y="47259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8" name="Line 92"/>
          <p:cNvSpPr>
            <a:spLocks noChangeShapeType="1"/>
          </p:cNvSpPr>
          <p:nvPr/>
        </p:nvSpPr>
        <p:spPr bwMode="auto">
          <a:xfrm>
            <a:off x="5435600" y="47259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69" name="Line 93"/>
          <p:cNvSpPr>
            <a:spLocks noChangeShapeType="1"/>
          </p:cNvSpPr>
          <p:nvPr/>
        </p:nvSpPr>
        <p:spPr bwMode="auto">
          <a:xfrm flipH="1">
            <a:off x="4932363" y="48704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0" name="Line 94"/>
          <p:cNvSpPr>
            <a:spLocks noChangeShapeType="1"/>
          </p:cNvSpPr>
          <p:nvPr/>
        </p:nvSpPr>
        <p:spPr bwMode="auto">
          <a:xfrm>
            <a:off x="4932363" y="48704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1" name="Line 95"/>
          <p:cNvSpPr>
            <a:spLocks noChangeShapeType="1"/>
          </p:cNvSpPr>
          <p:nvPr/>
        </p:nvSpPr>
        <p:spPr bwMode="auto">
          <a:xfrm>
            <a:off x="4932363" y="50133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2" name="Line 96"/>
          <p:cNvSpPr>
            <a:spLocks noChangeShapeType="1"/>
          </p:cNvSpPr>
          <p:nvPr/>
        </p:nvSpPr>
        <p:spPr bwMode="auto">
          <a:xfrm>
            <a:off x="5435600" y="50133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3" name="Line 97"/>
          <p:cNvSpPr>
            <a:spLocks noChangeShapeType="1"/>
          </p:cNvSpPr>
          <p:nvPr/>
        </p:nvSpPr>
        <p:spPr bwMode="auto">
          <a:xfrm flipH="1">
            <a:off x="4932363" y="51577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4" name="Line 98"/>
          <p:cNvSpPr>
            <a:spLocks noChangeShapeType="1"/>
          </p:cNvSpPr>
          <p:nvPr/>
        </p:nvSpPr>
        <p:spPr bwMode="auto">
          <a:xfrm>
            <a:off x="500380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5" name="Line 99"/>
          <p:cNvSpPr>
            <a:spLocks noChangeShapeType="1"/>
          </p:cNvSpPr>
          <p:nvPr/>
        </p:nvSpPr>
        <p:spPr bwMode="auto">
          <a:xfrm>
            <a:off x="507523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6" name="Line 100"/>
          <p:cNvSpPr>
            <a:spLocks noChangeShapeType="1"/>
          </p:cNvSpPr>
          <p:nvPr/>
        </p:nvSpPr>
        <p:spPr bwMode="auto">
          <a:xfrm>
            <a:off x="514667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7" name="Line 101"/>
          <p:cNvSpPr>
            <a:spLocks noChangeShapeType="1"/>
          </p:cNvSpPr>
          <p:nvPr/>
        </p:nvSpPr>
        <p:spPr bwMode="auto">
          <a:xfrm>
            <a:off x="521811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8" name="Line 102"/>
          <p:cNvSpPr>
            <a:spLocks noChangeShapeType="1"/>
          </p:cNvSpPr>
          <p:nvPr/>
        </p:nvSpPr>
        <p:spPr bwMode="auto">
          <a:xfrm>
            <a:off x="528955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79" name="Line 103"/>
          <p:cNvSpPr>
            <a:spLocks noChangeShapeType="1"/>
          </p:cNvSpPr>
          <p:nvPr/>
        </p:nvSpPr>
        <p:spPr bwMode="auto">
          <a:xfrm>
            <a:off x="536098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0" name="Line 104"/>
          <p:cNvSpPr>
            <a:spLocks noChangeShapeType="1"/>
          </p:cNvSpPr>
          <p:nvPr/>
        </p:nvSpPr>
        <p:spPr bwMode="auto">
          <a:xfrm>
            <a:off x="543242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1" name="Rectangle 105"/>
          <p:cNvSpPr>
            <a:spLocks noChangeArrowheads="1"/>
          </p:cNvSpPr>
          <p:nvPr/>
        </p:nvSpPr>
        <p:spPr bwMode="auto">
          <a:xfrm>
            <a:off x="5724525" y="4581525"/>
            <a:ext cx="863600" cy="64928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82" name="Line 106"/>
          <p:cNvSpPr>
            <a:spLocks noChangeShapeType="1"/>
          </p:cNvSpPr>
          <p:nvPr/>
        </p:nvSpPr>
        <p:spPr bwMode="auto">
          <a:xfrm>
            <a:off x="5868988" y="47259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3" name="Line 107"/>
          <p:cNvSpPr>
            <a:spLocks noChangeShapeType="1"/>
          </p:cNvSpPr>
          <p:nvPr/>
        </p:nvSpPr>
        <p:spPr bwMode="auto">
          <a:xfrm>
            <a:off x="6372225" y="47259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4" name="Line 108"/>
          <p:cNvSpPr>
            <a:spLocks noChangeShapeType="1"/>
          </p:cNvSpPr>
          <p:nvPr/>
        </p:nvSpPr>
        <p:spPr bwMode="auto">
          <a:xfrm flipH="1">
            <a:off x="5868988" y="487045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5" name="Line 109"/>
          <p:cNvSpPr>
            <a:spLocks noChangeShapeType="1"/>
          </p:cNvSpPr>
          <p:nvPr/>
        </p:nvSpPr>
        <p:spPr bwMode="auto">
          <a:xfrm>
            <a:off x="5868988" y="48704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6" name="Line 110"/>
          <p:cNvSpPr>
            <a:spLocks noChangeShapeType="1"/>
          </p:cNvSpPr>
          <p:nvPr/>
        </p:nvSpPr>
        <p:spPr bwMode="auto">
          <a:xfrm>
            <a:off x="5868988" y="50133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7" name="Line 111"/>
          <p:cNvSpPr>
            <a:spLocks noChangeShapeType="1"/>
          </p:cNvSpPr>
          <p:nvPr/>
        </p:nvSpPr>
        <p:spPr bwMode="auto">
          <a:xfrm>
            <a:off x="6372225" y="50133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8" name="Line 112"/>
          <p:cNvSpPr>
            <a:spLocks noChangeShapeType="1"/>
          </p:cNvSpPr>
          <p:nvPr/>
        </p:nvSpPr>
        <p:spPr bwMode="auto">
          <a:xfrm flipH="1">
            <a:off x="5868988" y="515778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89" name="Line 113"/>
          <p:cNvSpPr>
            <a:spLocks noChangeShapeType="1"/>
          </p:cNvSpPr>
          <p:nvPr/>
        </p:nvSpPr>
        <p:spPr bwMode="auto">
          <a:xfrm>
            <a:off x="594042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0" name="Line 114"/>
          <p:cNvSpPr>
            <a:spLocks noChangeShapeType="1"/>
          </p:cNvSpPr>
          <p:nvPr/>
        </p:nvSpPr>
        <p:spPr bwMode="auto">
          <a:xfrm>
            <a:off x="601186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1" name="Line 115"/>
          <p:cNvSpPr>
            <a:spLocks noChangeShapeType="1"/>
          </p:cNvSpPr>
          <p:nvPr/>
        </p:nvSpPr>
        <p:spPr bwMode="auto">
          <a:xfrm>
            <a:off x="608330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2" name="Line 116"/>
          <p:cNvSpPr>
            <a:spLocks noChangeShapeType="1"/>
          </p:cNvSpPr>
          <p:nvPr/>
        </p:nvSpPr>
        <p:spPr bwMode="auto">
          <a:xfrm>
            <a:off x="615473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3" name="Line 117"/>
          <p:cNvSpPr>
            <a:spLocks noChangeShapeType="1"/>
          </p:cNvSpPr>
          <p:nvPr/>
        </p:nvSpPr>
        <p:spPr bwMode="auto">
          <a:xfrm>
            <a:off x="622617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4" name="Line 118"/>
          <p:cNvSpPr>
            <a:spLocks noChangeShapeType="1"/>
          </p:cNvSpPr>
          <p:nvPr/>
        </p:nvSpPr>
        <p:spPr bwMode="auto">
          <a:xfrm>
            <a:off x="629761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5" name="Line 119"/>
          <p:cNvSpPr>
            <a:spLocks noChangeShapeType="1"/>
          </p:cNvSpPr>
          <p:nvPr/>
        </p:nvSpPr>
        <p:spPr bwMode="auto">
          <a:xfrm>
            <a:off x="636905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6" name="Rectangle 120"/>
          <p:cNvSpPr>
            <a:spLocks noChangeArrowheads="1"/>
          </p:cNvSpPr>
          <p:nvPr/>
        </p:nvSpPr>
        <p:spPr bwMode="auto">
          <a:xfrm>
            <a:off x="7091363" y="4581525"/>
            <a:ext cx="863600" cy="64928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097" name="Line 121"/>
          <p:cNvSpPr>
            <a:spLocks noChangeShapeType="1"/>
          </p:cNvSpPr>
          <p:nvPr/>
        </p:nvSpPr>
        <p:spPr bwMode="auto">
          <a:xfrm>
            <a:off x="7235825" y="47259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8" name="Line 122"/>
          <p:cNvSpPr>
            <a:spLocks noChangeShapeType="1"/>
          </p:cNvSpPr>
          <p:nvPr/>
        </p:nvSpPr>
        <p:spPr bwMode="auto">
          <a:xfrm>
            <a:off x="7739063" y="47259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099" name="Line 123"/>
          <p:cNvSpPr>
            <a:spLocks noChangeShapeType="1"/>
          </p:cNvSpPr>
          <p:nvPr/>
        </p:nvSpPr>
        <p:spPr bwMode="auto">
          <a:xfrm flipH="1">
            <a:off x="7235825" y="487045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0" name="Line 124"/>
          <p:cNvSpPr>
            <a:spLocks noChangeShapeType="1"/>
          </p:cNvSpPr>
          <p:nvPr/>
        </p:nvSpPr>
        <p:spPr bwMode="auto">
          <a:xfrm>
            <a:off x="7235825" y="48704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1" name="Line 125"/>
          <p:cNvSpPr>
            <a:spLocks noChangeShapeType="1"/>
          </p:cNvSpPr>
          <p:nvPr/>
        </p:nvSpPr>
        <p:spPr bwMode="auto">
          <a:xfrm>
            <a:off x="7235825" y="501332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2" name="Line 126"/>
          <p:cNvSpPr>
            <a:spLocks noChangeShapeType="1"/>
          </p:cNvSpPr>
          <p:nvPr/>
        </p:nvSpPr>
        <p:spPr bwMode="auto">
          <a:xfrm>
            <a:off x="7739063" y="50133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3" name="Line 127"/>
          <p:cNvSpPr>
            <a:spLocks noChangeShapeType="1"/>
          </p:cNvSpPr>
          <p:nvPr/>
        </p:nvSpPr>
        <p:spPr bwMode="auto">
          <a:xfrm flipH="1">
            <a:off x="7235825" y="51577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4" name="Line 128"/>
          <p:cNvSpPr>
            <a:spLocks noChangeShapeType="1"/>
          </p:cNvSpPr>
          <p:nvPr/>
        </p:nvSpPr>
        <p:spPr bwMode="auto">
          <a:xfrm>
            <a:off x="730726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5" name="Line 129"/>
          <p:cNvSpPr>
            <a:spLocks noChangeShapeType="1"/>
          </p:cNvSpPr>
          <p:nvPr/>
        </p:nvSpPr>
        <p:spPr bwMode="auto">
          <a:xfrm>
            <a:off x="737870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6" name="Line 130"/>
          <p:cNvSpPr>
            <a:spLocks noChangeShapeType="1"/>
          </p:cNvSpPr>
          <p:nvPr/>
        </p:nvSpPr>
        <p:spPr bwMode="auto">
          <a:xfrm>
            <a:off x="745013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7" name="Line 131"/>
          <p:cNvSpPr>
            <a:spLocks noChangeShapeType="1"/>
          </p:cNvSpPr>
          <p:nvPr/>
        </p:nvSpPr>
        <p:spPr bwMode="auto">
          <a:xfrm>
            <a:off x="7521575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8" name="Line 132"/>
          <p:cNvSpPr>
            <a:spLocks noChangeShapeType="1"/>
          </p:cNvSpPr>
          <p:nvPr/>
        </p:nvSpPr>
        <p:spPr bwMode="auto">
          <a:xfrm>
            <a:off x="7593013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09" name="Line 133"/>
          <p:cNvSpPr>
            <a:spLocks noChangeShapeType="1"/>
          </p:cNvSpPr>
          <p:nvPr/>
        </p:nvSpPr>
        <p:spPr bwMode="auto">
          <a:xfrm>
            <a:off x="7664450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10" name="Line 134"/>
          <p:cNvSpPr>
            <a:spLocks noChangeShapeType="1"/>
          </p:cNvSpPr>
          <p:nvPr/>
        </p:nvSpPr>
        <p:spPr bwMode="auto">
          <a:xfrm>
            <a:off x="7735888" y="46545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111" name="Text Box 135"/>
          <p:cNvSpPr txBox="1">
            <a:spLocks noChangeArrowheads="1"/>
          </p:cNvSpPr>
          <p:nvPr/>
        </p:nvSpPr>
        <p:spPr bwMode="auto">
          <a:xfrm>
            <a:off x="6588125" y="4725988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/>
              <a:t>…</a:t>
            </a:r>
          </a:p>
        </p:txBody>
      </p:sp>
      <p:sp>
        <p:nvSpPr>
          <p:cNvPr id="127112" name="Rectangle 136"/>
          <p:cNvSpPr>
            <a:spLocks noChangeArrowheads="1"/>
          </p:cNvSpPr>
          <p:nvPr/>
        </p:nvSpPr>
        <p:spPr bwMode="auto">
          <a:xfrm>
            <a:off x="3706813" y="4510088"/>
            <a:ext cx="4392612" cy="792162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7113" name="Text Box 137"/>
          <p:cNvSpPr txBox="1">
            <a:spLocks noChangeArrowheads="1"/>
          </p:cNvSpPr>
          <p:nvPr/>
        </p:nvSpPr>
        <p:spPr bwMode="auto">
          <a:xfrm>
            <a:off x="3111500" y="3521075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/>
              <a:t>ホストのプログラム</a:t>
            </a:r>
            <a:endParaRPr lang="en-US" altLang="ja-JP" dirty="0"/>
          </a:p>
        </p:txBody>
      </p:sp>
      <p:sp>
        <p:nvSpPr>
          <p:cNvPr id="127114" name="Text Box 138"/>
          <p:cNvSpPr txBox="1">
            <a:spLocks noChangeArrowheads="1"/>
          </p:cNvSpPr>
          <p:nvPr/>
        </p:nvSpPr>
        <p:spPr bwMode="auto">
          <a:xfrm>
            <a:off x="2914650" y="4600575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Device</a:t>
            </a:r>
          </a:p>
        </p:txBody>
      </p:sp>
      <p:sp>
        <p:nvSpPr>
          <p:cNvPr id="127115" name="Text Box 139"/>
          <p:cNvSpPr txBox="1">
            <a:spLocks noChangeArrowheads="1"/>
          </p:cNvSpPr>
          <p:nvPr/>
        </p:nvSpPr>
        <p:spPr bwMode="auto">
          <a:xfrm>
            <a:off x="899592" y="1556792"/>
            <a:ext cx="1941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/>
              <a:t>CPU:Serial</a:t>
            </a:r>
            <a:r>
              <a:rPr lang="en-US" altLang="ja-JP" dirty="0"/>
              <a:t> Code</a:t>
            </a:r>
          </a:p>
        </p:txBody>
      </p:sp>
      <p:sp>
        <p:nvSpPr>
          <p:cNvPr id="127116" name="Text Box 140"/>
          <p:cNvSpPr txBox="1">
            <a:spLocks noChangeArrowheads="1"/>
          </p:cNvSpPr>
          <p:nvPr/>
        </p:nvSpPr>
        <p:spPr bwMode="auto">
          <a:xfrm>
            <a:off x="899592" y="2348880"/>
            <a:ext cx="18004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Parallel Kernel</a:t>
            </a:r>
          </a:p>
          <a:p>
            <a:r>
              <a:rPr lang="en-US" altLang="ja-JP" dirty="0" err="1"/>
              <a:t>KernelA</a:t>
            </a:r>
            <a:r>
              <a:rPr lang="en-US" altLang="ja-JP" dirty="0"/>
              <a:t>(</a:t>
            </a:r>
            <a:r>
              <a:rPr lang="en-US" altLang="ja-JP" dirty="0" err="1"/>
              <a:t>args</a:t>
            </a:r>
            <a:r>
              <a:rPr lang="en-US" altLang="ja-JP" dirty="0"/>
              <a:t>);</a:t>
            </a:r>
          </a:p>
          <a:p>
            <a:r>
              <a:rPr lang="ja-JP" altLang="en-US" dirty="0"/>
              <a:t>アクセラレータ</a:t>
            </a:r>
            <a:endParaRPr lang="en-US" altLang="ja-JP" dirty="0"/>
          </a:p>
        </p:txBody>
      </p:sp>
      <p:sp>
        <p:nvSpPr>
          <p:cNvPr id="127117" name="Text Box 141"/>
          <p:cNvSpPr txBox="1">
            <a:spLocks noChangeArrowheads="1"/>
          </p:cNvSpPr>
          <p:nvPr/>
        </p:nvSpPr>
        <p:spPr bwMode="auto">
          <a:xfrm>
            <a:off x="1042988" y="3751263"/>
            <a:ext cx="1941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/>
              <a:t>CPU:Serial</a:t>
            </a:r>
            <a:r>
              <a:rPr lang="en-US" altLang="ja-JP" dirty="0"/>
              <a:t> Code</a:t>
            </a:r>
          </a:p>
        </p:txBody>
      </p:sp>
      <p:sp>
        <p:nvSpPr>
          <p:cNvPr id="127118" name="Text Box 142"/>
          <p:cNvSpPr txBox="1">
            <a:spLocks noChangeArrowheads="1"/>
          </p:cNvSpPr>
          <p:nvPr/>
        </p:nvSpPr>
        <p:spPr bwMode="auto">
          <a:xfrm>
            <a:off x="1043608" y="4509120"/>
            <a:ext cx="18004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Parallel Kernel</a:t>
            </a:r>
          </a:p>
          <a:p>
            <a:r>
              <a:rPr lang="en-US" altLang="ja-JP" dirty="0" err="1"/>
              <a:t>KernelB</a:t>
            </a:r>
            <a:r>
              <a:rPr lang="en-US" altLang="ja-JP" dirty="0"/>
              <a:t>(</a:t>
            </a:r>
            <a:r>
              <a:rPr lang="en-US" altLang="ja-JP" dirty="0" err="1"/>
              <a:t>args</a:t>
            </a:r>
            <a:r>
              <a:rPr lang="en-US" altLang="ja-JP" dirty="0"/>
              <a:t>);</a:t>
            </a:r>
          </a:p>
          <a:p>
            <a:r>
              <a:rPr lang="ja-JP" altLang="en-US" dirty="0"/>
              <a:t>アクセラレータ</a:t>
            </a:r>
            <a:endParaRPr lang="en-US" altLang="ja-JP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27584" y="5661248"/>
            <a:ext cx="7229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ホストのプログラムが準備してアクセラレータのプログラムにデータを渡す</a:t>
            </a:r>
            <a:endParaRPr lang="en-US" altLang="ja-JP" dirty="0"/>
          </a:p>
          <a:p>
            <a:r>
              <a:rPr kumimoji="1" lang="ja-JP" altLang="en-US" dirty="0"/>
              <a:t>処理が終わったら回収</a:t>
            </a:r>
            <a:endParaRPr kumimoji="1" lang="en-US" altLang="ja-JP" dirty="0"/>
          </a:p>
          <a:p>
            <a:r>
              <a:rPr kumimoji="1" lang="en-US" altLang="ja-JP" dirty="0"/>
              <a:t>CUDA</a:t>
            </a:r>
            <a:r>
              <a:rPr kumimoji="1" lang="ja-JP" altLang="en-US" dirty="0" err="1"/>
              <a:t>、</a:t>
            </a:r>
            <a:r>
              <a:rPr kumimoji="1" lang="en-US" altLang="ja-JP" dirty="0" err="1"/>
              <a:t>OpenCL</a:t>
            </a:r>
            <a:r>
              <a:rPr kumimoji="1" lang="ja-JP" altLang="en-US" dirty="0"/>
              <a:t>はこの考え方を取る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B6DB7C6-4FC7-4A93-B747-EF4C6DEC1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69"/>
    </mc:Choice>
    <mc:Fallback xmlns="">
      <p:transition spd="slow" advTm="14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5" x="9090025" y="2270125"/>
          <p14:tracePt t="1694" x="9070975" y="2252663"/>
          <p14:tracePt t="1700" x="9034463" y="2233613"/>
          <p14:tracePt t="1709" x="9017000" y="2225675"/>
          <p14:tracePt t="1716" x="8961438" y="2197100"/>
          <p14:tracePt t="1724" x="8943975" y="2197100"/>
          <p14:tracePt t="1731" x="8907463" y="2189163"/>
          <p14:tracePt t="1741" x="8888413" y="2179638"/>
          <p14:tracePt t="1748" x="8842375" y="2170113"/>
          <p14:tracePt t="1760" x="8824913" y="2160588"/>
          <p14:tracePt t="1764" x="8807450" y="2143125"/>
          <p14:tracePt t="1772" x="8770938" y="2125663"/>
          <p14:tracePt t="1779" x="8734425" y="2106613"/>
          <p14:tracePt t="1787" x="8724900" y="2097088"/>
          <p14:tracePt t="1795" x="8697913" y="2070100"/>
          <p14:tracePt t="1803" x="8651875" y="2033588"/>
          <p14:tracePt t="1811" x="8615363" y="2016125"/>
          <p14:tracePt t="1820" x="8588375" y="1987550"/>
          <p14:tracePt t="1827" x="8569325" y="1960563"/>
          <p14:tracePt t="1836" x="8523288" y="1943100"/>
          <p14:tracePt t="1843" x="8488363" y="1924050"/>
          <p14:tracePt t="1858" x="8442325" y="1878013"/>
          <p14:tracePt t="1859" x="8415338" y="1870075"/>
          <p14:tracePt t="1867" x="8378825" y="1851025"/>
          <p14:tracePt t="1887" x="8313738" y="1824038"/>
          <p14:tracePt t="1899" x="8305800" y="1824038"/>
          <p14:tracePt t="1907" x="8286750" y="1814513"/>
          <p14:tracePt t="1915" x="8269288" y="1804988"/>
          <p14:tracePt t="1942" x="8250238" y="1797050"/>
          <p14:tracePt t="1947" x="8232775" y="1778000"/>
          <p14:tracePt t="1963" x="8223250" y="1768475"/>
          <p14:tracePt t="1972" x="8213725" y="1760538"/>
          <p14:tracePt t="1979" x="8196263" y="1741488"/>
          <p14:tracePt t="1995" x="8177213" y="1731963"/>
          <p14:tracePt t="2004" x="8169275" y="1731963"/>
          <p14:tracePt t="2011" x="8140700" y="1724025"/>
          <p14:tracePt t="2158" x="8113713" y="1724025"/>
          <p14:tracePt t="2165" x="8096250" y="1714500"/>
          <p14:tracePt t="2173" x="8050213" y="1714500"/>
          <p14:tracePt t="2179" x="8040688" y="1714500"/>
          <p14:tracePt t="2187" x="8013700" y="1714500"/>
          <p14:tracePt t="2195" x="7994650" y="1697038"/>
          <p14:tracePt t="3333" x="7977188" y="1677988"/>
          <p14:tracePt t="3339" x="7940675" y="1668463"/>
          <p14:tracePt t="3347" x="7877175" y="1631950"/>
          <p14:tracePt t="3355" x="7840663" y="1624013"/>
          <p14:tracePt t="3363" x="7821613" y="1614488"/>
          <p14:tracePt t="3371" x="7813675" y="1595438"/>
          <p14:tracePt t="3379" x="7794625" y="1587500"/>
          <p14:tracePt t="3387" x="7777163" y="1577975"/>
          <p14:tracePt t="3395" x="7748588" y="1558925"/>
          <p14:tracePt t="3404" x="7712075" y="1550988"/>
          <p14:tracePt t="3411" x="7694613" y="1541463"/>
          <p14:tracePt t="3427" x="7685088" y="1541463"/>
          <p14:tracePt t="3445" x="7658100" y="1531938"/>
          <p14:tracePt t="3491" x="7648575" y="1531938"/>
          <p14:tracePt t="3508" x="7639050" y="1531938"/>
          <p14:tracePt t="3516" x="7621588" y="1531938"/>
          <p14:tracePt t="3526" x="7612063" y="1531938"/>
          <p14:tracePt t="3540" x="7602538" y="1531938"/>
          <p14:tracePt t="3548" x="7585075" y="1531938"/>
          <p14:tracePt t="3556" x="7575550" y="1531938"/>
          <p14:tracePt t="3563" x="7567613" y="1531938"/>
          <p14:tracePt t="3579" x="7558088" y="1531938"/>
          <p14:tracePt t="3587" x="7531100" y="1531938"/>
          <p14:tracePt t="3607" x="7502525" y="1531938"/>
          <p14:tracePt t="3613" x="7485063" y="1531938"/>
          <p14:tracePt t="3625" x="7439025" y="1531938"/>
          <p14:tracePt t="3629" x="7421563" y="1531938"/>
          <p14:tracePt t="3640" x="7385050" y="1531938"/>
          <p14:tracePt t="3646" x="7356475" y="1531938"/>
          <p14:tracePt t="3656" x="7329488" y="1531938"/>
          <p14:tracePt t="3661" x="7292975" y="1531938"/>
          <p14:tracePt t="3672" x="7275513" y="1531938"/>
          <p14:tracePt t="3678" x="7248525" y="1541463"/>
          <p14:tracePt t="3684" x="7229475" y="1550988"/>
          <p14:tracePt t="3692" x="7212013" y="1550988"/>
          <p14:tracePt t="3700" x="7192963" y="1550988"/>
          <p14:tracePt t="3708" x="7165975" y="1550988"/>
          <p14:tracePt t="3716" x="7146925" y="1550988"/>
          <p14:tracePt t="3724" x="7119938" y="1550988"/>
          <p14:tracePt t="3732" x="7102475" y="1558925"/>
          <p14:tracePt t="3740" x="7056438" y="1558925"/>
          <p14:tracePt t="3748" x="7019925" y="1558925"/>
          <p14:tracePt t="3756" x="6992938" y="1558925"/>
          <p14:tracePt t="3763" x="6937375" y="1558925"/>
          <p14:tracePt t="3771" x="6892925" y="1558925"/>
          <p14:tracePt t="3779" x="6856413" y="1558925"/>
          <p14:tracePt t="3787" x="6810375" y="1558925"/>
          <p14:tracePt t="3795" x="6791325" y="1558925"/>
          <p14:tracePt t="3803" x="6764338" y="1558925"/>
          <p14:tracePt t="3811" x="6746875" y="1558925"/>
          <p14:tracePt t="3820" x="6718300" y="1558925"/>
          <p14:tracePt t="3827" x="6700838" y="1558925"/>
          <p14:tracePt t="3836" x="6691313" y="1558925"/>
          <p14:tracePt t="3843" x="6664325" y="1558925"/>
          <p14:tracePt t="3852" x="6645275" y="1550988"/>
          <p14:tracePt t="3859" x="6627813" y="1541463"/>
          <p14:tracePt t="3867" x="6618288" y="1541463"/>
          <p14:tracePt t="3876" x="6600825" y="1541463"/>
          <p14:tracePt t="3887" x="6564313" y="1541463"/>
          <p14:tracePt t="3891" x="6554788" y="1531938"/>
          <p14:tracePt t="3908" x="6527800" y="1504950"/>
          <p14:tracePt t="4612" x="6518275" y="1504950"/>
          <p14:tracePt t="4619" x="6481763" y="1504950"/>
          <p14:tracePt t="4627" x="6445250" y="1504950"/>
          <p14:tracePt t="4636" x="6427788" y="1504950"/>
          <p14:tracePt t="4643" x="6391275" y="1504950"/>
          <p14:tracePt t="4653" x="6381750" y="1504950"/>
          <p14:tracePt t="4659" x="6372225" y="1504950"/>
          <p14:tracePt t="4667" x="6354763" y="1504950"/>
          <p14:tracePt t="4683" x="6345238" y="1514475"/>
          <p14:tracePt t="4691" x="6335713" y="1514475"/>
          <p14:tracePt t="4699" x="6326188" y="1514475"/>
          <p14:tracePt t="4707" x="6308725" y="1522413"/>
          <p14:tracePt t="4715" x="6281738" y="1531938"/>
          <p14:tracePt t="4723" x="6262688" y="1541463"/>
          <p14:tracePt t="4731" x="6235700" y="1558925"/>
          <p14:tracePt t="4739" x="6218238" y="1558925"/>
          <p14:tracePt t="4748" x="6208713" y="1568450"/>
          <p14:tracePt t="4755" x="6181725" y="1595438"/>
          <p14:tracePt t="4764" x="6162675" y="1604963"/>
          <p14:tracePt t="4771" x="6145213" y="1614488"/>
          <p14:tracePt t="4787" x="6126163" y="1631950"/>
          <p14:tracePt t="4795" x="6108700" y="1641475"/>
          <p14:tracePt t="4804" x="6099175" y="1641475"/>
          <p14:tracePt t="4820" x="6080125" y="1641475"/>
          <p14:tracePt t="4827" x="6072188" y="1651000"/>
          <p14:tracePt t="5083" x="6072188" y="1641475"/>
          <p14:tracePt t="5091" x="6072188" y="1631950"/>
          <p14:tracePt t="5107" x="6072188" y="1624013"/>
          <p14:tracePt t="5276" x="6062663" y="1624013"/>
          <p14:tracePt t="5283" x="6053138" y="1624013"/>
          <p14:tracePt t="5291" x="6043613" y="1624013"/>
          <p14:tracePt t="5299" x="6026150" y="1624013"/>
          <p14:tracePt t="5307" x="5989638" y="1624013"/>
          <p14:tracePt t="5315" x="5972175" y="1624013"/>
          <p14:tracePt t="5323" x="5943600" y="1624013"/>
          <p14:tracePt t="5331" x="5926138" y="1641475"/>
          <p14:tracePt t="5339" x="5916613" y="1641475"/>
          <p14:tracePt t="5347" x="5889625" y="1651000"/>
          <p14:tracePt t="5364" x="5880100" y="1651000"/>
          <p14:tracePt t="5404" x="5862638" y="1651000"/>
          <p14:tracePt t="5412" x="5843588" y="1641475"/>
          <p14:tracePt t="5420" x="5834063" y="1631950"/>
          <p14:tracePt t="5428" x="5826125" y="1624013"/>
          <p14:tracePt t="5438" x="5807075" y="1604963"/>
          <p14:tracePt t="5444" x="5797550" y="1595438"/>
          <p14:tracePt t="5454" x="5789613" y="1587500"/>
          <p14:tracePt t="5460" x="5789613" y="1568450"/>
          <p14:tracePt t="5470" x="5780088" y="1568450"/>
          <p14:tracePt t="5476" x="5770563" y="1550988"/>
          <p14:tracePt t="5484" x="5761038" y="1541463"/>
          <p14:tracePt t="5491" x="5753100" y="1531938"/>
          <p14:tracePt t="5499" x="5753100" y="1522413"/>
          <p14:tracePt t="5507" x="5743575" y="1514475"/>
          <p14:tracePt t="5515" x="5734050" y="1495425"/>
          <p14:tracePt t="5523" x="5716588" y="1477963"/>
          <p14:tracePt t="5531" x="5707063" y="1468438"/>
          <p14:tracePt t="5539" x="5697538" y="1468438"/>
          <p14:tracePt t="5547" x="5688013" y="1458913"/>
          <p14:tracePt t="5557" x="5661025" y="1431925"/>
          <p14:tracePt t="5573" x="5643563" y="1422400"/>
          <p14:tracePt t="5581" x="5634038" y="1412875"/>
          <p14:tracePt t="5590" x="5624513" y="1404938"/>
          <p14:tracePt t="5600" x="5616575" y="1395413"/>
          <p14:tracePt t="5606" x="5607050" y="1395413"/>
          <p14:tracePt t="5612" x="5597525" y="1395413"/>
          <p14:tracePt t="5623" x="5588000" y="1385888"/>
          <p14:tracePt t="5797" x="5561013" y="1385888"/>
          <p14:tracePt t="5805" x="5551488" y="1395413"/>
          <p14:tracePt t="5815" x="5534025" y="1404938"/>
          <p14:tracePt t="5823" x="5507038" y="1412875"/>
          <p14:tracePt t="5828" x="5497513" y="1412875"/>
          <p14:tracePt t="5837" x="5487988" y="1412875"/>
          <p14:tracePt t="5844" x="5478463" y="1431925"/>
          <p14:tracePt t="5854" x="5470525" y="1431925"/>
          <p14:tracePt t="5873" x="5451475" y="1441450"/>
          <p14:tracePt t="5909" x="5434013" y="1441450"/>
          <p14:tracePt t="5918" x="5424488" y="1441450"/>
          <p14:tracePt t="5926" x="5414963" y="1449388"/>
          <p14:tracePt t="5933" x="5405438" y="1449388"/>
          <p14:tracePt t="5940" x="5397500" y="1458913"/>
          <p14:tracePt t="5947" x="5387975" y="1458913"/>
          <p14:tracePt t="5956" x="5378450" y="1468438"/>
          <p14:tracePt t="5963" x="5368925" y="1477963"/>
          <p14:tracePt t="5979" x="5351463" y="1477963"/>
          <p14:tracePt t="5987" x="5341938" y="1485900"/>
          <p14:tracePt t="6101" x="5341938" y="1477963"/>
          <p14:tracePt t="6110" x="5341938" y="1468438"/>
          <p14:tracePt t="6117" x="5341938" y="1431925"/>
          <p14:tracePt t="6125" x="5341938" y="1422400"/>
          <p14:tracePt t="6132" x="5341938" y="1404938"/>
          <p14:tracePt t="6139" x="5360988" y="1376363"/>
          <p14:tracePt t="6155" x="5368925" y="1339850"/>
          <p14:tracePt t="6163" x="5387975" y="1312863"/>
          <p14:tracePt t="6171" x="5397500" y="1295400"/>
          <p14:tracePt t="6187" x="5405438" y="1295400"/>
          <p14:tracePt t="6195" x="5414963" y="1268413"/>
          <p14:tracePt t="6203" x="5424488" y="1258888"/>
          <p14:tracePt t="6345" x="5424488" y="1276350"/>
          <p14:tracePt t="6351" x="5424488" y="1285875"/>
          <p14:tracePt t="6355" x="5424488" y="1295400"/>
          <p14:tracePt t="6379" x="5424488" y="1303338"/>
          <p14:tracePt t="6420" x="5434013" y="1331913"/>
          <p14:tracePt t="6430" x="5441950" y="1339850"/>
          <p14:tracePt t="6443" x="5461000" y="1358900"/>
          <p14:tracePt t="6452" x="5478463" y="1376363"/>
          <p14:tracePt t="6459" x="5507038" y="1385888"/>
          <p14:tracePt t="6469" x="5524500" y="1404938"/>
          <p14:tracePt t="6475" x="5570538" y="1422400"/>
          <p14:tracePt t="6483" x="5616575" y="1449388"/>
          <p14:tracePt t="6491" x="5661025" y="1449388"/>
          <p14:tracePt t="6499" x="5697538" y="1449388"/>
          <p14:tracePt t="6508" x="5753100" y="1458913"/>
          <p14:tracePt t="6516" x="5816600" y="1458913"/>
          <p14:tracePt t="6524" x="5853113" y="1458913"/>
          <p14:tracePt t="6532" x="5926138" y="1458913"/>
          <p14:tracePt t="6541" x="5962650" y="1458913"/>
          <p14:tracePt t="6548" x="6016625" y="1458913"/>
          <p14:tracePt t="6555" x="6089650" y="1458913"/>
          <p14:tracePt t="6563" x="6145213" y="1458913"/>
          <p14:tracePt t="6571" x="6226175" y="1458913"/>
          <p14:tracePt t="6579" x="6299200" y="1458913"/>
          <p14:tracePt t="6587" x="6372225" y="1458913"/>
          <p14:tracePt t="6595" x="6427788" y="1458913"/>
          <p14:tracePt t="6603" x="6481763" y="1458913"/>
          <p14:tracePt t="6611" x="6527800" y="1458913"/>
          <p14:tracePt t="6619" x="6554788" y="1458913"/>
          <p14:tracePt t="6627" x="6591300" y="1458913"/>
          <p14:tracePt t="6636" x="6600825" y="1458913"/>
          <p14:tracePt t="6643" x="6618288" y="1458913"/>
          <p14:tracePt t="6653" x="6637338" y="1458913"/>
          <p14:tracePt t="6659" x="6645275" y="1458913"/>
          <p14:tracePt t="6669" x="6673850" y="1458913"/>
          <p14:tracePt t="6675" x="6700838" y="1431925"/>
          <p14:tracePt t="6683" x="6718300" y="1431925"/>
          <p14:tracePt t="6691" x="6773863" y="1404938"/>
          <p14:tracePt t="6699" x="6810375" y="1385888"/>
          <p14:tracePt t="6707" x="6837363" y="1376363"/>
          <p14:tracePt t="6715" x="6883400" y="1368425"/>
          <p14:tracePt t="6723" x="6910388" y="1349375"/>
          <p14:tracePt t="6731" x="6937375" y="1331913"/>
          <p14:tracePt t="6739" x="6973888" y="1322388"/>
          <p14:tracePt t="6747" x="6992938" y="1312863"/>
          <p14:tracePt t="6756" x="7010400" y="1303338"/>
          <p14:tracePt t="6763" x="7029450" y="1295400"/>
          <p14:tracePt t="6795" x="7037388" y="1285875"/>
          <p14:tracePt t="6891" x="7037388" y="1276350"/>
          <p14:tracePt t="6907" x="7037388" y="1268413"/>
          <p14:tracePt t="6923" x="7037388" y="1249363"/>
          <p14:tracePt t="6931" x="7037388" y="1239838"/>
          <p14:tracePt t="6939" x="7056438" y="1222375"/>
          <p14:tracePt t="6948" x="7083425" y="1185863"/>
          <p14:tracePt t="6957" x="7102475" y="1166813"/>
          <p14:tracePt t="6963" x="7146925" y="1139825"/>
          <p14:tracePt t="6971" x="7192963" y="1112838"/>
          <p14:tracePt t="6979" x="7239000" y="1076325"/>
          <p14:tracePt t="6987" x="7248525" y="1057275"/>
          <p14:tracePt t="6995" x="7312025" y="1012825"/>
          <p14:tracePt t="7004" x="7319963" y="966788"/>
          <p14:tracePt t="7011" x="7356475" y="903288"/>
          <p14:tracePt t="7019" x="7366000" y="874713"/>
          <p14:tracePt t="7027" x="7392988" y="847725"/>
          <p14:tracePt t="7036" x="7392988" y="811213"/>
          <p14:tracePt t="7043" x="7412038" y="793750"/>
          <p14:tracePt t="7053" x="7421563" y="774700"/>
          <p14:tracePt t="7059" x="7421563" y="766763"/>
          <p14:tracePt t="7075" x="7421563" y="757238"/>
          <p14:tracePt t="7091" x="7429500" y="757238"/>
          <p14:tracePt t="7333" x="7429500" y="738188"/>
          <p14:tracePt t="7347" x="7429500" y="730250"/>
          <p14:tracePt t="7355" x="7448550" y="711200"/>
          <p14:tracePt t="7363" x="7458075" y="701675"/>
          <p14:tracePt t="7371" x="7475538" y="684213"/>
          <p14:tracePt t="7379" x="7494588" y="665163"/>
          <p14:tracePt t="7387" x="7502525" y="647700"/>
          <p14:tracePt t="7395" x="7502525" y="638175"/>
          <p14:tracePt t="7404" x="7512050" y="620713"/>
          <p14:tracePt t="7411" x="7512050" y="592138"/>
          <p14:tracePt t="7419" x="7521575" y="584200"/>
          <p14:tracePt t="7427" x="7531100" y="547688"/>
          <p14:tracePt t="7437" x="7539038" y="538163"/>
          <p14:tracePt t="7461" x="7539038" y="528638"/>
          <p14:tracePt t="7523" x="7539038" y="519113"/>
          <p14:tracePt t="7660" x="7539038" y="528638"/>
          <p14:tracePt t="7669" x="7539038" y="555625"/>
          <p14:tracePt t="7686" x="7539038" y="574675"/>
          <p14:tracePt t="7693" x="7539038" y="584200"/>
          <p14:tracePt t="7700" x="7521575" y="601663"/>
          <p14:tracePt t="7708" x="7521575" y="620713"/>
          <p14:tracePt t="7716" x="7521575" y="638175"/>
          <p14:tracePt t="7724" x="7521575" y="647700"/>
          <p14:tracePt t="7732" x="7521575" y="657225"/>
          <p14:tracePt t="7740" x="7521575" y="665163"/>
          <p14:tracePt t="7748" x="7539038" y="693738"/>
          <p14:tracePt t="7756" x="7602538" y="720725"/>
          <p14:tracePt t="7764" x="7658100" y="730250"/>
          <p14:tracePt t="7772" x="7748588" y="730250"/>
          <p14:tracePt t="7779" x="7813675" y="730250"/>
          <p14:tracePt t="7787" x="7904163" y="730250"/>
          <p14:tracePt t="7795" x="7958138" y="730250"/>
          <p14:tracePt t="7803" x="7977188" y="720725"/>
          <p14:tracePt t="7811" x="8040688" y="674688"/>
          <p14:tracePt t="7819" x="8059738" y="657225"/>
          <p14:tracePt t="7827" x="8067675" y="647700"/>
          <p14:tracePt t="7835" x="8086725" y="628650"/>
          <p14:tracePt t="7843" x="8096250" y="620713"/>
          <p14:tracePt t="7884" x="8096250" y="611188"/>
          <p14:tracePt t="7916" x="8096250" y="592138"/>
          <p14:tracePt t="7924" x="8096250" y="584200"/>
          <p14:tracePt t="7957" x="8096250" y="574675"/>
          <p14:tracePt t="8349" x="8096250" y="555625"/>
          <p14:tracePt t="8355" x="8096250" y="547688"/>
          <p14:tracePt t="8363" x="8096250" y="538163"/>
          <p14:tracePt t="8371" x="8096250" y="528638"/>
          <p14:tracePt t="8379" x="8096250" y="519113"/>
          <p14:tracePt t="8395" x="8096250" y="511175"/>
          <p14:tracePt t="8408" x="8104188" y="492125"/>
          <p14:tracePt t="8420" x="8104188" y="482600"/>
          <p14:tracePt t="8427" x="8113713" y="474663"/>
          <p14:tracePt t="8443" x="8123238" y="465138"/>
          <p14:tracePt t="8454" x="8123238" y="455613"/>
          <p14:tracePt t="8469" x="8132763" y="446088"/>
          <p14:tracePt t="8852" x="8123238" y="446088"/>
          <p14:tracePt t="8859" x="8113713" y="446088"/>
          <p14:tracePt t="8891" x="8096250" y="446088"/>
          <p14:tracePt t="9507" x="8086725" y="446088"/>
          <p14:tracePt t="9590" x="8077200" y="455613"/>
          <p14:tracePt t="9675" x="8067675" y="446088"/>
          <p14:tracePt t="9716" x="8067675" y="428625"/>
          <p14:tracePt t="9950" x="8067675" y="446088"/>
          <p14:tracePt t="9957" x="8059738" y="465138"/>
          <p14:tracePt t="9963" x="8059738" y="492125"/>
          <p14:tracePt t="9971" x="8059738" y="519113"/>
          <p14:tracePt t="9979" x="8059738" y="555625"/>
          <p14:tracePt t="9987" x="8059738" y="574675"/>
          <p14:tracePt t="9995" x="8059738" y="601663"/>
          <p14:tracePt t="10003" x="8059738" y="620713"/>
          <p14:tracePt t="10011" x="8059738" y="638175"/>
          <p14:tracePt t="10019" x="8059738" y="665163"/>
          <p14:tracePt t="10027" x="8059738" y="684213"/>
          <p14:tracePt t="10036" x="8059738" y="693738"/>
          <p14:tracePt t="10043" x="8059738" y="701675"/>
          <p14:tracePt t="10052" x="8059738" y="720725"/>
          <p14:tracePt t="10059" x="8059738" y="730250"/>
          <p14:tracePt t="10069" x="8059738" y="738188"/>
          <p14:tracePt t="10076" x="8059738" y="747713"/>
          <p14:tracePt t="10101" x="8059738" y="766763"/>
          <p14:tracePt t="11771" x="7977188" y="774700"/>
          <p14:tracePt t="11779" x="7850188" y="774700"/>
          <p14:tracePt t="11787" x="7740650" y="774700"/>
          <p14:tracePt t="11795" x="7612063" y="774700"/>
          <p14:tracePt t="11803" x="7512050" y="803275"/>
          <p14:tracePt t="11811" x="7421563" y="820738"/>
          <p14:tracePt t="11819" x="7348538" y="820738"/>
          <p14:tracePt t="11829" x="7265988" y="839788"/>
          <p14:tracePt t="11842" x="7138988" y="839788"/>
          <p14:tracePt t="11845" x="7065963" y="839788"/>
          <p14:tracePt t="11855" x="6956425" y="839788"/>
          <p14:tracePt t="11862" x="6883400" y="857250"/>
          <p14:tracePt t="11873" x="6837363" y="866775"/>
          <p14:tracePt t="11880" x="6819900" y="866775"/>
          <p14:tracePt t="11888" x="6791325" y="866775"/>
          <p14:tracePt t="11893" x="6773863" y="866775"/>
          <p14:tracePt t="11907" x="6754813" y="866775"/>
          <p14:tracePt t="11924" x="6746875" y="874713"/>
          <p14:tracePt t="11931" x="6737350" y="874713"/>
          <p14:tracePt t="11939" x="6710363" y="874713"/>
          <p14:tracePt t="11947" x="6691313" y="893763"/>
          <p14:tracePt t="11955" x="6664325" y="903288"/>
          <p14:tracePt t="11963" x="6637338" y="903288"/>
          <p14:tracePt t="11971" x="6591300" y="911225"/>
          <p14:tracePt t="11979" x="6527800" y="947738"/>
          <p14:tracePt t="11987" x="6500813" y="947738"/>
          <p14:tracePt t="11995" x="6472238" y="957263"/>
          <p14:tracePt t="12003" x="6435725" y="976313"/>
          <p14:tracePt t="12011" x="6427788" y="976313"/>
          <p14:tracePt t="12019" x="6418263" y="984250"/>
          <p14:tracePt t="12027" x="6408738" y="984250"/>
          <p14:tracePt t="12036" x="6399213" y="984250"/>
          <p14:tracePt t="12043" x="6381750" y="984250"/>
          <p14:tracePt t="12173" x="6445250" y="1003300"/>
          <p14:tracePt t="12179" x="6591300" y="1003300"/>
          <p14:tracePt t="12187" x="6737350" y="1003300"/>
          <p14:tracePt t="12195" x="6883400" y="1003300"/>
          <p14:tracePt t="12203" x="7037388" y="1003300"/>
          <p14:tracePt t="12211" x="7165975" y="1003300"/>
          <p14:tracePt t="12219" x="7283450" y="1003300"/>
          <p14:tracePt t="12227" x="7392988" y="984250"/>
          <p14:tracePt t="12236" x="7412038" y="984250"/>
          <p14:tracePt t="12243" x="7429500" y="976313"/>
          <p14:tracePt t="12499" x="7421563" y="984250"/>
          <p14:tracePt t="12508" x="7385050" y="1003300"/>
          <p14:tracePt t="12524" x="7385050" y="1012825"/>
          <p14:tracePt t="12548" x="7375525" y="1020763"/>
          <p14:tracePt t="12555" x="7375525" y="1030288"/>
          <p14:tracePt t="12571" x="7356475" y="1039813"/>
          <p14:tracePt t="12595" x="7348538" y="1049338"/>
          <p14:tracePt t="12603" x="7339013" y="1057275"/>
          <p14:tracePt t="12611" x="7339013" y="1066800"/>
          <p14:tracePt t="12619" x="7329488" y="1076325"/>
          <p14:tracePt t="12773" x="7329488" y="1085850"/>
          <p14:tracePt t="12779" x="7356475" y="1085850"/>
          <p14:tracePt t="12787" x="7429500" y="1066800"/>
          <p14:tracePt t="12795" x="7485063" y="1057275"/>
          <p14:tracePt t="12803" x="7548563" y="1049338"/>
          <p14:tracePt t="12811" x="7631113" y="1003300"/>
          <p14:tracePt t="12820" x="7704138" y="976313"/>
          <p14:tracePt t="12827" x="7758113" y="939800"/>
          <p14:tracePt t="12835" x="7804150" y="920750"/>
          <p14:tracePt t="12843" x="7850188" y="884238"/>
          <p14:tracePt t="12851" x="7858125" y="874713"/>
          <p14:tracePt t="12859" x="7867650" y="866775"/>
          <p14:tracePt t="12872" x="7894638" y="847725"/>
          <p14:tracePt t="13011" x="7894638" y="857250"/>
          <p14:tracePt t="13019" x="7894638" y="874713"/>
          <p14:tracePt t="13035" x="7894638" y="884238"/>
          <p14:tracePt t="13043" x="7894638" y="893763"/>
          <p14:tracePt t="13051" x="7904163" y="911225"/>
          <p14:tracePt t="13059" x="7904163" y="920750"/>
          <p14:tracePt t="13083" x="7904163" y="930275"/>
          <p14:tracePt t="13091" x="7913688" y="939800"/>
          <p14:tracePt t="13115" x="7921625" y="939800"/>
          <p14:tracePt t="13180" x="7931150" y="939800"/>
          <p14:tracePt t="13187" x="7940675" y="939800"/>
          <p14:tracePt t="13195" x="7958138" y="939800"/>
          <p14:tracePt t="13219" x="7977188" y="920750"/>
          <p14:tracePt t="13448" x="8004175" y="920750"/>
          <p14:tracePt t="13453" x="8023225" y="920750"/>
          <p14:tracePt t="13462" x="8067675" y="939800"/>
          <p14:tracePt t="13470" x="8113713" y="976313"/>
          <p14:tracePt t="13475" x="8159750" y="993775"/>
          <p14:tracePt t="13485" x="8177213" y="1003300"/>
          <p14:tracePt t="13491" x="8204200" y="1020763"/>
          <p14:tracePt t="13499" x="8223250" y="1030288"/>
          <p14:tracePt t="13852" x="8240713" y="1039813"/>
          <p14:tracePt t="13859" x="8277225" y="1049338"/>
          <p14:tracePt t="13867" x="8323263" y="1057275"/>
          <p14:tracePt t="13875" x="8386763" y="1085850"/>
          <p14:tracePt t="13886" x="8442325" y="1093788"/>
          <p14:tracePt t="13891" x="8505825" y="1103313"/>
          <p14:tracePt t="13899" x="8559800" y="1112838"/>
          <p14:tracePt t="13907" x="8588375" y="1139825"/>
          <p14:tracePt t="13915" x="8632825" y="1149350"/>
          <p14:tracePt t="13924" x="8661400" y="1158875"/>
          <p14:tracePt t="13931" x="8678863" y="1158875"/>
          <p14:tracePt t="13940" x="8697913" y="1166813"/>
          <p14:tracePt t="13955" x="8705850" y="1166813"/>
          <p14:tracePt t="14296" x="8715375" y="1176338"/>
          <p14:tracePt t="14310" x="8715375" y="1185863"/>
          <p14:tracePt t="14316" x="8724900" y="1195388"/>
          <p14:tracePt t="14331" x="8734425" y="1195388"/>
          <p14:tracePt t="14347" x="8751888" y="1195388"/>
          <p14:tracePt t="14363" x="8761413" y="1203325"/>
          <p14:tracePt t="14371" x="8788400" y="1203325"/>
          <p14:tracePt t="14379" x="8807450" y="1222375"/>
          <p14:tracePt t="14387" x="8815388" y="1222375"/>
          <p14:tracePt t="14395" x="8834438" y="1222375"/>
          <p14:tracePt t="14531" x="8842375" y="1222375"/>
          <p14:tracePt t="14565" x="8851900" y="1231900"/>
          <p14:tracePt t="14603" x="8851900" y="1239838"/>
          <p14:tracePt t="14611" x="8842375" y="1268413"/>
          <p14:tracePt t="14619" x="8834438" y="1285875"/>
          <p14:tracePt t="14627" x="8797925" y="1349375"/>
          <p14:tracePt t="14636" x="8788400" y="1385888"/>
          <p14:tracePt t="14643" x="8761413" y="1422400"/>
          <p14:tracePt t="14653" x="8734425" y="1468438"/>
          <p14:tracePt t="14660" x="8734425" y="1495425"/>
          <p14:tracePt t="14669" x="8724900" y="1522413"/>
          <p14:tracePt t="14676" x="8724900" y="1541463"/>
          <p14:tracePt t="14686" x="8705850" y="1587500"/>
          <p14:tracePt t="14699" x="8705850" y="1614488"/>
          <p14:tracePt t="14716" x="8705850" y="1624013"/>
          <p14:tracePt t="14820" x="8697913" y="1624013"/>
          <p14:tracePt t="14835" x="8697913" y="1614488"/>
          <p14:tracePt t="14843" x="8688388" y="1587500"/>
          <p14:tracePt t="14851" x="8678863" y="1568450"/>
          <p14:tracePt t="14859" x="8678863" y="1558925"/>
          <p14:tracePt t="14869" x="8669338" y="1531938"/>
          <p14:tracePt t="14875" x="8669338" y="1504950"/>
          <p14:tracePt t="14897" x="8642350" y="1477963"/>
          <p14:tracePt t="14899" x="8642350" y="1458913"/>
          <p14:tracePt t="14979" x="8632825" y="1449388"/>
          <p14:tracePt t="15011" x="8615363" y="1468438"/>
          <p14:tracePt t="15020" x="8596313" y="1495425"/>
          <p14:tracePt t="15028" x="8588375" y="1514475"/>
          <p14:tracePt t="15036" x="8588375" y="1558925"/>
          <p14:tracePt t="15044" x="8551863" y="1587500"/>
          <p14:tracePt t="15055" x="8542338" y="1614488"/>
          <p14:tracePt t="15060" x="8532813" y="1651000"/>
          <p14:tracePt t="15070" x="8523288" y="1677988"/>
          <p14:tracePt t="15075" x="8505825" y="1697038"/>
          <p14:tracePt t="15083" x="8505825" y="1714500"/>
          <p14:tracePt t="15091" x="8478838" y="1741488"/>
          <p14:tracePt t="15099" x="8478838" y="1760538"/>
          <p14:tracePt t="15107" x="8469313" y="1797050"/>
          <p14:tracePt t="15123" x="8459788" y="1814513"/>
          <p14:tracePt t="15139" x="8451850" y="1824038"/>
          <p14:tracePt t="15261" x="8415338" y="1814513"/>
          <p14:tracePt t="15267" x="8369300" y="1797050"/>
          <p14:tracePt t="15275" x="8332788" y="1778000"/>
          <p14:tracePt t="15284" x="8296275" y="1768475"/>
          <p14:tracePt t="15291" x="8259763" y="1731963"/>
          <p14:tracePt t="15299" x="8240713" y="1724025"/>
          <p14:tracePt t="15307" x="8213725" y="1724025"/>
          <p14:tracePt t="15315" x="8204200" y="1714500"/>
          <p14:tracePt t="15323" x="8196263" y="1704975"/>
          <p14:tracePt t="15355" x="8186738" y="1697038"/>
          <p14:tracePt t="15371" x="8186738" y="1687513"/>
          <p14:tracePt t="15563" x="8169275" y="1677988"/>
          <p14:tracePt t="15571" x="8150225" y="1677988"/>
          <p14:tracePt t="15579" x="8150225" y="1687513"/>
          <p14:tracePt t="15587" x="8150225" y="1697038"/>
          <p14:tracePt t="15595" x="8140700" y="1714500"/>
          <p14:tracePt t="15604" x="8140700" y="1724025"/>
          <p14:tracePt t="15611" x="8123238" y="1751013"/>
          <p14:tracePt t="15749" x="8113713" y="1751013"/>
          <p14:tracePt t="15755" x="8104188" y="1751013"/>
          <p14:tracePt t="15764" x="8077200" y="1751013"/>
          <p14:tracePt t="15771" x="8031163" y="1741488"/>
          <p14:tracePt t="15779" x="8013700" y="1741488"/>
          <p14:tracePt t="15787" x="7986713" y="1741488"/>
          <p14:tracePt t="15795" x="7977188" y="1741488"/>
          <p14:tracePt t="15803" x="7967663" y="1741488"/>
          <p14:tracePt t="15811" x="7958138" y="1741488"/>
          <p14:tracePt t="15819" x="7950200" y="1741488"/>
          <p14:tracePt t="15827" x="7940675" y="1741488"/>
          <p14:tracePt t="15852" x="7931150" y="1741488"/>
          <p14:tracePt t="15867" x="7921625" y="1741488"/>
          <p14:tracePt t="15875" x="7894638" y="1741488"/>
          <p14:tracePt t="15886" x="7885113" y="1741488"/>
          <p14:tracePt t="15891" x="7858125" y="1741488"/>
          <p14:tracePt t="15899" x="7850188" y="1741488"/>
          <p14:tracePt t="15907" x="7804150" y="1741488"/>
          <p14:tracePt t="15915" x="7748588" y="1741488"/>
          <p14:tracePt t="15923" x="7694613" y="1731963"/>
          <p14:tracePt t="15931" x="7631113" y="1731963"/>
          <p14:tracePt t="15939" x="7558088" y="1714500"/>
          <p14:tracePt t="15947" x="7502525" y="1714500"/>
          <p14:tracePt t="15955" x="7458075" y="1714500"/>
          <p14:tracePt t="15963" x="7421563" y="1714500"/>
          <p14:tracePt t="15972" x="7392988" y="1704975"/>
          <p14:tracePt t="15980" x="7375525" y="1704975"/>
          <p14:tracePt t="15989" x="7366000" y="1704975"/>
          <p14:tracePt t="15997" x="7348538" y="1697038"/>
          <p14:tracePt t="16005" x="7339013" y="1687513"/>
          <p14:tracePt t="16012" x="7329488" y="1687513"/>
          <p14:tracePt t="16028" x="7312025" y="1687513"/>
          <p14:tracePt t="16037" x="7283450" y="1677988"/>
          <p14:tracePt t="16044" x="7265988" y="1668463"/>
          <p14:tracePt t="16053" x="7239000" y="1668463"/>
          <p14:tracePt t="16060" x="7229475" y="1668463"/>
          <p14:tracePt t="16070" x="7212013" y="1668463"/>
          <p14:tracePt t="16076" x="7175500" y="1660525"/>
          <p14:tracePt t="16086" x="7138988" y="1660525"/>
          <p14:tracePt t="16092" x="7119938" y="1641475"/>
          <p14:tracePt t="16100" x="7110413" y="1631950"/>
          <p14:tracePt t="16107" x="7073900" y="1631950"/>
          <p14:tracePt t="16116" x="7046913" y="1631950"/>
          <p14:tracePt t="16125" x="7019925" y="1624013"/>
          <p14:tracePt t="16132" x="6964363" y="1624013"/>
          <p14:tracePt t="16140" x="6937375" y="1624013"/>
          <p14:tracePt t="16148" x="6892925" y="1614488"/>
          <p14:tracePt t="16156" x="6864350" y="1614488"/>
          <p14:tracePt t="16165" x="6837363" y="1595438"/>
          <p14:tracePt t="16173" x="6783388" y="1595438"/>
          <p14:tracePt t="16180" x="6773863" y="1587500"/>
          <p14:tracePt t="16189" x="6737350" y="1587500"/>
          <p14:tracePt t="16198" x="6718300" y="1577975"/>
          <p14:tracePt t="16203" x="6681788" y="1568450"/>
          <p14:tracePt t="16219" x="6664325" y="1550988"/>
          <p14:tracePt t="16228" x="6654800" y="1541463"/>
          <p14:tracePt t="16235" x="6645275" y="1531938"/>
          <p14:tracePt t="16251" x="6637338" y="1522413"/>
          <p14:tracePt t="16619" x="6627813" y="1522413"/>
          <p14:tracePt t="16628" x="6627813" y="1531938"/>
          <p14:tracePt t="16635" x="6627813" y="1541463"/>
          <p14:tracePt t="16643" x="6627813" y="1558925"/>
          <p14:tracePt t="16651" x="6627813" y="1577975"/>
          <p14:tracePt t="16668" x="6627813" y="1587500"/>
          <p14:tracePt t="16675" x="6637338" y="1604963"/>
          <p14:tracePt t="16684" x="6654800" y="1624013"/>
          <p14:tracePt t="16691" x="6664325" y="1631950"/>
          <p14:tracePt t="16699" x="6691313" y="1660525"/>
          <p14:tracePt t="16707" x="6710363" y="1677988"/>
          <p14:tracePt t="16715" x="6754813" y="1724025"/>
          <p14:tracePt t="16723" x="6800850" y="1751013"/>
          <p14:tracePt t="16731" x="6864350" y="1787525"/>
          <p14:tracePt t="16739" x="6900863" y="1797050"/>
          <p14:tracePt t="16747" x="6956425" y="1824038"/>
          <p14:tracePt t="16755" x="7037388" y="1860550"/>
          <p14:tracePt t="16763" x="7092950" y="1870075"/>
          <p14:tracePt t="16771" x="7175500" y="1914525"/>
          <p14:tracePt t="16779" x="7239000" y="1943100"/>
          <p14:tracePt t="16787" x="7319963" y="1979613"/>
          <p14:tracePt t="16795" x="7385050" y="2006600"/>
          <p14:tracePt t="16803" x="7412038" y="2016125"/>
          <p14:tracePt t="16811" x="7439025" y="2033588"/>
          <p14:tracePt t="16827" x="7448550" y="2033588"/>
          <p14:tracePt t="16995" x="7494588" y="2033588"/>
          <p14:tracePt t="17004" x="7567613" y="2033588"/>
          <p14:tracePt t="17012" x="7667625" y="2033588"/>
          <p14:tracePt t="17019" x="7794625" y="2033588"/>
          <p14:tracePt t="17027" x="7867650" y="2033588"/>
          <p14:tracePt t="17035" x="7994650" y="2033588"/>
          <p14:tracePt t="17044" x="8104188" y="2033588"/>
          <p14:tracePt t="17051" x="8196263" y="2033588"/>
          <p14:tracePt t="17059" x="8269288" y="2033588"/>
          <p14:tracePt t="17068" x="8323263" y="2033588"/>
          <p14:tracePt t="17077" x="8378825" y="2033588"/>
          <p14:tracePt t="17089" x="8423275" y="2033588"/>
          <p14:tracePt t="17092" x="8451850" y="2033588"/>
          <p14:tracePt t="17149" x="8459788" y="2033588"/>
          <p14:tracePt t="17157" x="8496300" y="2033588"/>
          <p14:tracePt t="17164" x="8515350" y="2033588"/>
          <p14:tracePt t="17172" x="8542338" y="2033588"/>
          <p14:tracePt t="17180" x="8559800" y="2024063"/>
          <p14:tracePt t="17189" x="8605838" y="2024063"/>
          <p14:tracePt t="17196" x="8632825" y="2016125"/>
          <p14:tracePt t="17204" x="8651875" y="2016125"/>
          <p14:tracePt t="17212" x="8669338" y="2016125"/>
          <p14:tracePt t="17219" x="8697913" y="2016125"/>
          <p14:tracePt t="17368" x="8669338" y="2016125"/>
          <p14:tracePt t="17374" x="8642350" y="2016125"/>
          <p14:tracePt t="17384" x="8596313" y="2016125"/>
          <p14:tracePt t="17390" x="8559800" y="2016125"/>
          <p14:tracePt t="17395" x="8515350" y="2016125"/>
          <p14:tracePt t="17411" x="8496300" y="2016125"/>
          <p14:tracePt t="17419" x="8469313" y="2016125"/>
          <p14:tracePt t="17427" x="8459788" y="2016125"/>
          <p14:tracePt t="17435" x="8451850" y="2016125"/>
          <p14:tracePt t="17443" x="8423275" y="2016125"/>
          <p14:tracePt t="17452" x="8415338" y="2016125"/>
          <p14:tracePt t="17459" x="8386763" y="2016125"/>
          <p14:tracePt t="17468" x="8359775" y="2016125"/>
          <p14:tracePt t="17475" x="8313738" y="2016125"/>
          <p14:tracePt t="17484" x="8259763" y="2016125"/>
          <p14:tracePt t="17491" x="8204200" y="2043113"/>
          <p14:tracePt t="17499" x="8169275" y="2043113"/>
          <p14:tracePt t="17507" x="8140700" y="2043113"/>
          <p14:tracePt t="17515" x="8113713" y="2043113"/>
          <p14:tracePt t="17523" x="8096250" y="2043113"/>
          <p14:tracePt t="17531" x="8067675" y="2043113"/>
          <p14:tracePt t="17539" x="8059738" y="2043113"/>
          <p14:tracePt t="17555" x="8050213" y="2043113"/>
          <p14:tracePt t="17669" x="8031163" y="2043113"/>
          <p14:tracePt t="17677" x="8023225" y="2043113"/>
          <p14:tracePt t="17693" x="8004175" y="2043113"/>
          <p14:tracePt t="17701" x="7986713" y="2043113"/>
          <p14:tracePt t="17707" x="7977188" y="2043113"/>
          <p14:tracePt t="17723" x="7967663" y="2043113"/>
          <p14:tracePt t="17862" x="7940675" y="2043113"/>
          <p14:tracePt t="17867" x="7921625" y="2043113"/>
          <p14:tracePt t="17875" x="7885113" y="2043113"/>
          <p14:tracePt t="17886" x="7840663" y="2043113"/>
          <p14:tracePt t="17891" x="7821613" y="2043113"/>
          <p14:tracePt t="17899" x="7794625" y="2043113"/>
          <p14:tracePt t="17907" x="7785100" y="2043113"/>
          <p14:tracePt t="17923" x="7777163" y="2043113"/>
          <p14:tracePt t="18541" x="7777163" y="2060575"/>
          <p14:tracePt t="18549" x="7777163" y="2089150"/>
          <p14:tracePt t="18557" x="7777163" y="2106613"/>
          <p14:tracePt t="18565" x="7777163" y="2133600"/>
          <p14:tracePt t="18572" x="7748588" y="2152650"/>
          <p14:tracePt t="18587" x="7740650" y="2197100"/>
          <p14:tracePt t="18595" x="7740650" y="2225675"/>
          <p14:tracePt t="18603" x="7731125" y="2252663"/>
          <p14:tracePt t="18611" x="7731125" y="2279650"/>
          <p14:tracePt t="18619" x="7721600" y="2298700"/>
          <p14:tracePt t="18627" x="7704138" y="2343150"/>
          <p14:tracePt t="18636" x="7704138" y="2371725"/>
          <p14:tracePt t="18643" x="7694613" y="2389188"/>
          <p14:tracePt t="18652" x="7694613" y="2398713"/>
          <p14:tracePt t="18659" x="7694613" y="2425700"/>
          <p14:tracePt t="18668" x="7694613" y="2435225"/>
          <p14:tracePt t="18675" x="7694613" y="2444750"/>
          <p14:tracePt t="18685" x="7694613" y="2462213"/>
          <p14:tracePt t="18852" x="7694613" y="2425700"/>
          <p14:tracePt t="18859" x="7704138" y="2379663"/>
          <p14:tracePt t="18867" x="7731125" y="2325688"/>
          <p14:tracePt t="18875" x="7758113" y="2262188"/>
          <p14:tracePt t="18885" x="7758113" y="2216150"/>
          <p14:tracePt t="18891" x="7777163" y="2133600"/>
          <p14:tracePt t="18902" x="7813675" y="2097088"/>
          <p14:tracePt t="18907" x="7813675" y="2070100"/>
          <p14:tracePt t="18917" x="7813675" y="2033588"/>
          <p14:tracePt t="18923" x="7821613" y="1987550"/>
          <p14:tracePt t="18931" x="7821613" y="1960563"/>
          <p14:tracePt t="18939" x="7831138" y="1933575"/>
          <p14:tracePt t="18947" x="7831138" y="1914525"/>
          <p14:tracePt t="18955" x="7831138" y="1870075"/>
          <p14:tracePt t="18963" x="7831138" y="1860550"/>
          <p14:tracePt t="18971" x="7831138" y="1833563"/>
          <p14:tracePt t="18979" x="7831138" y="1824038"/>
          <p14:tracePt t="18987" x="7831138" y="1804988"/>
          <p14:tracePt t="18995" x="7840663" y="1787525"/>
          <p14:tracePt t="19003" x="7840663" y="1778000"/>
          <p14:tracePt t="19011" x="7840663" y="1751013"/>
          <p14:tracePt t="19027" x="7840663" y="1741488"/>
          <p14:tracePt t="19052" x="7840663" y="1731963"/>
          <p14:tracePt t="19156" x="7831138" y="1724025"/>
          <p14:tracePt t="19164" x="7804150" y="1724025"/>
          <p14:tracePt t="19172" x="7731125" y="1724025"/>
          <p14:tracePt t="19180" x="7658100" y="1724025"/>
          <p14:tracePt t="19189" x="7585075" y="1724025"/>
          <p14:tracePt t="19196" x="7494588" y="1724025"/>
          <p14:tracePt t="19203" x="7429500" y="1697038"/>
          <p14:tracePt t="19211" x="7375525" y="1697038"/>
          <p14:tracePt t="19219" x="7312025" y="1687513"/>
          <p14:tracePt t="19227" x="7239000" y="1677988"/>
          <p14:tracePt t="19236" x="7165975" y="1660525"/>
          <p14:tracePt t="19245" x="7129463" y="1651000"/>
          <p14:tracePt t="19255" x="7110413" y="1641475"/>
          <p14:tracePt t="19260" x="7083425" y="1624013"/>
          <p14:tracePt t="19272" x="7065963" y="1614488"/>
          <p14:tracePt t="19276" x="7046913" y="1595438"/>
          <p14:tracePt t="19292" x="7037388" y="1577975"/>
          <p14:tracePt t="19310" x="7037388" y="1558925"/>
          <p14:tracePt t="19316" x="7037388" y="1550988"/>
          <p14:tracePt t="19334" x="7029450" y="1541463"/>
          <p14:tracePt t="19405" x="7029450" y="1531938"/>
          <p14:tracePt t="19420" x="7029450" y="1514475"/>
          <p14:tracePt t="19435" x="7029450" y="1504950"/>
          <p14:tracePt t="19443" x="7029450" y="1477963"/>
          <p14:tracePt t="19451" x="7029450" y="1458913"/>
          <p14:tracePt t="19459" x="7046913" y="1441450"/>
          <p14:tracePt t="19468" x="7056438" y="1422400"/>
          <p14:tracePt t="19475" x="7065963" y="1404938"/>
          <p14:tracePt t="19485" x="7102475" y="1358900"/>
          <p14:tracePt t="19491" x="7119938" y="1339850"/>
          <p14:tracePt t="19502" x="7129463" y="1322388"/>
          <p14:tracePt t="19507" x="7146925" y="1295400"/>
          <p14:tracePt t="19517" x="7156450" y="1295400"/>
          <p14:tracePt t="19524" x="7183438" y="1276350"/>
          <p14:tracePt t="19533" x="7202488" y="1268413"/>
          <p14:tracePt t="19541" x="7229475" y="1249363"/>
          <p14:tracePt t="19548" x="7248525" y="1249363"/>
          <p14:tracePt t="19557" x="7275513" y="1249363"/>
          <p14:tracePt t="19563" x="7329488" y="1249363"/>
          <p14:tracePt t="19571" x="7402513" y="1249363"/>
          <p14:tracePt t="19579" x="7531100" y="1249363"/>
          <p14:tracePt t="19587" x="7658100" y="1249363"/>
          <p14:tracePt t="19595" x="7804150" y="1249363"/>
          <p14:tracePt t="19604" x="7967663" y="1249363"/>
          <p14:tracePt t="19611" x="8132763" y="1249363"/>
          <p14:tracePt t="19619" x="8277225" y="1249363"/>
          <p14:tracePt t="19627" x="8405813" y="1249363"/>
          <p14:tracePt t="19635" x="8496300" y="1249363"/>
          <p14:tracePt t="19643" x="8605838" y="1249363"/>
          <p14:tracePt t="19652" x="8661400" y="1249363"/>
          <p14:tracePt t="19659" x="8724900" y="1249363"/>
          <p14:tracePt t="19669" x="8751888" y="1249363"/>
          <p14:tracePt t="19675" x="8788400" y="1249363"/>
          <p14:tracePt t="19687" x="8797925" y="1249363"/>
          <p14:tracePt t="19692" x="8824913" y="1249363"/>
          <p14:tracePt t="19705" x="8834438" y="1249363"/>
          <p14:tracePt t="19708" x="8861425" y="1258888"/>
          <p14:tracePt t="19719" x="8878888" y="1258888"/>
          <p14:tracePt t="19725" x="8897938" y="1268413"/>
          <p14:tracePt t="19733" x="8924925" y="1285875"/>
          <p14:tracePt t="19739" x="8943975" y="1295400"/>
          <p14:tracePt t="19748" x="8970963" y="1295400"/>
          <p14:tracePt t="19755" x="9007475" y="1322388"/>
          <p14:tracePt t="19763" x="9024938" y="1331913"/>
          <p14:tracePt t="19772" x="9053513" y="1368425"/>
          <p14:tracePt t="19780" x="9070975" y="1376363"/>
          <p14:tracePt t="19788" x="9080500" y="1376363"/>
          <p14:tracePt t="19796" x="9097963" y="1385888"/>
          <p14:tracePt t="19806" x="9117013" y="1404938"/>
          <p14:tracePt t="19819" x="9117013" y="1412875"/>
          <p14:tracePt t="19828" x="9126538" y="1422400"/>
          <p14:tracePt t="19844" x="9126538" y="1449388"/>
          <p14:tracePt t="19853" x="9126538" y="1458913"/>
          <p14:tracePt t="19860" x="9126538" y="1468438"/>
          <p14:tracePt t="19872" x="9117013" y="1485900"/>
          <p14:tracePt t="19876" x="9097963" y="1504950"/>
          <p14:tracePt t="19888" x="9090025" y="1514475"/>
          <p14:tracePt t="19905" x="9043988" y="1558925"/>
          <p14:tracePt t="19910" x="9024938" y="1568450"/>
          <p14:tracePt t="19916" x="8980488" y="1604963"/>
          <p14:tracePt t="19924" x="8951913" y="1624013"/>
          <p14:tracePt t="19931" x="8907463" y="1660525"/>
          <p14:tracePt t="19939" x="8842375" y="1677988"/>
          <p14:tracePt t="19947" x="8778875" y="1704975"/>
          <p14:tracePt t="19955" x="8734425" y="1714500"/>
          <p14:tracePt t="19963" x="8678863" y="1724025"/>
          <p14:tracePt t="19971" x="8615363" y="1741488"/>
          <p14:tracePt t="19979" x="8542338" y="1768475"/>
          <p14:tracePt t="19988" x="8469313" y="1768475"/>
          <p14:tracePt t="19995" x="8369300" y="1778000"/>
          <p14:tracePt t="20004" x="8296275" y="1778000"/>
          <p14:tracePt t="20011" x="8204200" y="1778000"/>
          <p14:tracePt t="20019" x="8113713" y="1778000"/>
          <p14:tracePt t="20027" x="8040688" y="1778000"/>
          <p14:tracePt t="20035" x="7967663" y="1778000"/>
          <p14:tracePt t="20043" x="7913688" y="1778000"/>
          <p14:tracePt t="20051" x="7867650" y="1778000"/>
          <p14:tracePt t="20060" x="7840663" y="1778000"/>
          <p14:tracePt t="20068" x="7821613" y="1768475"/>
          <p14:tracePt t="20075" x="7785100" y="1760538"/>
          <p14:tracePt t="20084" x="7767638" y="1751013"/>
          <p14:tracePt t="20100" x="7748588" y="1731963"/>
          <p14:tracePt t="20107" x="7740650" y="1724025"/>
          <p14:tracePt t="20132" x="7740650" y="1714500"/>
          <p14:tracePt t="20237" x="7731125" y="1704975"/>
          <p14:tracePt t="20269" x="7731125" y="1687513"/>
          <p14:tracePt t="20301" x="7731125" y="1677988"/>
          <p14:tracePt t="20333" x="7731125" y="1660525"/>
          <p14:tracePt t="20349" x="7731125" y="1651000"/>
          <p14:tracePt t="20357" x="7731125" y="1641475"/>
          <p14:tracePt t="20375" x="7731125" y="1631950"/>
          <p14:tracePt t="20381" x="7731125" y="1614488"/>
          <p14:tracePt t="20411" x="7731125" y="1604963"/>
          <p14:tracePt t="20451" x="7731125" y="1577975"/>
          <p14:tracePt t="20459" x="7731125" y="1568450"/>
          <p14:tracePt t="20467" x="7731125" y="1558925"/>
          <p14:tracePt t="20475" x="7731125" y="1550988"/>
          <p14:tracePt t="20484" x="7748588" y="1514475"/>
          <p14:tracePt t="20491" x="7767638" y="1504950"/>
          <p14:tracePt t="20500" x="7821613" y="1495425"/>
          <p14:tracePt t="20507" x="7850188" y="1477963"/>
          <p14:tracePt t="20516" x="7894638" y="1449388"/>
          <p14:tracePt t="20524" x="7950200" y="1449388"/>
          <p14:tracePt t="20532" x="8067675" y="1441450"/>
          <p14:tracePt t="20542" x="8140700" y="1412875"/>
          <p14:tracePt t="20548" x="8250238" y="1412875"/>
          <p14:tracePt t="20557" x="8277225" y="1412875"/>
          <p14:tracePt t="20563" x="8369300" y="1412875"/>
          <p14:tracePt t="20571" x="8442325" y="1412875"/>
          <p14:tracePt t="20579" x="8515350" y="1412875"/>
          <p14:tracePt t="20589" x="8551863" y="1412875"/>
          <p14:tracePt t="20595" x="8569325" y="1412875"/>
          <p14:tracePt t="20605" x="8588375" y="1412875"/>
          <p14:tracePt t="20611" x="8605838" y="1422400"/>
          <p14:tracePt t="20621" x="8615363" y="1431925"/>
          <p14:tracePt t="20707" x="8615363" y="1441450"/>
          <p14:tracePt t="20716" x="8615363" y="1449388"/>
          <p14:tracePt t="20723" x="8615363" y="1458913"/>
          <p14:tracePt t="20731" x="8615363" y="1477963"/>
          <p14:tracePt t="20739" x="8615363" y="1495425"/>
          <p14:tracePt t="20747" x="8615363" y="1522413"/>
          <p14:tracePt t="20755" x="8615363" y="1531938"/>
          <p14:tracePt t="20763" x="8615363" y="1541463"/>
          <p14:tracePt t="20771" x="8615363" y="1568450"/>
          <p14:tracePt t="20781" x="8605838" y="1587500"/>
          <p14:tracePt t="20813" x="8596313" y="1595438"/>
          <p14:tracePt t="20869" x="8588375" y="1595438"/>
          <p14:tracePt t="20901" x="8588375" y="1604963"/>
          <p14:tracePt t="20965" x="8588375" y="1614488"/>
          <p14:tracePt t="20981" x="8578850" y="1631950"/>
          <p14:tracePt t="21013" x="8578850" y="1651000"/>
          <p14:tracePt t="21024" x="8578850" y="1660525"/>
          <p14:tracePt t="21036" x="8578850" y="1668463"/>
          <p14:tracePt t="21157" x="8596313" y="1651000"/>
          <p14:tracePt t="21173" x="8605838" y="1641475"/>
          <p14:tracePt t="21197" x="8605838" y="1631950"/>
          <p14:tracePt t="22967" x="8605838" y="1624013"/>
          <p14:tracePt t="22987" x="8596313" y="1614488"/>
          <p14:tracePt t="24013" x="8596313" y="1595438"/>
          <p14:tracePt t="24027" x="8596313" y="1587500"/>
          <p14:tracePt t="24037" x="8596313" y="1577975"/>
          <p14:tracePt t="24051" x="8596313" y="1568450"/>
          <p14:tracePt t="24059" x="8596313" y="1550988"/>
          <p14:tracePt t="24091" x="8596313" y="1541463"/>
          <p14:tracePt t="24116" x="8596313" y="1531938"/>
          <p14:tracePt t="24453" x="8596313" y="1514475"/>
          <p14:tracePt t="24459" x="8596313" y="1495425"/>
          <p14:tracePt t="24467" x="8624888" y="1449388"/>
          <p14:tracePt t="24475" x="8669338" y="1412875"/>
          <p14:tracePt t="24484" x="8742363" y="1358900"/>
          <p14:tracePt t="24491" x="8761413" y="1339850"/>
          <p14:tracePt t="24501" x="8797925" y="1285875"/>
          <p14:tracePt t="24507" x="8815388" y="1258888"/>
          <p14:tracePt t="24516" x="8861425" y="1195388"/>
          <p14:tracePt t="24523" x="8870950" y="1166813"/>
          <p14:tracePt t="24531" x="8888413" y="1130300"/>
          <p14:tracePt t="24539" x="8897938" y="1103313"/>
          <p14:tracePt t="24547" x="8897938" y="1057275"/>
          <p14:tracePt t="24555" x="8915400" y="1039813"/>
          <p14:tracePt t="24563" x="8915400" y="1012825"/>
          <p14:tracePt t="24571" x="8924925" y="993775"/>
          <p14:tracePt t="24579" x="8924925" y="957263"/>
          <p14:tracePt t="24587" x="8924925" y="920750"/>
          <p14:tracePt t="24595" x="8924925" y="911225"/>
          <p14:tracePt t="24604" x="8924925" y="874713"/>
          <p14:tracePt t="24611" x="8924925" y="847725"/>
          <p14:tracePt t="24620" x="8924925" y="830263"/>
          <p14:tracePt t="24627" x="8924925" y="811213"/>
          <p14:tracePt t="24637" x="8924925" y="803275"/>
          <p14:tracePt t="24645" x="8924925" y="793750"/>
          <p14:tracePt t="24655" x="8924925" y="774700"/>
          <p14:tracePt t="24661" x="8924925" y="757238"/>
          <p14:tracePt t="24674" x="8924925" y="747713"/>
          <p14:tracePt t="24692" x="8924925" y="738188"/>
          <p14:tracePt t="24959" x="8924925" y="747713"/>
          <p14:tracePt t="24965" x="8924925" y="774700"/>
          <p14:tracePt t="24974" x="8924925" y="811213"/>
          <p14:tracePt t="24979" x="8924925" y="847725"/>
          <p14:tracePt t="24987" x="8897938" y="884238"/>
          <p14:tracePt t="24995" x="8897938" y="947738"/>
          <p14:tracePt t="25003" x="8897938" y="1003300"/>
          <p14:tracePt t="25011" x="8897938" y="1039813"/>
          <p14:tracePt t="25019" x="8897938" y="1093788"/>
          <p14:tracePt t="25027" x="8897938" y="1139825"/>
          <p14:tracePt t="25035" x="8897938" y="1195388"/>
          <p14:tracePt t="25043" x="8897938" y="1222375"/>
          <p14:tracePt t="25051" x="8897938" y="1239838"/>
          <p14:tracePt t="25059" x="8897938" y="1258888"/>
          <p14:tracePt t="25067" x="8897938" y="1268413"/>
          <p14:tracePt t="25213" x="8888413" y="1276350"/>
          <p14:tracePt t="25221" x="8861425" y="1239838"/>
          <p14:tracePt t="25227" x="8834438" y="1212850"/>
          <p14:tracePt t="25238" x="8761413" y="1158875"/>
          <p14:tracePt t="25243" x="8715375" y="1122363"/>
          <p14:tracePt t="25251" x="8632825" y="1066800"/>
          <p14:tracePt t="25259" x="8569325" y="1030288"/>
          <p14:tracePt t="25267" x="8505825" y="976313"/>
          <p14:tracePt t="25275" x="8405813" y="920750"/>
          <p14:tracePt t="25284" x="8323263" y="866775"/>
          <p14:tracePt t="25291" x="8259763" y="830263"/>
          <p14:tracePt t="25300" x="8196263" y="784225"/>
          <p14:tracePt t="25307" x="8132763" y="766763"/>
          <p14:tracePt t="25316" x="8086725" y="730250"/>
          <p14:tracePt t="25323" x="8067675" y="720725"/>
          <p14:tracePt t="25331" x="8059738" y="720725"/>
          <p14:tracePt t="25339" x="8040688" y="711200"/>
          <p14:tracePt t="25347" x="8031163" y="711200"/>
          <p14:tracePt t="25524" x="8031163" y="720725"/>
          <p14:tracePt t="25531" x="8031163" y="730250"/>
          <p14:tracePt t="25539" x="8031163" y="738188"/>
          <p14:tracePt t="25547" x="8031163" y="766763"/>
          <p14:tracePt t="25555" x="8031163" y="774700"/>
          <p14:tracePt t="25563" x="8031163" y="784225"/>
          <p14:tracePt t="25579" x="8031163" y="803275"/>
          <p14:tracePt t="25611" x="8031163" y="811213"/>
          <p14:tracePt t="25619" x="8031163" y="820738"/>
          <p14:tracePt t="25628" x="8031163" y="839788"/>
          <p14:tracePt t="25636" x="8031163" y="857250"/>
          <p14:tracePt t="25643" x="8031163" y="884238"/>
          <p14:tracePt t="25652" x="8031163" y="893763"/>
          <p14:tracePt t="25659" x="8031163" y="930275"/>
          <p14:tracePt t="25669" x="8031163" y="947738"/>
          <p14:tracePt t="25676" x="8031163" y="976313"/>
          <p14:tracePt t="25685" x="8031163" y="984250"/>
          <p14:tracePt t="25692" x="8031163" y="1003300"/>
          <p14:tracePt t="25700" x="8031163" y="1030288"/>
          <p14:tracePt t="25708" x="8031163" y="1039813"/>
          <p14:tracePt t="25837" x="8040688" y="1049338"/>
          <p14:tracePt t="26420" x="8050213" y="1039813"/>
          <p14:tracePt t="26443" x="8050213" y="1030288"/>
          <p14:tracePt t="26724" x="8067675" y="1049338"/>
          <p14:tracePt t="26741" x="8077200" y="1057275"/>
          <p14:tracePt t="26757" x="8086725" y="1066800"/>
          <p14:tracePt t="26772" x="8104188" y="1085850"/>
          <p14:tracePt t="26780" x="8113713" y="1085850"/>
          <p14:tracePt t="26788" x="8132763" y="1093788"/>
          <p14:tracePt t="26797" x="8150225" y="1093788"/>
          <p14:tracePt t="26803" x="8169275" y="1093788"/>
          <p14:tracePt t="26812" x="8213725" y="1093788"/>
          <p14:tracePt t="26819" x="8223250" y="1093788"/>
          <p14:tracePt t="26827" x="8250238" y="1093788"/>
          <p14:tracePt t="26851" x="8259763" y="1093788"/>
          <p14:tracePt t="26859" x="8286750" y="1093788"/>
          <p14:tracePt t="26867" x="8296275" y="1093788"/>
          <p14:tracePt t="26885" x="8305800" y="1093788"/>
          <p14:tracePt t="26891" x="8323263" y="1093788"/>
          <p14:tracePt t="26902" x="8332788" y="1093788"/>
          <p14:tracePt t="26923" x="8350250" y="1085850"/>
          <p14:tracePt t="26931" x="8359775" y="1085850"/>
          <p14:tracePt t="26939" x="8369300" y="1076325"/>
          <p14:tracePt t="26947" x="8378825" y="1076325"/>
          <p14:tracePt t="26955" x="8386763" y="1076325"/>
          <p14:tracePt t="26963" x="8405813" y="1066800"/>
          <p14:tracePt t="27139" x="8432800" y="1066800"/>
          <p14:tracePt t="27147" x="8469313" y="1066800"/>
          <p14:tracePt t="27163" x="8488363" y="1066800"/>
          <p14:tracePt t="27301" x="8496300" y="1066800"/>
          <p14:tracePt t="27355" x="8469313" y="1076325"/>
          <p14:tracePt t="27363" x="8415338" y="1085850"/>
          <p14:tracePt t="27371" x="8350250" y="1093788"/>
          <p14:tracePt t="27379" x="8277225" y="1093788"/>
          <p14:tracePt t="27387" x="8204200" y="1093788"/>
          <p14:tracePt t="27395" x="8150225" y="1093788"/>
          <p14:tracePt t="27403" x="8067675" y="1093788"/>
          <p14:tracePt t="27411" x="8013700" y="1093788"/>
          <p14:tracePt t="27419" x="7958138" y="1093788"/>
          <p14:tracePt t="27427" x="7867650" y="1093788"/>
          <p14:tracePt t="27435" x="7813675" y="1093788"/>
          <p14:tracePt t="27444" x="7740650" y="1093788"/>
          <p14:tracePt t="27451" x="7658100" y="1093788"/>
          <p14:tracePt t="27459" x="7621588" y="1093788"/>
          <p14:tracePt t="27467" x="7567613" y="1093788"/>
          <p14:tracePt t="27476" x="7531100" y="1093788"/>
          <p14:tracePt t="27487" x="7494588" y="1093788"/>
          <p14:tracePt t="27492" x="7458075" y="1093788"/>
          <p14:tracePt t="27505" x="7402513" y="1093788"/>
          <p14:tracePt t="27508" x="7375525" y="1093788"/>
          <p14:tracePt t="27521" x="7339013" y="1093788"/>
          <p14:tracePt t="27524" x="7283450" y="1093788"/>
          <p14:tracePt t="27535" x="7248525" y="1093788"/>
          <p14:tracePt t="27540" x="7202488" y="1093788"/>
          <p14:tracePt t="27548" x="7165975" y="1093788"/>
          <p14:tracePt t="27555" x="7138988" y="1093788"/>
          <p14:tracePt t="27564" x="7110413" y="1093788"/>
          <p14:tracePt t="27571" x="7065963" y="1093788"/>
          <p14:tracePt t="27579" x="7037388" y="1093788"/>
          <p14:tracePt t="27587" x="7010400" y="1093788"/>
          <p14:tracePt t="27595" x="6992938" y="1093788"/>
          <p14:tracePt t="27603" x="6964363" y="1093788"/>
          <p14:tracePt t="27611" x="6956425" y="1093788"/>
          <p14:tracePt t="27619" x="6929438" y="1093788"/>
          <p14:tracePt t="27627" x="6919913" y="1093788"/>
          <p14:tracePt t="27635" x="6910388" y="1093788"/>
          <p14:tracePt t="27644" x="6883400" y="1093788"/>
          <p14:tracePt t="27651" x="6873875" y="1093788"/>
          <p14:tracePt t="27670" x="6864350" y="1093788"/>
          <p14:tracePt t="27677" x="6846888" y="1093788"/>
          <p14:tracePt t="27684" x="6819900" y="1093788"/>
          <p14:tracePt t="27691" x="6783388" y="1093788"/>
          <p14:tracePt t="27701" x="6746875" y="1093788"/>
          <p14:tracePt t="27707" x="6718300" y="1093788"/>
          <p14:tracePt t="27716" x="6664325" y="1093788"/>
          <p14:tracePt t="27723" x="6637338" y="1093788"/>
          <p14:tracePt t="27731" x="6618288" y="1103313"/>
          <p14:tracePt t="27739" x="6573838" y="1103313"/>
          <p14:tracePt t="27747" x="6564313" y="1103313"/>
          <p14:tracePt t="27941" x="6591300" y="1066800"/>
          <p14:tracePt t="27955" x="6610350" y="1039813"/>
          <p14:tracePt t="27963" x="6610350" y="1030288"/>
          <p14:tracePt t="27973" x="6618288" y="1020763"/>
          <p14:tracePt t="27979" x="6637338" y="1012825"/>
          <p14:tracePt t="28221" x="6627813" y="1012825"/>
          <p14:tracePt t="28227" x="6618288" y="1030288"/>
          <p14:tracePt t="28235" x="6618288" y="1039813"/>
          <p14:tracePt t="28251" x="6610350" y="1057275"/>
          <p14:tracePt t="28259" x="6610350" y="1066800"/>
          <p14:tracePt t="28267" x="6610350" y="1076325"/>
          <p14:tracePt t="28275" x="6610350" y="1085850"/>
          <p14:tracePt t="28291" x="6610350" y="1103313"/>
          <p14:tracePt t="28323" x="6610350" y="1112838"/>
          <p14:tracePt t="28379" x="6610350" y="1122363"/>
          <p14:tracePt t="28395" x="6610350" y="1149350"/>
          <p14:tracePt t="28403" x="6610350" y="1166813"/>
          <p14:tracePt t="28411" x="6564313" y="1203325"/>
          <p14:tracePt t="28419" x="6518275" y="1212850"/>
          <p14:tracePt t="28427" x="6464300" y="1222375"/>
          <p14:tracePt t="28435" x="6381750" y="1268413"/>
          <p14:tracePt t="28443" x="6335713" y="1276350"/>
          <p14:tracePt t="28452" x="6281738" y="1285875"/>
          <p14:tracePt t="28459" x="6235700" y="1285875"/>
          <p14:tracePt t="28467" x="6199188" y="1285875"/>
          <p14:tracePt t="28475" x="6172200" y="1295400"/>
          <p14:tracePt t="28483" x="6135688" y="1295400"/>
          <p14:tracePt t="28491" x="6126163" y="1295400"/>
          <p14:tracePt t="28500" x="6126163" y="1303338"/>
          <p14:tracePt t="28565" x="6116638" y="1312863"/>
          <p14:tracePt t="28579" x="6108700" y="1322388"/>
          <p14:tracePt t="28587" x="6099175" y="1331913"/>
          <p14:tracePt t="28603" x="6080125" y="1339850"/>
          <p14:tracePt t="28732" x="6153150" y="1339850"/>
          <p14:tracePt t="28741" x="6262688" y="1339850"/>
          <p14:tracePt t="28749" x="6372225" y="1339850"/>
          <p14:tracePt t="28756" x="6454775" y="1368425"/>
          <p14:tracePt t="28763" x="6527800" y="1368425"/>
          <p14:tracePt t="28771" x="6573838" y="1376363"/>
          <p14:tracePt t="28779" x="6610350" y="1376363"/>
          <p14:tracePt t="28787" x="6645275" y="1376363"/>
          <p14:tracePt t="28795" x="6645275" y="1385888"/>
          <p14:tracePt t="28845" x="6664325" y="1385888"/>
          <p14:tracePt t="28853" x="6710363" y="1385888"/>
          <p14:tracePt t="28859" x="6746875" y="1385888"/>
          <p14:tracePt t="28867" x="6791325" y="1385888"/>
          <p14:tracePt t="28875" x="6827838" y="1385888"/>
          <p14:tracePt t="28886" x="6892925" y="1368425"/>
          <p14:tracePt t="28891" x="6919913" y="1368425"/>
          <p14:tracePt t="28901" x="6956425" y="1368425"/>
          <p14:tracePt t="28907" x="6973888" y="1368425"/>
          <p14:tracePt t="28916" x="7000875" y="1368425"/>
          <p14:tracePt t="28923" x="7019925" y="1368425"/>
          <p14:tracePt t="28931" x="7037388" y="1368425"/>
          <p14:tracePt t="29078" x="7046913" y="1368425"/>
          <p14:tracePt t="29083" x="7056438" y="1368425"/>
          <p14:tracePt t="29115" x="7065963" y="1376363"/>
          <p14:tracePt t="29324" x="7065963" y="1358900"/>
          <p14:tracePt t="29340" x="7065963" y="1349375"/>
          <p14:tracePt t="29348" x="7065963" y="1331913"/>
          <p14:tracePt t="29366" x="7056438" y="1312863"/>
          <p14:tracePt t="29627" x="7056438" y="1322388"/>
          <p14:tracePt t="29635" x="7056438" y="1331913"/>
          <p14:tracePt t="29643" x="7056438" y="1349375"/>
          <p14:tracePt t="29667" x="7056438" y="1358900"/>
          <p14:tracePt t="29811" x="7037388" y="1368425"/>
          <p14:tracePt t="29819" x="6992938" y="1368425"/>
          <p14:tracePt t="29827" x="6956425" y="1368425"/>
          <p14:tracePt t="29836" x="6910388" y="1368425"/>
          <p14:tracePt t="29844" x="6883400" y="1368425"/>
          <p14:tracePt t="29853" x="6856413" y="1368425"/>
          <p14:tracePt t="29860" x="6837363" y="1368425"/>
          <p14:tracePt t="29872" x="6819900" y="1368425"/>
          <p14:tracePt t="29883" x="6810375" y="1368425"/>
          <p14:tracePt t="29902" x="6800850" y="1368425"/>
          <p14:tracePt t="30164" x="6764338" y="1368425"/>
          <p14:tracePt t="30172" x="6727825" y="1368425"/>
          <p14:tracePt t="30182" x="6673850" y="1368425"/>
          <p14:tracePt t="30187" x="6645275" y="1368425"/>
          <p14:tracePt t="30195" x="6600825" y="1368425"/>
          <p14:tracePt t="30203" x="6564313" y="1368425"/>
          <p14:tracePt t="30211" x="6518275" y="1368425"/>
          <p14:tracePt t="30219" x="6491288" y="1368425"/>
          <p14:tracePt t="30227" x="6454775" y="1368425"/>
          <p14:tracePt t="30235" x="6418263" y="1368425"/>
          <p14:tracePt t="30243" x="6408738" y="1368425"/>
          <p14:tracePt t="30251" x="6399213" y="1368425"/>
          <p14:tracePt t="30259" x="6381750" y="1368425"/>
          <p14:tracePt t="30275" x="6372225" y="1368425"/>
          <p14:tracePt t="30316" x="6362700" y="1368425"/>
          <p14:tracePt t="30324" x="6354763" y="1368425"/>
          <p14:tracePt t="30333" x="6326188" y="1368425"/>
          <p14:tracePt t="30339" x="6308725" y="1368425"/>
          <p14:tracePt t="30349" x="6281738" y="1368425"/>
          <p14:tracePt t="30355" x="6245225" y="1368425"/>
          <p14:tracePt t="30364" x="6226175" y="1368425"/>
          <p14:tracePt t="30371" x="6181725" y="1368425"/>
          <p14:tracePt t="30380" x="6162675" y="1368425"/>
          <p14:tracePt t="30387" x="6126163" y="1358900"/>
          <p14:tracePt t="30395" x="6089650" y="1349375"/>
          <p14:tracePt t="30403" x="6072188" y="1339850"/>
          <p14:tracePt t="30411" x="6053138" y="1331913"/>
          <p14:tracePt t="30419" x="6043613" y="1312863"/>
          <p14:tracePt t="30427" x="6035675" y="1312863"/>
          <p14:tracePt t="30435" x="6026150" y="1312863"/>
          <p14:tracePt t="30443" x="6016625" y="1303338"/>
          <p14:tracePt t="30459" x="5999163" y="1295400"/>
          <p14:tracePt t="30476" x="5989638" y="1285875"/>
          <p14:tracePt t="30491" x="5972175" y="1268413"/>
          <p14:tracePt t="30501" x="5962650" y="1268413"/>
          <p14:tracePt t="30507" x="5953125" y="1268413"/>
          <p14:tracePt t="30517" x="5943600" y="1268413"/>
          <p14:tracePt t="30523" x="5916613" y="1268413"/>
          <p14:tracePt t="30534" x="5899150" y="1258888"/>
          <p14:tracePt t="30539" x="5889625" y="1258888"/>
          <p14:tracePt t="30547" x="5853113" y="1258888"/>
          <p14:tracePt t="30555" x="5826125" y="1258888"/>
          <p14:tracePt t="30563" x="5807075" y="1258888"/>
          <p14:tracePt t="30571" x="5770563" y="1258888"/>
          <p14:tracePt t="30580" x="5753100" y="1258888"/>
          <p14:tracePt t="30587" x="5707063" y="1258888"/>
          <p14:tracePt t="30595" x="5680075" y="1258888"/>
          <p14:tracePt t="30603" x="5661025" y="1258888"/>
          <p14:tracePt t="30619" x="5634038" y="1258888"/>
          <p14:tracePt t="30627" x="5624513" y="1258888"/>
          <p14:tracePt t="30635" x="5616575" y="1258888"/>
          <p14:tracePt t="30643" x="5607050" y="1258888"/>
          <p14:tracePt t="30659" x="5588000" y="1258888"/>
          <p14:tracePt t="30667" x="5580063" y="1268413"/>
          <p14:tracePt t="30675" x="5570538" y="1268413"/>
          <p14:tracePt t="30684" x="5543550" y="1276350"/>
          <p14:tracePt t="30691" x="5534025" y="1276350"/>
          <p14:tracePt t="30702" x="5514975" y="1276350"/>
          <p14:tracePt t="30707" x="5497513" y="1276350"/>
          <p14:tracePt t="30723" x="5478463" y="1276350"/>
          <p14:tracePt t="30739" x="5470525" y="1276350"/>
          <p14:tracePt t="31020" x="5414963" y="1276350"/>
          <p14:tracePt t="31027" x="5314950" y="1276350"/>
          <p14:tracePt t="31035" x="5187950" y="1276350"/>
          <p14:tracePt t="31043" x="5095875" y="1276350"/>
          <p14:tracePt t="31051" x="4986338" y="1276350"/>
          <p14:tracePt t="31059" x="4895850" y="1276350"/>
          <p14:tracePt t="31067" x="4803775" y="1276350"/>
          <p14:tracePt t="31075" x="4749800" y="1276350"/>
          <p14:tracePt t="31083" x="4676775" y="1276350"/>
          <p14:tracePt t="31091" x="4630738" y="1276350"/>
          <p14:tracePt t="31102" x="4613275" y="1276350"/>
          <p14:tracePt t="31107" x="4557713" y="1258888"/>
          <p14:tracePt t="31124" x="4549775" y="1249363"/>
          <p14:tracePt t="31150" x="4540250" y="1249363"/>
          <p14:tracePt t="31235" x="4540250" y="1231900"/>
          <p14:tracePt t="31243" x="4540250" y="1222375"/>
          <p14:tracePt t="31251" x="4540250" y="1203325"/>
          <p14:tracePt t="31259" x="4549775" y="1195388"/>
          <p14:tracePt t="31267" x="4594225" y="1158875"/>
          <p14:tracePt t="31275" x="4613275" y="1149350"/>
          <p14:tracePt t="31283" x="4640263" y="1122363"/>
          <p14:tracePt t="31291" x="4686300" y="1103313"/>
          <p14:tracePt t="31300" x="4730750" y="1066800"/>
          <p14:tracePt t="31308" x="4749800" y="1057275"/>
          <p14:tracePt t="31322" x="4776788" y="1049338"/>
          <p14:tracePt t="31326" x="4813300" y="1039813"/>
          <p14:tracePt t="31339" x="4832350" y="1039813"/>
          <p14:tracePt t="31340" x="4886325" y="1039813"/>
          <p14:tracePt t="31355" x="4913313" y="1020763"/>
          <p14:tracePt t="31357" x="4941888" y="1020763"/>
          <p14:tracePt t="31364" x="4995863" y="1020763"/>
          <p14:tracePt t="31371" x="5049838" y="1020763"/>
          <p14:tracePt t="31381" x="5159375" y="1020763"/>
          <p14:tracePt t="31387" x="5232400" y="1020763"/>
          <p14:tracePt t="31395" x="5314950" y="1020763"/>
          <p14:tracePt t="31403" x="5405438" y="1020763"/>
          <p14:tracePt t="31411" x="5478463" y="1020763"/>
          <p14:tracePt t="31419" x="5588000" y="1049338"/>
          <p14:tracePt t="31427" x="5653088" y="1066800"/>
          <p14:tracePt t="31435" x="5697538" y="1085850"/>
          <p14:tracePt t="31443" x="5743575" y="1093788"/>
          <p14:tracePt t="31451" x="5789613" y="1122363"/>
          <p14:tracePt t="31459" x="5789613" y="1130300"/>
          <p14:tracePt t="31469" x="5797550" y="1139825"/>
          <p14:tracePt t="31603" x="5770563" y="1139825"/>
          <p14:tracePt t="31611" x="5688013" y="1139825"/>
          <p14:tracePt t="31619" x="5634038" y="1158875"/>
          <p14:tracePt t="31627" x="5551488" y="1166813"/>
          <p14:tracePt t="31636" x="5514975" y="1176338"/>
          <p14:tracePt t="31643" x="5434013" y="1195388"/>
          <p14:tracePt t="31652" x="5405438" y="1195388"/>
          <p14:tracePt t="31659" x="5360988" y="1203325"/>
          <p14:tracePt t="31667" x="5305425" y="1203325"/>
          <p14:tracePt t="31675" x="5251450" y="1212850"/>
          <p14:tracePt t="31683" x="5205413" y="1212850"/>
          <p14:tracePt t="31691" x="5151438" y="1212850"/>
          <p14:tracePt t="31700" x="5122863" y="1212850"/>
          <p14:tracePt t="31707" x="5095875" y="1212850"/>
          <p14:tracePt t="31718" x="5078413" y="1212850"/>
          <p14:tracePt t="31723" x="5068888" y="1212850"/>
          <p14:tracePt t="31731" x="5059363" y="1212850"/>
          <p14:tracePt t="31739" x="5049838" y="1212850"/>
          <p14:tracePt t="31749" x="5041900" y="1195388"/>
          <p14:tracePt t="32156" x="5041900" y="1185863"/>
          <p14:tracePt t="32163" x="5041900" y="1166813"/>
          <p14:tracePt t="32171" x="5041900" y="1149350"/>
          <p14:tracePt t="32179" x="5078413" y="1112838"/>
          <p14:tracePt t="32187" x="5095875" y="1093788"/>
          <p14:tracePt t="32195" x="5122863" y="1076325"/>
          <p14:tracePt t="32203" x="5168900" y="1039813"/>
          <p14:tracePt t="32213" x="5187950" y="1030288"/>
          <p14:tracePt t="32223" x="5224463" y="1020763"/>
          <p14:tracePt t="32229" x="5241925" y="1012825"/>
          <p14:tracePt t="32239" x="5251450" y="1003300"/>
          <p14:tracePt t="32395" x="5251450" y="1030288"/>
          <p14:tracePt t="32403" x="5251450" y="1039813"/>
          <p14:tracePt t="32419" x="5232400" y="1049338"/>
          <p14:tracePt t="32444" x="5224463" y="1057275"/>
          <p14:tracePt t="32451" x="5205413" y="1076325"/>
          <p14:tracePt t="32475" x="5187950" y="1085850"/>
          <p14:tracePt t="32484" x="5168900" y="1093788"/>
          <p14:tracePt t="32500" x="5159375" y="1103313"/>
          <p14:tracePt t="32635" x="5178425" y="1103313"/>
          <p14:tracePt t="32643" x="5260975" y="1103313"/>
          <p14:tracePt t="32651" x="5368925" y="1103313"/>
          <p14:tracePt t="32659" x="5497513" y="1103313"/>
          <p14:tracePt t="32669" x="5616575" y="1066800"/>
          <p14:tracePt t="32675" x="5743575" y="1057275"/>
          <p14:tracePt t="32686" x="5853113" y="1039813"/>
          <p14:tracePt t="32692" x="5953125" y="1030288"/>
          <p14:tracePt t="32703" x="6026150" y="1030288"/>
          <p14:tracePt t="32708" x="6080125" y="1030288"/>
          <p14:tracePt t="32720" x="6135688" y="1030288"/>
          <p14:tracePt t="32724" x="6189663" y="1030288"/>
          <p14:tracePt t="32736" x="6226175" y="1030288"/>
          <p14:tracePt t="32740" x="6262688" y="1030288"/>
          <p14:tracePt t="32748" x="6291263" y="1020763"/>
          <p14:tracePt t="32755" x="6326188" y="1012825"/>
          <p14:tracePt t="32772" x="6354763" y="1012825"/>
          <p14:tracePt t="32780" x="6362700" y="1012825"/>
          <p14:tracePt t="32789" x="6372225" y="1012825"/>
          <p14:tracePt t="32796" x="6381750" y="1012825"/>
          <p14:tracePt t="32803" x="6399213" y="1012825"/>
          <p14:tracePt t="32812" x="6408738" y="1012825"/>
          <p14:tracePt t="32820" x="6418263" y="1012825"/>
          <p14:tracePt t="32828" x="6454775" y="1012825"/>
          <p14:tracePt t="32838" x="6472238" y="1012825"/>
          <p14:tracePt t="32844" x="6500813" y="1012825"/>
          <p14:tracePt t="32854" x="6518275" y="1012825"/>
          <p14:tracePt t="32859" x="6537325" y="1012825"/>
          <p14:tracePt t="33087" x="6527800" y="1012825"/>
          <p14:tracePt t="33091" x="6518275" y="1012825"/>
          <p14:tracePt t="33100" x="6508750" y="1020763"/>
          <p14:tracePt t="33219" x="6500813" y="1020763"/>
          <p14:tracePt t="33227" x="6491288" y="1020763"/>
          <p14:tracePt t="33260" x="6491288" y="1012825"/>
          <p14:tracePt t="33276" x="6491288" y="1003300"/>
          <p14:tracePt t="33292" x="6491288" y="993775"/>
          <p14:tracePt t="33300" x="6491288" y="976313"/>
          <p14:tracePt t="33309" x="6491288" y="966788"/>
          <p14:tracePt t="33318" x="6491288" y="957263"/>
          <p14:tracePt t="33500" x="6500813" y="966788"/>
          <p14:tracePt t="33511" x="6527800" y="984250"/>
          <p14:tracePt t="33516" x="6554788" y="1020763"/>
          <p14:tracePt t="33523" x="6564313" y="1030288"/>
          <p14:tracePt t="33531" x="6581775" y="1049338"/>
          <p14:tracePt t="33539" x="6591300" y="1066800"/>
          <p14:tracePt t="33547" x="6600825" y="1076325"/>
          <p14:tracePt t="33739" x="6600825" y="1085850"/>
          <p14:tracePt t="33748" x="6600825" y="1093788"/>
          <p14:tracePt t="33763" x="6600825" y="1112838"/>
          <p14:tracePt t="33771" x="6591300" y="1122363"/>
          <p14:tracePt t="33779" x="6573838" y="1122363"/>
          <p14:tracePt t="33788" x="6545263" y="1139825"/>
          <p14:tracePt t="33795" x="6508750" y="1149350"/>
          <p14:tracePt t="33811" x="6491288" y="1149350"/>
          <p14:tracePt t="33821" x="6472238" y="1158875"/>
          <p14:tracePt t="33949" x="6472238" y="1166813"/>
          <p14:tracePt t="33957" x="6491288" y="1166813"/>
          <p14:tracePt t="33965" x="6500813" y="1166813"/>
          <p14:tracePt t="33973" x="6518275" y="1166813"/>
          <p14:tracePt t="33979" x="6545263" y="1166813"/>
          <p14:tracePt t="33988" x="6564313" y="1185863"/>
          <p14:tracePt t="33995" x="6564313" y="1195388"/>
          <p14:tracePt t="34011" x="6573838" y="1203325"/>
          <p14:tracePt t="34172" x="6573838" y="1222375"/>
          <p14:tracePt t="34179" x="6564313" y="1231900"/>
          <p14:tracePt t="34187" x="6554788" y="1231900"/>
          <p14:tracePt t="34196" x="6545263" y="1231900"/>
          <p14:tracePt t="34268" x="6537325" y="1231900"/>
          <p14:tracePt t="34283" x="6518275" y="1231900"/>
          <p14:tracePt t="34292" x="6508750" y="1231900"/>
          <p14:tracePt t="34300" x="6500813" y="1212850"/>
          <p14:tracePt t="34308" x="6500813" y="1195388"/>
          <p14:tracePt t="34319" x="6500813" y="1176338"/>
          <p14:tracePt t="34325" x="6500813" y="1149350"/>
          <p14:tracePt t="34336" x="6500813" y="1130300"/>
          <p14:tracePt t="34342" x="6500813" y="1103313"/>
          <p14:tracePt t="34347" x="6500813" y="1057275"/>
          <p14:tracePt t="34355" x="6500813" y="1039813"/>
          <p14:tracePt t="34371" x="6500813" y="1012825"/>
          <p14:tracePt t="34379" x="6500813" y="1003300"/>
          <p14:tracePt t="34389" x="6500813" y="993775"/>
          <p14:tracePt t="34395" x="6500813" y="976313"/>
          <p14:tracePt t="34575" x="6500813" y="1003300"/>
          <p14:tracePt t="34580" x="6500813" y="1039813"/>
          <p14:tracePt t="34589" x="6500813" y="1076325"/>
          <p14:tracePt t="34595" x="6500813" y="1130300"/>
          <p14:tracePt t="34603" x="6500813" y="1158875"/>
          <p14:tracePt t="34611" x="6500813" y="1195388"/>
          <p14:tracePt t="34619" x="6500813" y="1212850"/>
          <p14:tracePt t="34627" x="6500813" y="1222375"/>
          <p14:tracePt t="34635" x="6500813" y="1239838"/>
          <p14:tracePt t="34843" x="6464300" y="1249363"/>
          <p14:tracePt t="34851" x="6427788" y="1249363"/>
          <p14:tracePt t="34859" x="6372225" y="1249363"/>
          <p14:tracePt t="34867" x="6318250" y="1249363"/>
          <p14:tracePt t="34875" x="6291263" y="1249363"/>
          <p14:tracePt t="34884" x="6245225" y="1239838"/>
          <p14:tracePt t="34901" x="6162675" y="1203325"/>
          <p14:tracePt t="34907" x="6135688" y="1176338"/>
          <p14:tracePt t="34916" x="6099175" y="1139825"/>
          <p14:tracePt t="34923" x="6080125" y="1122363"/>
          <p14:tracePt t="34933" x="6035675" y="1085850"/>
          <p14:tracePt t="34939" x="6026150" y="1085850"/>
          <p14:tracePt t="34947" x="6016625" y="1076325"/>
          <p14:tracePt t="34955" x="5980113" y="1057275"/>
          <p14:tracePt t="34963" x="5980113" y="1049338"/>
          <p14:tracePt t="34971" x="5980113" y="1039813"/>
          <p14:tracePt t="34979" x="5962650" y="1012825"/>
          <p14:tracePt t="34995" x="5962650" y="1003300"/>
          <p14:tracePt t="35003" x="5953125" y="984250"/>
          <p14:tracePt t="35019" x="5953125" y="976313"/>
          <p14:tracePt t="35027" x="5943600" y="966788"/>
          <p14:tracePt t="35307" x="5935663" y="976313"/>
          <p14:tracePt t="35315" x="5916613" y="984250"/>
          <p14:tracePt t="35323" x="5899150" y="1003300"/>
          <p14:tracePt t="35332" x="5880100" y="1020763"/>
          <p14:tracePt t="35339" x="5870575" y="1057275"/>
          <p14:tracePt t="35347" x="5843588" y="1066800"/>
          <p14:tracePt t="35355" x="5816600" y="1085850"/>
          <p14:tracePt t="35363" x="5789613" y="1112838"/>
          <p14:tracePt t="35371" x="5770563" y="1139825"/>
          <p14:tracePt t="35379" x="5734050" y="1149350"/>
          <p14:tracePt t="35387" x="5707063" y="1166813"/>
          <p14:tracePt t="35396" x="5688013" y="1176338"/>
          <p14:tracePt t="35403" x="5661025" y="1185863"/>
          <p14:tracePt t="35475" x="5634038" y="1176338"/>
          <p14:tracePt t="35483" x="5624513" y="1149350"/>
          <p14:tracePt t="35491" x="5624513" y="1112838"/>
          <p14:tracePt t="35499" x="5607050" y="1076325"/>
          <p14:tracePt t="35507" x="5607050" y="1057275"/>
          <p14:tracePt t="35516" x="5597525" y="1049338"/>
          <p14:tracePt t="35523" x="5588000" y="1030288"/>
          <p14:tracePt t="35531" x="5588000" y="1020763"/>
          <p14:tracePt t="35587" x="5580063" y="1012825"/>
          <p14:tracePt t="35612" x="5561013" y="1003300"/>
          <p14:tracePt t="35635" x="5551488" y="1003300"/>
          <p14:tracePt t="35732" x="5524500" y="993775"/>
          <p14:tracePt t="35739" x="5524500" y="984250"/>
          <p14:tracePt t="35764" x="5524500" y="966788"/>
          <p14:tracePt t="35772" x="5561013" y="939800"/>
          <p14:tracePt t="35781" x="5588000" y="930275"/>
          <p14:tracePt t="35790" x="5624513" y="920750"/>
          <p14:tracePt t="35795" x="5670550" y="920750"/>
          <p14:tracePt t="35803" x="5734050" y="920750"/>
          <p14:tracePt t="35811" x="5797550" y="911225"/>
          <p14:tracePt t="35819" x="5853113" y="911225"/>
          <p14:tracePt t="35827" x="5907088" y="911225"/>
          <p14:tracePt t="35835" x="5953125" y="911225"/>
          <p14:tracePt t="35843" x="5980113" y="911225"/>
          <p14:tracePt t="35851" x="5999163" y="911225"/>
          <p14:tracePt t="35973" x="5989638" y="911225"/>
          <p14:tracePt t="35987" x="5962650" y="911225"/>
          <p14:tracePt t="35995" x="5935663" y="920750"/>
          <p14:tracePt t="36003" x="5935663" y="930275"/>
          <p14:tracePt t="36011" x="5926138" y="930275"/>
          <p14:tracePt t="36019" x="5916613" y="930275"/>
          <p14:tracePt t="36029" x="5907088" y="939800"/>
          <p14:tracePt t="36035" x="5899150" y="939800"/>
          <p14:tracePt t="36139" x="5889625" y="930275"/>
          <p14:tracePt t="36147" x="5889625" y="911225"/>
          <p14:tracePt t="36155" x="5889625" y="866775"/>
          <p14:tracePt t="36163" x="5889625" y="830263"/>
          <p14:tracePt t="36171" x="5889625" y="784225"/>
          <p14:tracePt t="36179" x="5889625" y="757238"/>
          <p14:tracePt t="36187" x="5889625" y="730250"/>
          <p14:tracePt t="36195" x="5889625" y="711200"/>
          <p14:tracePt t="36203" x="5889625" y="693738"/>
          <p14:tracePt t="36211" x="5889625" y="684213"/>
          <p14:tracePt t="36219" x="5889625" y="674688"/>
          <p14:tracePt t="36349" x="5870575" y="674688"/>
          <p14:tracePt t="36365" x="5862638" y="701675"/>
          <p14:tracePt t="36371" x="5862638" y="720725"/>
          <p14:tracePt t="36379" x="5853113" y="738188"/>
          <p14:tracePt t="36387" x="5853113" y="766763"/>
          <p14:tracePt t="36395" x="5834063" y="793750"/>
          <p14:tracePt t="36403" x="5807075" y="820738"/>
          <p14:tracePt t="36411" x="5807075" y="839788"/>
          <p14:tracePt t="36419" x="5797550" y="866775"/>
          <p14:tracePt t="36427" x="5789613" y="884238"/>
          <p14:tracePt t="36435" x="5770563" y="930275"/>
          <p14:tracePt t="36443" x="5761038" y="947738"/>
          <p14:tracePt t="36451" x="5753100" y="966788"/>
          <p14:tracePt t="36460" x="5753100" y="984250"/>
          <p14:tracePt t="36467" x="5716588" y="1030288"/>
          <p14:tracePt t="36475" x="5707063" y="1039813"/>
          <p14:tracePt t="36484" x="5707063" y="1049338"/>
          <p14:tracePt t="36492" x="5697538" y="1066800"/>
          <p14:tracePt t="36502" x="5688013" y="1066800"/>
          <p14:tracePt t="36579" x="5680075" y="1066800"/>
          <p14:tracePt t="36588" x="5670550" y="1066800"/>
          <p14:tracePt t="36595" x="5653088" y="1066800"/>
          <p14:tracePt t="36611" x="5643563" y="1066800"/>
          <p14:tracePt t="36619" x="5634038" y="1066800"/>
          <p14:tracePt t="36643" x="5624513" y="1039813"/>
          <p14:tracePt t="36651" x="5597525" y="1020763"/>
          <p14:tracePt t="36667" x="5597525" y="984250"/>
          <p14:tracePt t="36676" x="5597525" y="966788"/>
          <p14:tracePt t="36691" x="5597525" y="947738"/>
          <p14:tracePt t="36700" x="5597525" y="939800"/>
          <p14:tracePt t="36708" x="5597525" y="930275"/>
          <p14:tracePt t="36716" x="5597525" y="903288"/>
          <p14:tracePt t="36724" x="5597525" y="893763"/>
          <p14:tracePt t="36739" x="5597525" y="884238"/>
          <p14:tracePt t="36747" x="5597525" y="866775"/>
          <p14:tracePt t="36763" x="5597525" y="857250"/>
          <p14:tracePt t="36771" x="5597525" y="847725"/>
          <p14:tracePt t="36796" x="5597525" y="830263"/>
          <p14:tracePt t="36804" x="5616575" y="811213"/>
          <p14:tracePt t="36811" x="5624513" y="811213"/>
          <p14:tracePt t="36819" x="5643563" y="803275"/>
          <p14:tracePt t="36827" x="5670550" y="803275"/>
          <p14:tracePt t="36835" x="5707063" y="803275"/>
          <p14:tracePt t="36843" x="5743575" y="803275"/>
          <p14:tracePt t="36851" x="5770563" y="803275"/>
          <p14:tracePt t="36859" x="5807075" y="803275"/>
          <p14:tracePt t="36868" x="5834063" y="803275"/>
          <p14:tracePt t="36875" x="5843588" y="803275"/>
          <p14:tracePt t="36883" x="5880100" y="803275"/>
          <p14:tracePt t="36891" x="5880100" y="811213"/>
          <p14:tracePt t="36900" x="5889625" y="820738"/>
          <p14:tracePt t="36907" x="5899150" y="830263"/>
          <p14:tracePt t="36923" x="5916613" y="847725"/>
          <p14:tracePt t="36939" x="5926138" y="857250"/>
          <p14:tracePt t="36947" x="5935663" y="857250"/>
          <p14:tracePt t="36996" x="5953125" y="857250"/>
          <p14:tracePt t="37012" x="5972175" y="857250"/>
          <p14:tracePt t="37021" x="6016625" y="857250"/>
          <p14:tracePt t="37028" x="6062663" y="839788"/>
          <p14:tracePt t="37037" x="6089650" y="830263"/>
          <p14:tracePt t="37044" x="6135688" y="811213"/>
          <p14:tracePt t="37051" x="6172200" y="803275"/>
          <p14:tracePt t="37060" x="6172200" y="784225"/>
          <p14:tracePt t="37068" x="6189663" y="766763"/>
          <p14:tracePt t="37076" x="6226175" y="747713"/>
          <p14:tracePt t="37092" x="6235700" y="747713"/>
          <p14:tracePt t="37101" x="6245225" y="747713"/>
          <p14:tracePt t="37341" x="6254750" y="747713"/>
          <p14:tracePt t="37355" x="6262688" y="747713"/>
          <p14:tracePt t="37371" x="6272213" y="747713"/>
          <p14:tracePt t="37411" x="6291263" y="747713"/>
          <p14:tracePt t="37419" x="6299200" y="747713"/>
          <p14:tracePt t="37435" x="6299200" y="757238"/>
          <p14:tracePt t="37443" x="6308725" y="766763"/>
          <p14:tracePt t="37451" x="6326188" y="774700"/>
          <p14:tracePt t="37459" x="6335713" y="784225"/>
          <p14:tracePt t="37467" x="6354763" y="803275"/>
          <p14:tracePt t="37475" x="6372225" y="803275"/>
          <p14:tracePt t="37485" x="6391275" y="820738"/>
          <p14:tracePt t="37491" x="6418263" y="830263"/>
          <p14:tracePt t="37507" x="6427788" y="830263"/>
          <p14:tracePt t="37516" x="6435725" y="830263"/>
          <p14:tracePt t="37565" x="6445250" y="830263"/>
          <p14:tracePt t="37573" x="6464300" y="830263"/>
          <p14:tracePt t="37580" x="6472238" y="830263"/>
          <p14:tracePt t="37596" x="6481763" y="830263"/>
          <p14:tracePt t="37603" x="6500813" y="830263"/>
          <p14:tracePt t="37619" x="6508750" y="830263"/>
          <p14:tracePt t="37643" x="6518275" y="830263"/>
          <p14:tracePt t="37659" x="6537325" y="839788"/>
          <p14:tracePt t="37683" x="6537325" y="857250"/>
          <p14:tracePt t="37707" x="6537325" y="866775"/>
          <p14:tracePt t="37822" x="6545263" y="874713"/>
          <p14:tracePt t="37835" x="6554788" y="874713"/>
          <p14:tracePt t="37843" x="6573838" y="866775"/>
          <p14:tracePt t="37851" x="6581775" y="866775"/>
          <p14:tracePt t="37859" x="6591300" y="857250"/>
          <p14:tracePt t="37885" x="6618288" y="820738"/>
          <p14:tracePt t="37891" x="6627813" y="811213"/>
          <p14:tracePt t="37899" x="6645275" y="803275"/>
          <p14:tracePt t="37917" x="6654800" y="793750"/>
          <p14:tracePt t="37923" x="6681788" y="774700"/>
          <p14:tracePt t="37934" x="6700838" y="766763"/>
          <p14:tracePt t="37947" x="6710363" y="766763"/>
          <p14:tracePt t="37955" x="6737350" y="757238"/>
          <p14:tracePt t="38205" x="6737350" y="747713"/>
          <p14:tracePt t="38211" x="6754813" y="738188"/>
          <p14:tracePt t="38227" x="6773863" y="730250"/>
          <p14:tracePt t="38243" x="6783388" y="720725"/>
          <p14:tracePt t="38388" x="6800850" y="701675"/>
          <p14:tracePt t="38395" x="6810375" y="693738"/>
          <p14:tracePt t="38404" x="6819900" y="684213"/>
          <p14:tracePt t="38420" x="6827838" y="684213"/>
          <p14:tracePt t="38428" x="6827838" y="674688"/>
          <p14:tracePt t="38452" x="6827838" y="665163"/>
          <p14:tracePt t="38460" x="6837363" y="657225"/>
          <p14:tracePt t="38510" x="6846888" y="647700"/>
          <p14:tracePt t="38525" x="6856413" y="638175"/>
          <p14:tracePt t="38541" x="6864350" y="620713"/>
          <p14:tracePt t="38891" x="6864350" y="628650"/>
          <p14:tracePt t="38916" x="6846888" y="665163"/>
          <p14:tracePt t="38923" x="6846888" y="674688"/>
          <p14:tracePt t="38931" x="6837363" y="684213"/>
          <p14:tracePt t="38947" x="6827838" y="701675"/>
          <p14:tracePt t="38955" x="6819900" y="711200"/>
          <p14:tracePt t="38963" x="6810375" y="720725"/>
          <p14:tracePt t="38971" x="6800850" y="730250"/>
          <p14:tracePt t="38987" x="6791325" y="730250"/>
          <p14:tracePt t="38995" x="6783388" y="738188"/>
          <p14:tracePt t="39004" x="6773863" y="747713"/>
          <p14:tracePt t="39093" x="6764338" y="757238"/>
          <p14:tracePt t="39205" x="6810375" y="757238"/>
          <p14:tracePt t="39213" x="6883400" y="757238"/>
          <p14:tracePt t="39221" x="6964363" y="757238"/>
          <p14:tracePt t="39228" x="7037388" y="757238"/>
          <p14:tracePt t="39237" x="7129463" y="757238"/>
          <p14:tracePt t="39243" x="7183438" y="757238"/>
          <p14:tracePt t="39251" x="7239000" y="757238"/>
          <p14:tracePt t="39259" x="7256463" y="757238"/>
          <p14:tracePt t="39267" x="7275513" y="757238"/>
          <p14:tracePt t="39525" x="7283450" y="757238"/>
          <p14:tracePt t="39531" x="7283450" y="747713"/>
          <p14:tracePt t="39539" x="7283450" y="730250"/>
          <p14:tracePt t="39547" x="7283450" y="701675"/>
          <p14:tracePt t="39555" x="7275513" y="693738"/>
          <p14:tracePt t="39563" x="7275513" y="684213"/>
          <p14:tracePt t="39579" x="7265988" y="665163"/>
          <p14:tracePt t="39613" x="7265988" y="657225"/>
          <p14:tracePt t="39845" x="7256463" y="647700"/>
          <p14:tracePt t="39852" x="7248525" y="647700"/>
          <p14:tracePt t="39940" x="7229475" y="657225"/>
          <p14:tracePt t="39955" x="7229475" y="674688"/>
          <p14:tracePt t="39963" x="7219950" y="693738"/>
          <p14:tracePt t="39971" x="7202488" y="720725"/>
          <p14:tracePt t="39979" x="7192963" y="738188"/>
          <p14:tracePt t="39987" x="7192963" y="747713"/>
          <p14:tracePt t="39997" x="7192963" y="766763"/>
          <p14:tracePt t="40006" x="7183438" y="784225"/>
          <p14:tracePt t="40013" x="7183438" y="793750"/>
          <p14:tracePt t="40020" x="7183438" y="803275"/>
          <p14:tracePt t="40027" x="7175500" y="811213"/>
          <p14:tracePt t="40036" x="7175500" y="820738"/>
          <p14:tracePt t="40053" x="7156450" y="847725"/>
          <p14:tracePt t="41363" x="7156450" y="839788"/>
          <p14:tracePt t="41371" x="7156450" y="811213"/>
          <p14:tracePt t="41379" x="7156450" y="793750"/>
          <p14:tracePt t="41387" x="7138988" y="774700"/>
          <p14:tracePt t="41395" x="7138988" y="757238"/>
          <p14:tracePt t="41403" x="7129463" y="747713"/>
          <p14:tracePt t="41411" x="7110413" y="730250"/>
          <p14:tracePt t="41419" x="7110413" y="720725"/>
          <p14:tracePt t="41427" x="7102475" y="701675"/>
          <p14:tracePt t="41459" x="7092950" y="693738"/>
          <p14:tracePt t="41637" x="7073900" y="693738"/>
          <p14:tracePt t="41701" x="7073900" y="701675"/>
          <p14:tracePt t="41731" x="7073900" y="711200"/>
          <p14:tracePt t="41827" x="7073900" y="720725"/>
          <p14:tracePt t="41861" x="7073900" y="711200"/>
          <p14:tracePt t="41867" x="7073900" y="701675"/>
          <p14:tracePt t="41891" x="7073900" y="684213"/>
          <p14:tracePt t="42053" x="7073900" y="693738"/>
          <p14:tracePt t="42075" x="7073900" y="701675"/>
          <p14:tracePt t="42363" x="7083425" y="701675"/>
          <p14:tracePt t="42371" x="7102475" y="701675"/>
          <p14:tracePt t="42379" x="7119938" y="701675"/>
          <p14:tracePt t="42387" x="7138988" y="693738"/>
          <p14:tracePt t="42395" x="7165975" y="665163"/>
          <p14:tracePt t="42403" x="7175500" y="657225"/>
          <p14:tracePt t="42419" x="7192963" y="647700"/>
          <p14:tracePt t="42427" x="7202488" y="647700"/>
          <p14:tracePt t="42435" x="7212013" y="647700"/>
          <p14:tracePt t="42451" x="7219950" y="638175"/>
          <p14:tracePt t="42597" x="7229475" y="647700"/>
          <p14:tracePt t="42604" x="7229475" y="657225"/>
          <p14:tracePt t="42611" x="7229475" y="665163"/>
          <p14:tracePt t="42619" x="7239000" y="684213"/>
          <p14:tracePt t="42627" x="7239000" y="701675"/>
          <p14:tracePt t="42635" x="7256463" y="720725"/>
          <p14:tracePt t="42643" x="7256463" y="738188"/>
          <p14:tracePt t="42651" x="7256463" y="757238"/>
          <p14:tracePt t="42659" x="7265988" y="784225"/>
          <p14:tracePt t="42667" x="7265988" y="803275"/>
          <p14:tracePt t="42675" x="7265988" y="847725"/>
          <p14:tracePt t="42683" x="7265988" y="857250"/>
          <p14:tracePt t="42691" x="7283450" y="884238"/>
          <p14:tracePt t="42699" x="7283450" y="903288"/>
          <p14:tracePt t="42707" x="7283450" y="930275"/>
          <p14:tracePt t="42716" x="7292975" y="957263"/>
          <p14:tracePt t="42733" x="7302500" y="984250"/>
          <p14:tracePt t="42740" x="7312025" y="1003300"/>
          <p14:tracePt t="42750" x="7312025" y="1020763"/>
          <p14:tracePt t="42763" x="7312025" y="1030288"/>
          <p14:tracePt t="42772" x="7319963" y="1039813"/>
          <p14:tracePt t="42843" x="7329488" y="1039813"/>
          <p14:tracePt t="42852" x="7339013" y="1039813"/>
          <p14:tracePt t="42860" x="7375525" y="1039813"/>
          <p14:tracePt t="42868" x="7392988" y="1039813"/>
          <p14:tracePt t="42885" x="7475538" y="1012825"/>
          <p14:tracePt t="42892" x="7521575" y="976313"/>
          <p14:tracePt t="42901" x="7585075" y="947738"/>
          <p14:tracePt t="42908" x="7648575" y="893763"/>
          <p14:tracePt t="42916" x="7712075" y="857250"/>
          <p14:tracePt t="42923" x="7767638" y="811213"/>
          <p14:tracePt t="42932" x="7813675" y="757238"/>
          <p14:tracePt t="42939" x="7858125" y="711200"/>
          <p14:tracePt t="42948" x="7894638" y="701675"/>
          <p14:tracePt t="42956" x="7921625" y="665163"/>
          <p14:tracePt t="42963" x="7958138" y="638175"/>
          <p14:tracePt t="42972" x="7977188" y="620713"/>
          <p14:tracePt t="42980" x="7986713" y="611188"/>
          <p14:tracePt t="42990" x="8004175" y="592138"/>
          <p14:tracePt t="42996" x="8023225" y="574675"/>
          <p14:tracePt t="43006" x="8031163" y="565150"/>
          <p14:tracePt t="43021" x="8040688" y="565150"/>
          <p14:tracePt t="43099" x="8050213" y="574675"/>
          <p14:tracePt t="43115" x="8050213" y="601663"/>
          <p14:tracePt t="43123" x="8050213" y="620713"/>
          <p14:tracePt t="43131" x="8050213" y="647700"/>
          <p14:tracePt t="43139" x="8050213" y="665163"/>
          <p14:tracePt t="43150" x="8050213" y="674688"/>
          <p14:tracePt t="43155" x="8050213" y="693738"/>
          <p14:tracePt t="43164" x="8050213" y="701675"/>
          <p14:tracePt t="43253" x="8050213" y="711200"/>
          <p14:tracePt t="43283" x="8050213" y="720725"/>
          <p14:tracePt t="43291" x="8050213" y="730250"/>
          <p14:tracePt t="43299" x="8050213" y="738188"/>
          <p14:tracePt t="43307" x="8050213" y="747713"/>
          <p14:tracePt t="43316" x="8050213" y="757238"/>
          <p14:tracePt t="43323" x="8050213" y="774700"/>
          <p14:tracePt t="43332" x="8050213" y="784225"/>
          <p14:tracePt t="43339" x="8050213" y="793750"/>
          <p14:tracePt t="43349" x="8050213" y="811213"/>
          <p14:tracePt t="43363" x="8050213" y="820738"/>
          <p14:tracePt t="43372" x="8050213" y="830263"/>
          <p14:tracePt t="43380" x="8059738" y="839788"/>
          <p14:tracePt t="44053" x="8059738" y="830263"/>
          <p14:tracePt t="44059" x="8059738" y="820738"/>
          <p14:tracePt t="44075" x="8067675" y="811213"/>
          <p14:tracePt t="44083" x="8077200" y="811213"/>
          <p14:tracePt t="44091" x="8086725" y="803275"/>
          <p14:tracePt t="44435" x="8086725" y="820738"/>
          <p14:tracePt t="44443" x="8077200" y="839788"/>
          <p14:tracePt t="44452" x="8077200" y="874713"/>
          <p14:tracePt t="44460" x="8067675" y="893763"/>
          <p14:tracePt t="44468" x="8050213" y="939800"/>
          <p14:tracePt t="44476" x="8050213" y="947738"/>
          <p14:tracePt t="44483" x="8040688" y="966788"/>
          <p14:tracePt t="44581" x="8040688" y="947738"/>
          <p14:tracePt t="44603" x="8040688" y="939800"/>
          <p14:tracePt t="45611" x="8040688" y="966788"/>
          <p14:tracePt t="47351" x="8040688" y="984250"/>
          <p14:tracePt t="47355" x="8031163" y="993775"/>
          <p14:tracePt t="47364" x="8004175" y="1012825"/>
          <p14:tracePt t="47371" x="7986713" y="1030288"/>
          <p14:tracePt t="47379" x="7977188" y="1039813"/>
          <p14:tracePt t="47387" x="7967663" y="1049338"/>
          <p14:tracePt t="47396" x="7950200" y="1066800"/>
          <p14:tracePt t="47405" x="7940675" y="1066800"/>
          <p14:tracePt t="47422" x="7913688" y="1076325"/>
          <p14:tracePt t="47445" x="7904163" y="1076325"/>
          <p14:tracePt t="47454" x="7894638" y="1085850"/>
          <p14:tracePt t="47468" x="7885113" y="1085850"/>
          <p14:tracePt t="47484" x="7877175" y="1085850"/>
          <p14:tracePt t="47492" x="7867650" y="1093788"/>
          <p14:tracePt t="47500" x="7858125" y="1103313"/>
          <p14:tracePt t="47508" x="7821613" y="1103313"/>
          <p14:tracePt t="47518" x="7794625" y="1112838"/>
          <p14:tracePt t="47523" x="7767638" y="1112838"/>
          <p14:tracePt t="47532" x="7740650" y="1112838"/>
          <p14:tracePt t="47539" x="7721600" y="1122363"/>
          <p14:tracePt t="47548" x="7704138" y="1122363"/>
          <p14:tracePt t="47555" x="7694613" y="1122363"/>
          <p14:tracePt t="47563" x="7685088" y="1122363"/>
          <p14:tracePt t="47571" x="7675563" y="1122363"/>
          <p14:tracePt t="47579" x="7658100" y="1122363"/>
          <p14:tracePt t="47611" x="7648575" y="1122363"/>
          <p14:tracePt t="47636" x="7639050" y="1122363"/>
          <p14:tracePt t="47644" x="7621588" y="1122363"/>
          <p14:tracePt t="47652" x="7612063" y="1122363"/>
          <p14:tracePt t="47660" x="7602538" y="1122363"/>
          <p14:tracePt t="47676" x="7575550" y="1122363"/>
          <p14:tracePt t="47685" x="7558088" y="1122363"/>
          <p14:tracePt t="47692" x="7539038" y="1122363"/>
          <p14:tracePt t="47701" x="7502525" y="1112838"/>
          <p14:tracePt t="47717" x="7485063" y="1112838"/>
          <p14:tracePt t="47724" x="7475538" y="1112838"/>
          <p14:tracePt t="47737" x="7466013" y="1112838"/>
          <p14:tracePt t="47739" x="7448550" y="1112838"/>
          <p14:tracePt t="47748" x="7439025" y="1112838"/>
          <p14:tracePt t="47755" x="7429500" y="1112838"/>
          <p14:tracePt t="47765" x="7421563" y="1112838"/>
          <p14:tracePt t="47771" x="7392988" y="1112838"/>
          <p14:tracePt t="47779" x="7385050" y="1112838"/>
          <p14:tracePt t="47787" x="7348538" y="1112838"/>
          <p14:tracePt t="47795" x="7312025" y="1112838"/>
          <p14:tracePt t="47803" x="7292975" y="1112838"/>
          <p14:tracePt t="47812" x="7248525" y="1112838"/>
          <p14:tracePt t="47819" x="7239000" y="1112838"/>
          <p14:tracePt t="47827" x="7175500" y="1112838"/>
          <p14:tracePt t="47836" x="7138988" y="1122363"/>
          <p14:tracePt t="47843" x="7110413" y="1122363"/>
          <p14:tracePt t="47851" x="7056438" y="1122363"/>
          <p14:tracePt t="47859" x="7019925" y="1130300"/>
          <p14:tracePt t="47884" x="6864350" y="1158875"/>
          <p14:tracePt t="47891" x="6827838" y="1158875"/>
          <p14:tracePt t="47899" x="6783388" y="1166813"/>
          <p14:tracePt t="47907" x="6754813" y="1176338"/>
          <p14:tracePt t="47915" x="6737350" y="1176338"/>
          <p14:tracePt t="47923" x="6718300" y="1176338"/>
          <p14:tracePt t="47932" x="6691313" y="1176338"/>
          <p14:tracePt t="47939" x="6673850" y="1176338"/>
          <p14:tracePt t="47949" x="6645275" y="1176338"/>
          <p14:tracePt t="47955" x="6627813" y="1176338"/>
          <p14:tracePt t="47965" x="6618288" y="1176338"/>
          <p14:tracePt t="47979" x="6600825" y="1176338"/>
          <p14:tracePt t="47995" x="6591300" y="1185863"/>
          <p14:tracePt t="48020" x="6581775" y="1185863"/>
          <p14:tracePt t="48035" x="6564313" y="1203325"/>
          <p14:tracePt t="48043" x="6554788" y="1203325"/>
          <p14:tracePt t="48051" x="6545263" y="1203325"/>
          <p14:tracePt t="48059" x="6537325" y="1203325"/>
          <p14:tracePt t="48067" x="6508750" y="1203325"/>
          <p14:tracePt t="48075" x="6491288" y="1203325"/>
          <p14:tracePt t="48083" x="6472238" y="1203325"/>
          <p14:tracePt t="48092" x="6454775" y="1212850"/>
          <p14:tracePt t="48103" x="6427788" y="1212850"/>
          <p14:tracePt t="48110" x="6408738" y="1212850"/>
          <p14:tracePt t="48119" x="6399213" y="1212850"/>
          <p14:tracePt t="48124" x="6372225" y="1212850"/>
          <p14:tracePt t="48137" x="6362700" y="1212850"/>
          <p14:tracePt t="48139" x="6326188" y="1212850"/>
          <p14:tracePt t="48148" x="6308725" y="1212850"/>
          <p14:tracePt t="48155" x="6272213" y="1212850"/>
          <p14:tracePt t="48165" x="6226175" y="1212850"/>
          <p14:tracePt t="48171" x="6218238" y="1212850"/>
          <p14:tracePt t="48179" x="6172200" y="1212850"/>
          <p14:tracePt t="48187" x="6145213" y="1212850"/>
          <p14:tracePt t="48195" x="6135688" y="1212850"/>
          <p14:tracePt t="48203" x="6116638" y="1212850"/>
          <p14:tracePt t="48211" x="6089650" y="1212850"/>
          <p14:tracePt t="48219" x="6080125" y="1212850"/>
          <p14:tracePt t="48227" x="6072188" y="1212850"/>
          <p14:tracePt t="48236" x="6043613" y="1212850"/>
          <p14:tracePt t="48251" x="6035675" y="1212850"/>
          <p14:tracePt t="48259" x="6016625" y="1212850"/>
          <p14:tracePt t="48292" x="6007100" y="1212850"/>
          <p14:tracePt t="48316" x="5999163" y="1212850"/>
          <p14:tracePt t="48325" x="5989638" y="1212850"/>
          <p14:tracePt t="48332" x="5972175" y="1212850"/>
          <p14:tracePt t="48348" x="5972175" y="1222375"/>
          <p14:tracePt t="48355" x="5962650" y="1222375"/>
          <p14:tracePt t="48367" x="5953125" y="1222375"/>
          <p14:tracePt t="48371" x="5935663" y="1222375"/>
          <p14:tracePt t="48387" x="5926138" y="1222375"/>
          <p14:tracePt t="48411" x="5916613" y="1222375"/>
          <p14:tracePt t="48419" x="5889625" y="1239838"/>
          <p14:tracePt t="48427" x="5870575" y="1249363"/>
          <p14:tracePt t="48435" x="5816600" y="1268413"/>
          <p14:tracePt t="48443" x="5780088" y="1276350"/>
          <p14:tracePt t="48451" x="5734050" y="1295400"/>
          <p14:tracePt t="48459" x="5670550" y="1312863"/>
          <p14:tracePt t="48467" x="5624513" y="1322388"/>
          <p14:tracePt t="48475" x="5588000" y="1331913"/>
          <p14:tracePt t="48483" x="5543550" y="1349375"/>
          <p14:tracePt t="48491" x="5497513" y="1368425"/>
          <p14:tracePt t="48499" x="5478463" y="1368425"/>
          <p14:tracePt t="48507" x="5451475" y="1376363"/>
          <p14:tracePt t="48515" x="5441950" y="1376363"/>
          <p14:tracePt t="48532" x="5434013" y="1376363"/>
          <p14:tracePt t="48733" x="5424488" y="1376363"/>
          <p14:tracePt t="48763" x="5424488" y="1368425"/>
          <p14:tracePt t="48779" x="5424488" y="1358900"/>
          <p14:tracePt t="48787" x="5424488" y="1349375"/>
          <p14:tracePt t="48805" x="5424488" y="1331913"/>
          <p14:tracePt t="49227" x="5424488" y="1322388"/>
          <p14:tracePt t="49237" x="5424488" y="1312863"/>
          <p14:tracePt t="49252" x="5414963" y="1303338"/>
          <p14:tracePt t="49349" x="5414963" y="1295400"/>
          <p14:tracePt t="49367" x="5414963" y="1285875"/>
          <p14:tracePt t="49372" x="5414963" y="1276350"/>
          <p14:tracePt t="49387" x="5414963" y="1268413"/>
          <p14:tracePt t="49403" x="5414963" y="1258888"/>
          <p14:tracePt t="49419" x="5414963" y="1249363"/>
          <p14:tracePt t="49436" x="5405438" y="1239838"/>
          <p14:tracePt t="49965" x="5405438" y="1249363"/>
          <p14:tracePt t="49971" x="5405438" y="1268413"/>
          <p14:tracePt t="49987" x="5405438" y="1276350"/>
          <p14:tracePt t="50003" x="5405438" y="1285875"/>
          <p14:tracePt t="50019" x="5405438" y="1295400"/>
          <p14:tracePt t="50027" x="5397500" y="1303338"/>
          <p14:tracePt t="50035" x="5397500" y="1312863"/>
          <p14:tracePt t="50052" x="5397500" y="1322388"/>
          <p14:tracePt t="50067" x="5397500" y="1349375"/>
          <p14:tracePt t="50075" x="5397500" y="1368425"/>
          <p14:tracePt t="50083" x="5387975" y="1404938"/>
          <p14:tracePt t="50091" x="5387975" y="1412875"/>
          <p14:tracePt t="50100" x="5378450" y="1477963"/>
          <p14:tracePt t="50107" x="5368925" y="1477963"/>
          <p14:tracePt t="50115" x="5368925" y="1514475"/>
          <p14:tracePt t="50123" x="5368925" y="1550988"/>
          <p14:tracePt t="50131" x="5360988" y="1568450"/>
          <p14:tracePt t="50139" x="5360988" y="1595438"/>
          <p14:tracePt t="50149" x="5360988" y="1604963"/>
          <p14:tracePt t="50156" x="5360988" y="1614488"/>
          <p14:tracePt t="50188" x="5360988" y="1631950"/>
          <p14:tracePt t="50204" x="5351463" y="1641475"/>
          <p14:tracePt t="50212" x="5351463" y="1660525"/>
          <p14:tracePt t="50220" x="5351463" y="1687513"/>
          <p14:tracePt t="50227" x="5341938" y="1697038"/>
          <p14:tracePt t="50236" x="5341938" y="1731963"/>
          <p14:tracePt t="50243" x="5341938" y="1751013"/>
          <p14:tracePt t="50254" x="5324475" y="1797050"/>
          <p14:tracePt t="50267" x="5324475" y="1824038"/>
          <p14:tracePt t="50275" x="5324475" y="1841500"/>
          <p14:tracePt t="50283" x="5314950" y="1870075"/>
          <p14:tracePt t="50291" x="5314950" y="1887538"/>
          <p14:tracePt t="50299" x="5314950" y="1897063"/>
          <p14:tracePt t="50307" x="5314950" y="1924050"/>
          <p14:tracePt t="50315" x="5314950" y="1933575"/>
          <p14:tracePt t="50332" x="5314950" y="1951038"/>
          <p14:tracePt t="50339" x="5305425" y="1960563"/>
          <p14:tracePt t="54171" x="5251450" y="1970088"/>
          <p14:tracePt t="54179" x="5195888" y="1970088"/>
          <p14:tracePt t="54187" x="5168900" y="1970088"/>
          <p14:tracePt t="54195" x="5159375" y="1979613"/>
          <p14:tracePt t="54203" x="5151438" y="1979613"/>
          <p14:tracePt t="54211" x="5141913" y="1979613"/>
          <p14:tracePt t="54301" x="5105400" y="1979613"/>
          <p14:tracePt t="54307" x="5068888" y="1987550"/>
          <p14:tracePt t="54315" x="5032375" y="2006600"/>
          <p14:tracePt t="54323" x="5014913" y="2016125"/>
          <p14:tracePt t="54332" x="4986338" y="2016125"/>
          <p14:tracePt t="54339" x="4978400" y="2016125"/>
          <p14:tracePt t="54355" x="4968875" y="2016125"/>
          <p14:tracePt t="54435" x="4968875" y="2024063"/>
          <p14:tracePt t="54452" x="4949825" y="2024063"/>
          <p14:tracePt t="54460" x="4941888" y="2033588"/>
          <p14:tracePt t="54669" x="4932363" y="2043113"/>
          <p14:tracePt t="55213" x="4941888" y="2043113"/>
          <p14:tracePt t="55219" x="4978400" y="2043113"/>
          <p14:tracePt t="55227" x="5059363" y="2024063"/>
          <p14:tracePt t="55235" x="5132388" y="2024063"/>
          <p14:tracePt t="55243" x="5195888" y="2006600"/>
          <p14:tracePt t="55251" x="5232400" y="1997075"/>
          <p14:tracePt t="55259" x="5268913" y="1979613"/>
          <p14:tracePt t="55267" x="5278438" y="1979613"/>
          <p14:tracePt t="55284" x="5287963" y="1979613"/>
          <p14:tracePt t="55323" x="5305425" y="1979613"/>
          <p14:tracePt t="55331" x="5324475" y="1960563"/>
          <p14:tracePt t="55339" x="5334000" y="1951038"/>
          <p14:tracePt t="55355" x="5360988" y="1943100"/>
          <p14:tracePt t="55371" x="5368925" y="1943100"/>
          <p14:tracePt t="55669" x="5305425" y="1933575"/>
          <p14:tracePt t="55675" x="5251450" y="1914525"/>
          <p14:tracePt t="55683" x="5232400" y="1906588"/>
          <p14:tracePt t="55691" x="5214938" y="1906588"/>
          <p14:tracePt t="55699" x="5195888" y="1897063"/>
          <p14:tracePt t="55715" x="5178425" y="1897063"/>
          <p14:tracePt t="55805" x="5168900" y="1887538"/>
          <p14:tracePt t="55869" x="5168900" y="1878013"/>
          <p14:tracePt t="55877" x="5168900" y="1870075"/>
          <p14:tracePt t="55891" x="5168900" y="1860550"/>
          <p14:tracePt t="55899" x="5168900" y="1851025"/>
          <p14:tracePt t="55907" x="5178425" y="1824038"/>
          <p14:tracePt t="55916" x="5195888" y="1804988"/>
          <p14:tracePt t="55923" x="5214938" y="1797050"/>
          <p14:tracePt t="55931" x="5268913" y="1768475"/>
          <p14:tracePt t="55939" x="5314950" y="1760538"/>
          <p14:tracePt t="55948" x="5387975" y="1751013"/>
          <p14:tracePt t="55955" x="5434013" y="1751013"/>
          <p14:tracePt t="55965" x="5507038" y="1751013"/>
          <p14:tracePt t="55971" x="5561013" y="1751013"/>
          <p14:tracePt t="55982" x="5616575" y="1751013"/>
          <p14:tracePt t="55987" x="5653088" y="1751013"/>
          <p14:tracePt t="55995" x="5670550" y="1751013"/>
          <p14:tracePt t="56003" x="5688013" y="1751013"/>
          <p14:tracePt t="56163" x="5707063" y="1768475"/>
          <p14:tracePt t="56195" x="5707063" y="1778000"/>
          <p14:tracePt t="56211" x="5707063" y="1797050"/>
          <p14:tracePt t="56228" x="5707063" y="1814513"/>
          <p14:tracePt t="56236" x="5688013" y="1833563"/>
          <p14:tracePt t="56244" x="5653088" y="1851025"/>
          <p14:tracePt t="56253" x="5588000" y="1878013"/>
          <p14:tracePt t="56259" x="5551488" y="1887538"/>
          <p14:tracePt t="56269" x="5478463" y="1924050"/>
          <p14:tracePt t="56276" x="5441950" y="1933575"/>
          <p14:tracePt t="56284" x="5378450" y="1951038"/>
          <p14:tracePt t="56292" x="5351463" y="1979613"/>
          <p14:tracePt t="56300" x="5305425" y="1987550"/>
          <p14:tracePt t="56308" x="5297488" y="1987550"/>
          <p14:tracePt t="56315" x="5268913" y="1997075"/>
          <p14:tracePt t="57581" x="5268913" y="1987550"/>
          <p14:tracePt t="57597" x="5268913" y="1979613"/>
          <p14:tracePt t="57612" x="5278438" y="1970088"/>
          <p14:tracePt t="57939" x="5260975" y="1960563"/>
          <p14:tracePt t="57947" x="5205413" y="1960563"/>
          <p14:tracePt t="57955" x="5132388" y="1960563"/>
          <p14:tracePt t="57963" x="5041900" y="1960563"/>
          <p14:tracePt t="57971" x="4968875" y="1960563"/>
          <p14:tracePt t="57980" x="4905375" y="1987550"/>
          <p14:tracePt t="57987" x="4840288" y="1997075"/>
          <p14:tracePt t="57995" x="4803775" y="1997075"/>
          <p14:tracePt t="58003" x="4776788" y="1997075"/>
          <p14:tracePt t="58011" x="4759325" y="1997075"/>
          <p14:tracePt t="58019" x="4740275" y="1997075"/>
          <p14:tracePt t="58027" x="4730750" y="1997075"/>
          <p14:tracePt t="58035" x="4713288" y="1997075"/>
          <p14:tracePt t="58051" x="4695825" y="1997075"/>
          <p14:tracePt t="58059" x="4667250" y="2006600"/>
          <p14:tracePt t="58067" x="4640263" y="2006600"/>
          <p14:tracePt t="58075" x="4613275" y="2006600"/>
          <p14:tracePt t="58083" x="4567238" y="2006600"/>
          <p14:tracePt t="58091" x="4521200" y="2052638"/>
          <p14:tracePt t="58100" x="4484688" y="2052638"/>
          <p14:tracePt t="58107" x="4430713" y="2052638"/>
          <p14:tracePt t="58115" x="4394200" y="2070100"/>
          <p14:tracePt t="58123" x="4357688" y="2070100"/>
          <p14:tracePt t="58133" x="4340225" y="2079625"/>
          <p14:tracePt t="58139" x="4330700" y="2079625"/>
          <p14:tracePt t="58147" x="4311650" y="2079625"/>
          <p14:tracePt t="58164" x="4303713" y="2079625"/>
          <p14:tracePt t="58245" x="4284663" y="2097088"/>
          <p14:tracePt t="58261" x="4267200" y="2097088"/>
          <p14:tracePt t="58269" x="4257675" y="2097088"/>
          <p14:tracePt t="58293" x="4257675" y="2106613"/>
          <p14:tracePt t="58419" x="4248150" y="2116138"/>
          <p14:tracePt t="58435" x="4230688" y="2133600"/>
          <p14:tracePt t="58443" x="4211638" y="2143125"/>
          <p14:tracePt t="58459" x="4202113" y="2152650"/>
          <p14:tracePt t="58475" x="4184650" y="2152650"/>
          <p14:tracePt t="58483" x="4175125" y="2160588"/>
          <p14:tracePt t="58775" x="4165600" y="2170113"/>
          <p14:tracePt t="58804" x="4165600" y="2179638"/>
          <p14:tracePt t="58812" x="4157663" y="2197100"/>
          <p14:tracePt t="58820" x="4148138" y="2216150"/>
          <p14:tracePt t="58828" x="4138613" y="2225675"/>
          <p14:tracePt t="58838" x="4129088" y="2233613"/>
          <p14:tracePt t="58844" x="4121150" y="2243138"/>
          <p14:tracePt t="58875" x="4121150" y="2252663"/>
          <p14:tracePt t="60853" x="4111625" y="2270125"/>
          <p14:tracePt t="60860" x="4102100" y="2270125"/>
          <p14:tracePt t="60867" x="4075113" y="2289175"/>
          <p14:tracePt t="60875" x="4065588" y="2298700"/>
          <p14:tracePt t="60892" x="4048125" y="2325688"/>
          <p14:tracePt t="60899" x="4038600" y="2343150"/>
          <p14:tracePt t="60915" x="4038600" y="2352675"/>
          <p14:tracePt t="61685" x="4038600" y="2379663"/>
          <p14:tracePt t="61691" x="4038600" y="2408238"/>
          <p14:tracePt t="61699" x="4038600" y="2452688"/>
          <p14:tracePt t="61707" x="4021138" y="2489200"/>
          <p14:tracePt t="61718" x="4002088" y="2571750"/>
          <p14:tracePt t="61727" x="4002088" y="2625725"/>
          <p14:tracePt t="61734" x="3984625" y="2671763"/>
          <p14:tracePt t="61740" x="3975100" y="2708275"/>
          <p14:tracePt t="61748" x="3975100" y="2771775"/>
          <p14:tracePt t="61756" x="3965575" y="2827338"/>
          <p14:tracePt t="61765" x="3965575" y="2854325"/>
          <p14:tracePt t="61772" x="3965575" y="2900363"/>
          <p14:tracePt t="61782" x="3965575" y="2909888"/>
          <p14:tracePt t="61788" x="3965575" y="2946400"/>
          <p14:tracePt t="61804" x="3965575" y="2963863"/>
          <p14:tracePt t="61811" x="3965575" y="2973388"/>
          <p14:tracePt t="61929" x="3956050" y="2982913"/>
          <p14:tracePt t="61955" x="3956050" y="2973388"/>
          <p14:tracePt t="61963" x="3965575" y="2946400"/>
          <p14:tracePt t="61972" x="4002088" y="2881313"/>
          <p14:tracePt t="61979" x="4038600" y="2817813"/>
          <p14:tracePt t="61987" x="4065588" y="2790825"/>
          <p14:tracePt t="61995" x="4102100" y="2727325"/>
          <p14:tracePt t="62003" x="4129088" y="2698750"/>
          <p14:tracePt t="62011" x="4157663" y="2635250"/>
          <p14:tracePt t="62019" x="4175125" y="2625725"/>
          <p14:tracePt t="62027" x="4184650" y="2617788"/>
          <p14:tracePt t="62035" x="4194175" y="2589213"/>
          <p14:tracePt t="62059" x="4202113" y="2581275"/>
          <p14:tracePt t="62156" x="4211638" y="2589213"/>
          <p14:tracePt t="62163" x="4211638" y="2644775"/>
          <p14:tracePt t="62171" x="4211638" y="2698750"/>
          <p14:tracePt t="62179" x="4211638" y="2754313"/>
          <p14:tracePt t="62187" x="4211638" y="2808288"/>
          <p14:tracePt t="62197" x="4211638" y="2854325"/>
          <p14:tracePt t="62203" x="4211638" y="2909888"/>
          <p14:tracePt t="62211" x="4211638" y="2936875"/>
          <p14:tracePt t="62219" x="4211638" y="2973388"/>
          <p14:tracePt t="62227" x="4211638" y="3000375"/>
          <p14:tracePt t="62235" x="4211638" y="3017838"/>
          <p14:tracePt t="62243" x="4211638" y="3027363"/>
          <p14:tracePt t="62259" x="4221163" y="3046413"/>
          <p14:tracePt t="62345" x="4248150" y="3009900"/>
          <p14:tracePt t="62347" x="4294188" y="2973388"/>
          <p14:tracePt t="62356" x="4357688" y="2927350"/>
          <p14:tracePt t="62369" x="4421188" y="2873375"/>
          <p14:tracePt t="62373" x="4484688" y="2817813"/>
          <p14:tracePt t="62385" x="4540250" y="2771775"/>
          <p14:tracePt t="62389" x="4622800" y="2698750"/>
          <p14:tracePt t="62400" x="4686300" y="2644775"/>
          <p14:tracePt t="62405" x="4730750" y="2608263"/>
          <p14:tracePt t="62411" x="4795838" y="2571750"/>
          <p14:tracePt t="62419" x="4849813" y="2535238"/>
          <p14:tracePt t="62427" x="4859338" y="2525713"/>
          <p14:tracePt t="62435" x="4876800" y="2525713"/>
          <p14:tracePt t="62515" x="4905375" y="2554288"/>
          <p14:tracePt t="62523" x="4913313" y="2608263"/>
          <p14:tracePt t="62531" x="4941888" y="2671763"/>
          <p14:tracePt t="62539" x="4959350" y="2727325"/>
          <p14:tracePt t="62547" x="4978400" y="2790825"/>
          <p14:tracePt t="62555" x="4995863" y="2873375"/>
          <p14:tracePt t="62564" x="5022850" y="2917825"/>
          <p14:tracePt t="62571" x="5032375" y="2936875"/>
          <p14:tracePt t="62581" x="5041900" y="2963863"/>
          <p14:tracePt t="62587" x="5049838" y="2973388"/>
          <p14:tracePt t="62652" x="5068888" y="2973388"/>
          <p14:tracePt t="62659" x="5159375" y="2909888"/>
          <p14:tracePt t="62667" x="5260975" y="2836863"/>
          <p14:tracePt t="62675" x="5368925" y="2763838"/>
          <p14:tracePt t="62683" x="5497513" y="2671763"/>
          <p14:tracePt t="62691" x="5661025" y="2598738"/>
          <p14:tracePt t="62699" x="5724525" y="2571750"/>
          <p14:tracePt t="62707" x="5843588" y="2517775"/>
          <p14:tracePt t="62716" x="5926138" y="2444750"/>
          <p14:tracePt t="62723" x="5999163" y="2416175"/>
          <p14:tracePt t="62731" x="6035675" y="2398713"/>
          <p14:tracePt t="62739" x="6062663" y="2398713"/>
          <p14:tracePt t="62813" x="6072188" y="2416175"/>
          <p14:tracePt t="62819" x="6072188" y="2462213"/>
          <p14:tracePt t="62827" x="6072188" y="2498725"/>
          <p14:tracePt t="62835" x="6072188" y="2554288"/>
          <p14:tracePt t="62843" x="6072188" y="2617788"/>
          <p14:tracePt t="62851" x="6072188" y="2625725"/>
          <p14:tracePt t="62859" x="6072188" y="2671763"/>
          <p14:tracePt t="62867" x="6072188" y="2708275"/>
          <p14:tracePt t="62875" x="6072188" y="2727325"/>
          <p14:tracePt t="62883" x="6072188" y="2744788"/>
          <p14:tracePt t="62891" x="6080125" y="2763838"/>
          <p14:tracePt t="62899" x="6089650" y="2771775"/>
          <p14:tracePt t="62907" x="6108700" y="2771775"/>
          <p14:tracePt t="62916" x="6135688" y="2771775"/>
          <p14:tracePt t="62923" x="6199188" y="2771775"/>
          <p14:tracePt t="62931" x="6308725" y="2771775"/>
          <p14:tracePt t="62939" x="6454775" y="2771775"/>
          <p14:tracePt t="62948" x="6681788" y="2771775"/>
          <p14:tracePt t="62955" x="6864350" y="2771775"/>
          <p14:tracePt t="62964" x="7110413" y="2771775"/>
          <p14:tracePt t="62971" x="7375525" y="2771775"/>
          <p14:tracePt t="62981" x="7612063" y="2744788"/>
          <p14:tracePt t="62987" x="7794625" y="2735263"/>
          <p14:tracePt t="62996" x="7977188" y="2698750"/>
          <p14:tracePt t="63003" x="8132763" y="2654300"/>
          <p14:tracePt t="63011" x="8213725" y="2635250"/>
          <p14:tracePt t="63019" x="8269288" y="2608263"/>
          <p14:tracePt t="63027" x="8305800" y="2598738"/>
          <p14:tracePt t="63035" x="8323263" y="2589213"/>
          <p14:tracePt t="63109" x="8332788" y="2589213"/>
          <p14:tracePt t="63144" x="8350250" y="2617788"/>
          <p14:tracePt t="63153" x="8350250" y="2625725"/>
          <p14:tracePt t="63159" x="8350250" y="2644775"/>
          <p14:tracePt t="63166" x="8350250" y="2681288"/>
          <p14:tracePt t="63172" x="8350250" y="2698750"/>
          <p14:tracePt t="63187" x="8350250" y="2717800"/>
          <p14:tracePt t="63198" x="8350250" y="2727325"/>
          <p14:tracePt t="63204" x="8350250" y="2735263"/>
          <p14:tracePt t="63251" x="8350250" y="2744788"/>
          <p14:tracePt t="63267" x="8350250" y="2763838"/>
          <p14:tracePt t="63283" x="8350250" y="2771775"/>
          <p14:tracePt t="63291" x="8350250" y="2781300"/>
          <p14:tracePt t="63307" x="8350250" y="2800350"/>
          <p14:tracePt t="63331" x="8350250" y="2808288"/>
          <p14:tracePt t="63347" x="8350250" y="2817813"/>
          <p14:tracePt t="63355" x="8350250" y="2827338"/>
          <p14:tracePt t="63364" x="8350250" y="2844800"/>
          <p14:tracePt t="63371" x="8350250" y="2854325"/>
          <p14:tracePt t="63380" x="8350250" y="2881313"/>
          <p14:tracePt t="63387" x="8350250" y="2890838"/>
          <p14:tracePt t="63396" x="8350250" y="2900363"/>
          <p14:tracePt t="63403" x="8350250" y="2909888"/>
          <p14:tracePt t="63492" x="8350250" y="2917825"/>
          <p14:tracePt t="63499" x="8350250" y="2927350"/>
          <p14:tracePt t="63507" x="8350250" y="2936875"/>
          <p14:tracePt t="63515" x="8323263" y="2954338"/>
          <p14:tracePt t="63523" x="8277225" y="2990850"/>
          <p14:tracePt t="63532" x="8240713" y="3009900"/>
          <p14:tracePt t="63539" x="8186738" y="3046413"/>
          <p14:tracePt t="63547" x="8159750" y="3054350"/>
          <p14:tracePt t="63555" x="8140700" y="3063875"/>
          <p14:tracePt t="63563" x="8113713" y="3082925"/>
          <p14:tracePt t="63571" x="8113713" y="3090863"/>
          <p14:tracePt t="63588" x="8104188" y="3090863"/>
          <p14:tracePt t="63709" x="8077200" y="3090863"/>
          <p14:tracePt t="63715" x="8023225" y="3090863"/>
          <p14:tracePt t="63723" x="7958138" y="3063875"/>
          <p14:tracePt t="63731" x="7877175" y="3054350"/>
          <p14:tracePt t="63739" x="7804150" y="3009900"/>
          <p14:tracePt t="63747" x="7667625" y="3000375"/>
          <p14:tracePt t="63755" x="7594600" y="3000375"/>
          <p14:tracePt t="63764" x="7448550" y="2982913"/>
          <p14:tracePt t="63771" x="7319963" y="2954338"/>
          <p14:tracePt t="63782" x="7175500" y="2954338"/>
          <p14:tracePt t="63787" x="7010400" y="2954338"/>
          <p14:tracePt t="63797" x="6883400" y="2954338"/>
          <p14:tracePt t="63803" x="6737350" y="2954338"/>
          <p14:tracePt t="63811" x="6645275" y="2954338"/>
          <p14:tracePt t="63819" x="6518275" y="2954338"/>
          <p14:tracePt t="63827" x="6427788" y="2954338"/>
          <p14:tracePt t="63835" x="6354763" y="2954338"/>
          <p14:tracePt t="63843" x="6326188" y="2954338"/>
          <p14:tracePt t="63851" x="6281738" y="2954338"/>
          <p14:tracePt t="63859" x="6254750" y="2954338"/>
          <p14:tracePt t="63867" x="6235700" y="2954338"/>
          <p14:tracePt t="63875" x="6208713" y="2954338"/>
          <p14:tracePt t="63900" x="6035675" y="2954338"/>
          <p14:tracePt t="63908" x="5962650" y="2954338"/>
          <p14:tracePt t="63916" x="5889625" y="2954338"/>
          <p14:tracePt t="63924" x="5780088" y="2954338"/>
          <p14:tracePt t="63931" x="5670550" y="2954338"/>
          <p14:tracePt t="63939" x="5561013" y="2954338"/>
          <p14:tracePt t="63947" x="5470525" y="2954338"/>
          <p14:tracePt t="63955" x="5341938" y="2973388"/>
          <p14:tracePt t="63964" x="5260975" y="2973388"/>
          <p14:tracePt t="63971" x="5205413" y="2982913"/>
          <p14:tracePt t="63980" x="5159375" y="2982913"/>
          <p14:tracePt t="63987" x="5122863" y="2982913"/>
          <p14:tracePt t="63997" x="5114925" y="2982913"/>
          <p14:tracePt t="64003" x="5105400" y="2982913"/>
          <p14:tracePt t="64027" x="5086350" y="2982913"/>
          <p14:tracePt t="64043" x="5078413" y="2982913"/>
          <p14:tracePt t="64051" x="5049838" y="2982913"/>
          <p14:tracePt t="64059" x="5041900" y="2982913"/>
          <p14:tracePt t="64068" x="5022850" y="2982913"/>
          <p14:tracePt t="64076" x="4986338" y="2982913"/>
          <p14:tracePt t="64085" x="4978400" y="2982913"/>
          <p14:tracePt t="64092" x="4941888" y="2982913"/>
          <p14:tracePt t="64100" x="4932363" y="2982913"/>
          <p14:tracePt t="64108" x="4905375" y="2982913"/>
          <p14:tracePt t="64117" x="4895850" y="2982913"/>
          <p14:tracePt t="64124" x="4868863" y="2982913"/>
          <p14:tracePt t="64140" x="4849813" y="2982913"/>
          <p14:tracePt t="64150" x="4813300" y="2982913"/>
          <p14:tracePt t="64155" x="4803775" y="2982913"/>
          <p14:tracePt t="64166" x="4759325" y="2982913"/>
          <p14:tracePt t="64172" x="4740275" y="2982913"/>
          <p14:tracePt t="64183" x="4695825" y="2963863"/>
          <p14:tracePt t="64188" x="4659313" y="2963863"/>
          <p14:tracePt t="64198" x="4613275" y="2954338"/>
          <p14:tracePt t="64204" x="4557713" y="2954338"/>
          <p14:tracePt t="64212" x="4540250" y="2946400"/>
          <p14:tracePt t="64220" x="4513263" y="2946400"/>
          <p14:tracePt t="64228" x="4494213" y="2946400"/>
          <p14:tracePt t="64236" x="4467225" y="2936875"/>
          <p14:tracePt t="64243" x="4457700" y="2936875"/>
          <p14:tracePt t="64251" x="4430713" y="2917825"/>
          <p14:tracePt t="64259" x="4421188" y="2917825"/>
          <p14:tracePt t="64267" x="4403725" y="2909888"/>
          <p14:tracePt t="64275" x="4384675" y="2909888"/>
          <p14:tracePt t="64299" x="4376738" y="2909888"/>
          <p14:tracePt t="64501" x="4357688" y="2909888"/>
          <p14:tracePt t="64507" x="4321175" y="2909888"/>
          <p14:tracePt t="64515" x="4275138" y="2909888"/>
          <p14:tracePt t="64523" x="4248150" y="2909888"/>
          <p14:tracePt t="64531" x="4230688" y="2909888"/>
          <p14:tracePt t="64539" x="4211638" y="2909888"/>
          <p14:tracePt t="64547" x="4202113" y="2909888"/>
          <p14:tracePt t="64555" x="4194175" y="2909888"/>
          <p14:tracePt t="65029" x="4194175" y="2890838"/>
          <p14:tracePt t="65037" x="4238625" y="2854325"/>
          <p14:tracePt t="65045" x="4284663" y="2844800"/>
          <p14:tracePt t="65053" x="4357688" y="2817813"/>
          <p14:tracePt t="65060" x="4421188" y="2790825"/>
          <p14:tracePt t="65068" x="4503738" y="2763838"/>
          <p14:tracePt t="65076" x="4630738" y="2735263"/>
          <p14:tracePt t="65084" x="4730750" y="2708275"/>
          <p14:tracePt t="65092" x="4840288" y="2662238"/>
          <p14:tracePt t="65100" x="4941888" y="2654300"/>
          <p14:tracePt t="65108" x="5032375" y="2635250"/>
          <p14:tracePt t="65116" x="5132388" y="2598738"/>
          <p14:tracePt t="65124" x="5168900" y="2589213"/>
          <p14:tracePt t="65132" x="5214938" y="2581275"/>
          <p14:tracePt t="65140" x="5232400" y="2571750"/>
          <p14:tracePt t="65147" x="5251450" y="2544763"/>
          <p14:tracePt t="65164" x="5260975" y="2544763"/>
          <p14:tracePt t="65203" x="5268913" y="2544763"/>
          <p14:tracePt t="65359" x="5224463" y="2544763"/>
          <p14:tracePt t="65364" x="5141913" y="2554288"/>
          <p14:tracePt t="65371" x="5032375" y="2554288"/>
          <p14:tracePt t="65380" x="4922838" y="2571750"/>
          <p14:tracePt t="65387" x="4813300" y="2581275"/>
          <p14:tracePt t="65398" x="4695825" y="2608263"/>
          <p14:tracePt t="65403" x="4567238" y="2625725"/>
          <p14:tracePt t="65411" x="4440238" y="2635250"/>
          <p14:tracePt t="65419" x="4275138" y="2681288"/>
          <p14:tracePt t="65427" x="4175125" y="2698750"/>
          <p14:tracePt t="65435" x="4084638" y="2727325"/>
          <p14:tracePt t="65443" x="4065588" y="2744788"/>
          <p14:tracePt t="65451" x="4029075" y="2754313"/>
          <p14:tracePt t="65459" x="4011613" y="2763838"/>
          <p14:tracePt t="65467" x="4002088" y="2771775"/>
          <p14:tracePt t="65556" x="4029075" y="2771775"/>
          <p14:tracePt t="65563" x="4084638" y="2771775"/>
          <p14:tracePt t="65571" x="4157663" y="2771775"/>
          <p14:tracePt t="65579" x="4221163" y="2771775"/>
          <p14:tracePt t="65587" x="4275138" y="2771775"/>
          <p14:tracePt t="65596" x="4311650" y="2771775"/>
          <p14:tracePt t="65603" x="4321175" y="2771775"/>
          <p14:tracePt t="65756" x="4330700" y="2771775"/>
          <p14:tracePt t="65772" x="4367213" y="2771775"/>
          <p14:tracePt t="65780" x="4394200" y="2771775"/>
          <p14:tracePt t="65788" x="4457700" y="2735263"/>
          <p14:tracePt t="65797" x="4494213" y="2727325"/>
          <p14:tracePt t="65804" x="4540250" y="2717800"/>
          <p14:tracePt t="65816" x="4603750" y="2690813"/>
          <p14:tracePt t="65820" x="4630738" y="2681288"/>
          <p14:tracePt t="65828" x="4659313" y="2671763"/>
          <p14:tracePt t="65836" x="4695825" y="2662238"/>
          <p14:tracePt t="65844" x="4722813" y="2625725"/>
          <p14:tracePt t="65853" x="4730750" y="2625725"/>
          <p14:tracePt t="65997" x="4695825" y="2625725"/>
          <p14:tracePt t="66004" x="4667250" y="2635250"/>
          <p14:tracePt t="66012" x="4649788" y="2644775"/>
          <p14:tracePt t="66020" x="4640263" y="2654300"/>
          <p14:tracePt t="66396" x="4622800" y="2654300"/>
          <p14:tracePt t="66437" x="4613275" y="2654300"/>
          <p14:tracePt t="66443" x="4603750" y="2654300"/>
          <p14:tracePt t="66451" x="4576763" y="2625725"/>
          <p14:tracePt t="66459" x="4567238" y="2617788"/>
          <p14:tracePt t="66467" x="4557713" y="2608263"/>
          <p14:tracePt t="66475" x="4521200" y="2581275"/>
          <p14:tracePt t="66491" x="4521200" y="2571750"/>
          <p14:tracePt t="66499" x="4521200" y="2535238"/>
          <p14:tracePt t="66507" x="4540250" y="2508250"/>
          <p14:tracePt t="66515" x="4576763" y="2471738"/>
          <p14:tracePt t="66523" x="4630738" y="2408238"/>
          <p14:tracePt t="66534" x="4713288" y="2325688"/>
          <p14:tracePt t="66539" x="4795838" y="2225675"/>
          <p14:tracePt t="66547" x="4886325" y="2170113"/>
          <p14:tracePt t="66555" x="4913313" y="2143125"/>
          <p14:tracePt t="66563" x="5005388" y="2097088"/>
          <p14:tracePt t="66571" x="5095875" y="2052638"/>
          <p14:tracePt t="66580" x="5178425" y="1997075"/>
          <p14:tracePt t="66587" x="5214938" y="1987550"/>
          <p14:tracePt t="66597" x="5232400" y="1970088"/>
          <p14:tracePt t="66603" x="5241925" y="1960563"/>
          <p14:tracePt t="66820" x="5251450" y="1960563"/>
          <p14:tracePt t="66828" x="5260975" y="1951038"/>
          <p14:tracePt t="66843" x="5268913" y="1924050"/>
          <p14:tracePt t="66851" x="5278438" y="1924050"/>
          <p14:tracePt t="66859" x="5287963" y="1914525"/>
          <p14:tracePt t="66867" x="5305425" y="1897063"/>
          <p14:tracePt t="66881" x="5324475" y="1878013"/>
          <p14:tracePt t="66883" x="5324475" y="1870075"/>
          <p14:tracePt t="66891" x="5351463" y="1824038"/>
          <p14:tracePt t="66899" x="5360988" y="1824038"/>
          <p14:tracePt t="66907" x="5368925" y="1797050"/>
          <p14:tracePt t="66915" x="5378450" y="1778000"/>
          <p14:tracePt t="66923" x="5378450" y="1741488"/>
          <p14:tracePt t="66931" x="5397500" y="1724025"/>
          <p14:tracePt t="66955" x="5405438" y="1714500"/>
          <p14:tracePt t="67189" x="5405438" y="1697038"/>
          <p14:tracePt t="67195" x="5405438" y="1687513"/>
          <p14:tracePt t="67203" x="5405438" y="1668463"/>
          <p14:tracePt t="67212" x="5405438" y="1660525"/>
          <p14:tracePt t="67219" x="5405438" y="1651000"/>
          <p14:tracePt t="67227" x="5414963" y="1631950"/>
          <p14:tracePt t="67235" x="5414963" y="1624013"/>
          <p14:tracePt t="67259" x="5414963" y="1614488"/>
          <p14:tracePt t="67275" x="5414963" y="1604963"/>
          <p14:tracePt t="67291" x="5414963" y="1587500"/>
          <p14:tracePt t="67637" x="5414963" y="1568450"/>
          <p14:tracePt t="67643" x="5414963" y="1558925"/>
          <p14:tracePt t="67651" x="5414963" y="1541463"/>
          <p14:tracePt t="67667" x="5414963" y="1522413"/>
          <p14:tracePt t="67675" x="5414963" y="1495425"/>
          <p14:tracePt t="67683" x="5424488" y="1485900"/>
          <p14:tracePt t="67691" x="5424488" y="1477963"/>
          <p14:tracePt t="67699" x="5424488" y="1458913"/>
          <p14:tracePt t="67707" x="5424488" y="1449388"/>
          <p14:tracePt t="67739" x="5424488" y="1441450"/>
          <p14:tracePt t="68011" x="5424488" y="1458913"/>
          <p14:tracePt t="68019" x="5424488" y="1485900"/>
          <p14:tracePt t="68027" x="5424488" y="1514475"/>
          <p14:tracePt t="68036" x="5424488" y="1531938"/>
          <p14:tracePt t="68045" x="5424488" y="1550988"/>
          <p14:tracePt t="68056" x="5424488" y="1587500"/>
          <p14:tracePt t="68059" x="5424488" y="1624013"/>
          <p14:tracePt t="68067" x="5424488" y="1631950"/>
          <p14:tracePt t="68075" x="5424488" y="1651000"/>
          <p14:tracePt t="68083" x="5424488" y="1668463"/>
          <p14:tracePt t="68091" x="5424488" y="1677988"/>
          <p14:tracePt t="68141" x="5414963" y="1687513"/>
          <p14:tracePt t="68229" x="5405438" y="1697038"/>
          <p14:tracePt t="68241" x="5405438" y="1704975"/>
          <p14:tracePt t="68247" x="5405438" y="1724025"/>
          <p14:tracePt t="68255" x="5397500" y="1731963"/>
          <p14:tracePt t="68260" x="5397500" y="1741488"/>
          <p14:tracePt t="68267" x="5387975" y="1751013"/>
          <p14:tracePt t="68275" x="5387975" y="1760538"/>
          <p14:tracePt t="68283" x="5387975" y="1768475"/>
          <p14:tracePt t="68291" x="5378450" y="1778000"/>
          <p14:tracePt t="68299" x="5378450" y="1787525"/>
          <p14:tracePt t="69109" x="5378450" y="1797050"/>
          <p14:tracePt t="69117" x="5378450" y="1804988"/>
          <p14:tracePt t="69124" x="5378450" y="1814513"/>
          <p14:tracePt t="69134" x="5368925" y="1824038"/>
          <p14:tracePt t="69140" x="5368925" y="1833563"/>
          <p14:tracePt t="69485" x="5368925" y="1824038"/>
          <p14:tracePt t="69491" x="5378450" y="1814513"/>
          <p14:tracePt t="69499" x="5378450" y="1797050"/>
          <p14:tracePt t="69515" x="5378450" y="1787525"/>
          <p14:tracePt t="69531" x="5378450" y="1768475"/>
          <p14:tracePt t="69557" x="5387975" y="1760538"/>
          <p14:tracePt t="69563" x="5397500" y="1751013"/>
          <p14:tracePt t="69676" x="5405438" y="1760538"/>
          <p14:tracePt t="69691" x="5405438" y="1768475"/>
          <p14:tracePt t="69699" x="5414963" y="1787525"/>
          <p14:tracePt t="69715" x="5414963" y="1797050"/>
          <p14:tracePt t="69813" x="5414963" y="1804988"/>
          <p14:tracePt t="69819" x="5414963" y="1824038"/>
          <p14:tracePt t="69827" x="5414963" y="1833563"/>
          <p14:tracePt t="69835" x="5405438" y="1851025"/>
          <p14:tracePt t="69843" x="5397500" y="1860550"/>
          <p14:tracePt t="69859" x="5387975" y="1870075"/>
          <p14:tracePt t="69867" x="5378450" y="1887538"/>
          <p14:tracePt t="69883" x="5378450" y="1897063"/>
          <p14:tracePt t="69898" x="5368925" y="1897063"/>
          <p14:tracePt t="69899" x="5351463" y="1906588"/>
          <p14:tracePt t="69997" x="5334000" y="1924050"/>
          <p14:tracePt t="70008" x="5314950" y="1933575"/>
          <p14:tracePt t="70013" x="5297488" y="1943100"/>
          <p14:tracePt t="70020" x="5268913" y="1960563"/>
          <p14:tracePt t="70027" x="5251450" y="1970088"/>
          <p14:tracePt t="70035" x="5232400" y="1970088"/>
          <p14:tracePt t="70189" x="5224463" y="1970088"/>
          <p14:tracePt t="70197" x="5214938" y="1960563"/>
          <p14:tracePt t="70204" x="5205413" y="1951038"/>
          <p14:tracePt t="70217" x="5187950" y="1924050"/>
          <p14:tracePt t="70220" x="5178425" y="1914525"/>
          <p14:tracePt t="70229" x="5168900" y="1897063"/>
          <p14:tracePt t="70242" x="5159375" y="1870075"/>
          <p14:tracePt t="70243" x="5159375" y="1860550"/>
          <p14:tracePt t="70251" x="5159375" y="1851025"/>
          <p14:tracePt t="70259" x="5141913" y="1833563"/>
          <p14:tracePt t="70267" x="5132388" y="1814513"/>
          <p14:tracePt t="70283" x="5132388" y="1804988"/>
          <p14:tracePt t="70291" x="5132388" y="1797050"/>
          <p14:tracePt t="70315" x="5132388" y="1787525"/>
          <p14:tracePt t="70332" x="5132388" y="1768475"/>
          <p14:tracePt t="70348" x="5132388" y="1760538"/>
          <p14:tracePt t="70356" x="5132388" y="1751013"/>
          <p14:tracePt t="70380" x="5132388" y="1724025"/>
          <p14:tracePt t="70388" x="5141913" y="1714500"/>
          <p14:tracePt t="70404" x="5151438" y="1704975"/>
          <p14:tracePt t="70415" x="5178425" y="1697038"/>
          <p14:tracePt t="70420" x="5187950" y="1697038"/>
          <p14:tracePt t="70428" x="5214938" y="1677988"/>
          <p14:tracePt t="70436" x="5241925" y="1677988"/>
          <p14:tracePt t="70444" x="5268913" y="1677988"/>
          <p14:tracePt t="70451" x="5324475" y="1677988"/>
          <p14:tracePt t="70459" x="5368925" y="1677988"/>
          <p14:tracePt t="70467" x="5405438" y="1677988"/>
          <p14:tracePt t="70476" x="5434013" y="1687513"/>
          <p14:tracePt t="70483" x="5470525" y="1704975"/>
          <p14:tracePt t="70491" x="5514975" y="1724025"/>
          <p14:tracePt t="70499" x="5514975" y="1731963"/>
          <p14:tracePt t="70507" x="5534025" y="1741488"/>
          <p14:tracePt t="70531" x="5543550" y="1751013"/>
          <p14:tracePt t="70555" x="5551488" y="1760538"/>
          <p14:tracePt t="70563" x="5561013" y="1760538"/>
          <p14:tracePt t="70579" x="5580063" y="1768475"/>
          <p14:tracePt t="70603" x="5588000" y="1787525"/>
          <p14:tracePt t="70645" x="5588000" y="1797050"/>
          <p14:tracePt t="70653" x="5588000" y="1804988"/>
          <p14:tracePt t="70661" x="5588000" y="1814513"/>
          <p14:tracePt t="70667" x="5580063" y="1833563"/>
          <p14:tracePt t="70680" x="5570538" y="1841500"/>
          <p14:tracePt t="70683" x="5561013" y="1860550"/>
          <p14:tracePt t="70691" x="5543550" y="1870075"/>
          <p14:tracePt t="70699" x="5524500" y="1887538"/>
          <p14:tracePt t="70715" x="5507038" y="1906588"/>
          <p14:tracePt t="70748" x="5497513" y="1906588"/>
          <p14:tracePt t="70764" x="5487988" y="1906588"/>
          <p14:tracePt t="70772" x="5478463" y="1906588"/>
          <p14:tracePt t="70782" x="5470525" y="1914525"/>
          <p14:tracePt t="70788" x="5441950" y="1914525"/>
          <p14:tracePt t="70799" x="5387975" y="1914525"/>
          <p14:tracePt t="70804" x="5334000" y="1924050"/>
          <p14:tracePt t="70815" x="5278438" y="1924050"/>
          <p14:tracePt t="70820" x="5214938" y="1951038"/>
          <p14:tracePt t="70828" x="5168900" y="1951038"/>
          <p14:tracePt t="70836" x="5159375" y="1951038"/>
          <p14:tracePt t="70844" x="5122863" y="1951038"/>
          <p14:tracePt t="70852" x="5114925" y="1951038"/>
          <p14:tracePt t="71077" x="5105400" y="1951038"/>
          <p14:tracePt t="71085" x="5086350" y="1951038"/>
          <p14:tracePt t="71093" x="5078413" y="1951038"/>
          <p14:tracePt t="71107" x="5059363" y="1943100"/>
          <p14:tracePt t="71116" x="5059363" y="1924050"/>
          <p14:tracePt t="71123" x="5059363" y="1906588"/>
          <p14:tracePt t="71132" x="5059363" y="1897063"/>
          <p14:tracePt t="71139" x="5059363" y="1878013"/>
          <p14:tracePt t="71254" x="5059363" y="1870075"/>
          <p14:tracePt t="71261" x="5078413" y="1860550"/>
          <p14:tracePt t="71270" x="5132388" y="1860550"/>
          <p14:tracePt t="71275" x="5187950" y="1860550"/>
          <p14:tracePt t="71283" x="5241925" y="1860550"/>
          <p14:tracePt t="71291" x="5287963" y="1860550"/>
          <p14:tracePt t="71299" x="5324475" y="1860550"/>
          <p14:tracePt t="71307" x="5341938" y="1860550"/>
          <p14:tracePt t="71315" x="5351463" y="1860550"/>
          <p14:tracePt t="71323" x="5368925" y="1860550"/>
          <p14:tracePt t="71331" x="5378450" y="1860550"/>
          <p14:tracePt t="71731" x="5387975" y="1860550"/>
          <p14:tracePt t="71740" x="5414963" y="1860550"/>
          <p14:tracePt t="72028" x="5397500" y="1860550"/>
          <p14:tracePt t="72036" x="5324475" y="1860550"/>
          <p14:tracePt t="72046" x="5178425" y="1860550"/>
          <p14:tracePt t="72051" x="5078413" y="1878013"/>
          <p14:tracePt t="72060" x="4932363" y="1906588"/>
          <p14:tracePt t="72067" x="4840288" y="1906588"/>
          <p14:tracePt t="72075" x="4749800" y="1914525"/>
          <p14:tracePt t="72083" x="4667250" y="1943100"/>
          <p14:tracePt t="72093" x="4630738" y="1943100"/>
          <p14:tracePt t="72100" x="4586288" y="1943100"/>
          <p14:tracePt t="72108" x="4567238" y="1951038"/>
          <p14:tracePt t="72179" x="4549775" y="1960563"/>
          <p14:tracePt t="72187" x="4540250" y="1960563"/>
          <p14:tracePt t="72195" x="4521200" y="1970088"/>
          <p14:tracePt t="72204" x="4503738" y="1970088"/>
          <p14:tracePt t="72216" x="4484688" y="1987550"/>
          <p14:tracePt t="72220" x="4476750" y="1997075"/>
          <p14:tracePt t="72235" x="4467225" y="1997075"/>
          <p14:tracePt t="72249" x="4457700" y="1997075"/>
          <p14:tracePt t="72253" x="4448175" y="1997075"/>
          <p14:tracePt t="72270" x="4421188" y="2016125"/>
          <p14:tracePt t="72276" x="4403725" y="2033588"/>
          <p14:tracePt t="72291" x="4357688" y="2052638"/>
          <p14:tracePt t="72299" x="4348163" y="2060575"/>
          <p14:tracePt t="72307" x="4321175" y="2079625"/>
          <p14:tracePt t="72315" x="4303713" y="2097088"/>
          <p14:tracePt t="72323" x="4284663" y="2133600"/>
          <p14:tracePt t="72331" x="4267200" y="2152650"/>
          <p14:tracePt t="72339" x="4230688" y="2179638"/>
          <p14:tracePt t="72347" x="4211638" y="2206625"/>
          <p14:tracePt t="72355" x="4165600" y="2233613"/>
          <p14:tracePt t="72363" x="4148138" y="2252663"/>
          <p14:tracePt t="72371" x="4121150" y="2289175"/>
          <p14:tracePt t="72379" x="4102100" y="2306638"/>
          <p14:tracePt t="72387" x="4065588" y="2335213"/>
          <p14:tracePt t="72396" x="4057650" y="2343150"/>
          <p14:tracePt t="72403" x="4048125" y="2362200"/>
          <p14:tracePt t="72414" x="4048125" y="2371725"/>
          <p14:tracePt t="72427" x="4048125" y="2379663"/>
          <p14:tracePt t="72555" x="4048125" y="2352675"/>
          <p14:tracePt t="72563" x="4065588" y="2306638"/>
          <p14:tracePt t="72571" x="4148138" y="2270125"/>
          <p14:tracePt t="72579" x="4267200" y="2197100"/>
          <p14:tracePt t="72587" x="4367213" y="2152650"/>
          <p14:tracePt t="72598" x="4476750" y="2097088"/>
          <p14:tracePt t="72603" x="4613275" y="2052638"/>
          <p14:tracePt t="72613" x="4722813" y="2024063"/>
          <p14:tracePt t="72619" x="4859338" y="1979613"/>
          <p14:tracePt t="72627" x="4986338" y="1951038"/>
          <p14:tracePt t="72635" x="5086350" y="1924050"/>
          <p14:tracePt t="72643" x="5178425" y="1906588"/>
          <p14:tracePt t="72651" x="5205413" y="1887538"/>
          <p14:tracePt t="72660" x="5268913" y="1870075"/>
          <p14:tracePt t="72676" x="5287963" y="1870075"/>
          <p14:tracePt t="72685" x="5297488" y="1860550"/>
          <p14:tracePt t="72860" x="5297488" y="1870075"/>
          <p14:tracePt t="72867" x="5268913" y="1933575"/>
          <p14:tracePt t="72875" x="5232400" y="1960563"/>
          <p14:tracePt t="72898" x="5151438" y="2060575"/>
          <p14:tracePt t="72900" x="5105400" y="2143125"/>
          <p14:tracePt t="72907" x="5041900" y="2206625"/>
          <p14:tracePt t="72915" x="4986338" y="2270125"/>
          <p14:tracePt t="72923" x="4949825" y="2335213"/>
          <p14:tracePt t="72932" x="4932363" y="2371725"/>
          <p14:tracePt t="72939" x="4913313" y="2398713"/>
          <p14:tracePt t="72948" x="4913313" y="2416175"/>
          <p14:tracePt t="72955" x="4905375" y="2435225"/>
          <p14:tracePt t="73088" x="4932363" y="2435225"/>
          <p14:tracePt t="73091" x="5005388" y="2408238"/>
          <p14:tracePt t="73099" x="5068888" y="2343150"/>
          <p14:tracePt t="73107" x="5159375" y="2289175"/>
          <p14:tracePt t="73115" x="5241925" y="2233613"/>
          <p14:tracePt t="73123" x="5305425" y="2160588"/>
          <p14:tracePt t="73131" x="5387975" y="2106613"/>
          <p14:tracePt t="73139" x="5470525" y="2052638"/>
          <p14:tracePt t="73147" x="5551488" y="1987550"/>
          <p14:tracePt t="73155" x="5616575" y="1943100"/>
          <p14:tracePt t="73163" x="5670550" y="1897063"/>
          <p14:tracePt t="73171" x="5734050" y="1841500"/>
          <p14:tracePt t="73179" x="5753100" y="1824038"/>
          <p14:tracePt t="73187" x="5780088" y="1804988"/>
          <p14:tracePt t="73196" x="5789613" y="1797050"/>
          <p14:tracePt t="73203" x="5816600" y="1787525"/>
          <p14:tracePt t="73277" x="5816600" y="1814513"/>
          <p14:tracePt t="73288" x="5797550" y="1887538"/>
          <p14:tracePt t="73294" x="5789613" y="1960563"/>
          <p14:tracePt t="73299" x="5761038" y="2024063"/>
          <p14:tracePt t="73307" x="5753100" y="2079625"/>
          <p14:tracePt t="73315" x="5743575" y="2143125"/>
          <p14:tracePt t="73323" x="5734050" y="2170113"/>
          <p14:tracePt t="73331" x="5734050" y="2197100"/>
          <p14:tracePt t="73339" x="5734050" y="2243138"/>
          <p14:tracePt t="73348" x="5734050" y="2252663"/>
          <p14:tracePt t="73363" x="5734050" y="2262188"/>
          <p14:tracePt t="73493" x="5724525" y="2270125"/>
          <p14:tracePt t="73500" x="5716588" y="2270125"/>
          <p14:tracePt t="73507" x="5707063" y="2270125"/>
          <p14:tracePt t="73515" x="5688013" y="2262188"/>
          <p14:tracePt t="73523" x="5670550" y="2233613"/>
          <p14:tracePt t="73531" x="5670550" y="2189163"/>
          <p14:tracePt t="73539" x="5661025" y="2152650"/>
          <p14:tracePt t="73547" x="5661025" y="2097088"/>
          <p14:tracePt t="73555" x="5634038" y="2033588"/>
          <p14:tracePt t="73564" x="5634038" y="2006600"/>
          <p14:tracePt t="73571" x="5624513" y="1960563"/>
          <p14:tracePt t="73579" x="5616575" y="1943100"/>
          <p14:tracePt t="73587" x="5616575" y="1924050"/>
          <p14:tracePt t="73596" x="5616575" y="1914525"/>
          <p14:tracePt t="73718" x="5670550" y="1951038"/>
          <p14:tracePt t="73725" x="5753100" y="2033588"/>
          <p14:tracePt t="73733" x="5870575" y="2106613"/>
          <p14:tracePt t="73740" x="5972175" y="2179638"/>
          <p14:tracePt t="73748" x="6108700" y="2289175"/>
          <p14:tracePt t="73755" x="6172200" y="2343150"/>
          <p14:tracePt t="73764" x="6226175" y="2389188"/>
          <p14:tracePt t="73771" x="6245225" y="2408238"/>
          <p14:tracePt t="73779" x="6254750" y="2425700"/>
          <p14:tracePt t="73819" x="6254750" y="2444750"/>
          <p14:tracePt t="73917" x="6254750" y="2416175"/>
          <p14:tracePt t="73923" x="6181725" y="2343150"/>
          <p14:tracePt t="73931" x="6116638" y="2279650"/>
          <p14:tracePt t="73939" x="6016625" y="2189163"/>
          <p14:tracePt t="73947" x="5916613" y="2106613"/>
          <p14:tracePt t="73955" x="5816600" y="2033588"/>
          <p14:tracePt t="73963" x="5716588" y="1960563"/>
          <p14:tracePt t="73971" x="5643563" y="1906588"/>
          <p14:tracePt t="73979" x="5580063" y="1870075"/>
          <p14:tracePt t="73987" x="5551488" y="1833563"/>
          <p14:tracePt t="73996" x="5543550" y="1833563"/>
          <p14:tracePt t="74003" x="5524500" y="1814513"/>
          <p14:tracePt t="74012" x="5514975" y="1797050"/>
          <p14:tracePt t="74099" x="5524500" y="1797050"/>
          <p14:tracePt t="74107" x="5607050" y="1797050"/>
          <p14:tracePt t="74117" x="5734050" y="1797050"/>
          <p14:tracePt t="74123" x="5916613" y="1814513"/>
          <p14:tracePt t="74133" x="6181725" y="1870075"/>
          <p14:tracePt t="74141" x="6481763" y="1943100"/>
          <p14:tracePt t="74152" x="6783388" y="2052638"/>
          <p14:tracePt t="74156" x="7083425" y="2125663"/>
          <p14:tracePt t="74167" x="7448550" y="2216150"/>
          <p14:tracePt t="74172" x="7631113" y="2262188"/>
          <p14:tracePt t="74181" x="7785100" y="2335213"/>
          <p14:tracePt t="74187" x="7894638" y="2389188"/>
          <p14:tracePt t="74197" x="7958138" y="2408238"/>
          <p14:tracePt t="74203" x="7977188" y="2425700"/>
          <p14:tracePt t="74356" x="7950200" y="2408238"/>
          <p14:tracePt t="74365" x="7840663" y="2362200"/>
          <p14:tracePt t="74371" x="7704138" y="2335213"/>
          <p14:tracePt t="74379" x="7612063" y="2306638"/>
          <p14:tracePt t="74387" x="7494588" y="2289175"/>
          <p14:tracePt t="74396" x="7402513" y="2262188"/>
          <p14:tracePt t="74403" x="7292975" y="2233613"/>
          <p14:tracePt t="74412" x="7212013" y="2233613"/>
          <p14:tracePt t="74419" x="7175500" y="2225675"/>
          <p14:tracePt t="74427" x="7092950" y="2216150"/>
          <p14:tracePt t="74435" x="7083425" y="2216150"/>
          <p14:tracePt t="74443" x="7065963" y="2206625"/>
          <p14:tracePt t="74451" x="7046913" y="2206625"/>
          <p14:tracePt t="74459" x="7010400" y="2189163"/>
          <p14:tracePt t="74467" x="6992938" y="2160588"/>
          <p14:tracePt t="74475" x="6973888" y="2152650"/>
          <p14:tracePt t="74483" x="6946900" y="2133600"/>
          <p14:tracePt t="74491" x="6900863" y="2116138"/>
          <p14:tracePt t="74499" x="6837363" y="2097088"/>
          <p14:tracePt t="74507" x="6791325" y="2079625"/>
          <p14:tracePt t="74515" x="6737350" y="2070100"/>
          <p14:tracePt t="74523" x="6691313" y="2052638"/>
          <p14:tracePt t="74531" x="6664325" y="2052638"/>
          <p14:tracePt t="74539" x="6645275" y="2052638"/>
          <p14:tracePt t="74547" x="6627813" y="2043113"/>
          <p14:tracePt t="74749" x="6664325" y="2089150"/>
          <p14:tracePt t="74757" x="6718300" y="2133600"/>
          <p14:tracePt t="74764" x="6783388" y="2170113"/>
          <p14:tracePt t="74771" x="6864350" y="2225675"/>
          <p14:tracePt t="74780" x="6929438" y="2270125"/>
          <p14:tracePt t="74789" x="7010400" y="2289175"/>
          <p14:tracePt t="74796" x="7073900" y="2335213"/>
          <p14:tracePt t="74803" x="7129463" y="2352675"/>
          <p14:tracePt t="74816" x="7175500" y="2379663"/>
          <p14:tracePt t="74821" x="7192963" y="2389188"/>
          <p14:tracePt t="74832" x="7229475" y="2408238"/>
          <p14:tracePt t="74836" x="7248525" y="2425700"/>
          <p14:tracePt t="74844" x="7256463" y="2435225"/>
          <p14:tracePt t="74852" x="7283450" y="2444750"/>
          <p14:tracePt t="74860" x="7283450" y="2452688"/>
          <p14:tracePt t="74875" x="7292975" y="2452688"/>
          <p14:tracePt t="75279" x="7312025" y="2452688"/>
          <p14:tracePt t="75285" x="7339013" y="2471738"/>
          <p14:tracePt t="75292" x="7375525" y="2471738"/>
          <p14:tracePt t="75301" x="7412038" y="2498725"/>
          <p14:tracePt t="75307" x="7439025" y="2508250"/>
          <p14:tracePt t="75315" x="7466013" y="2535238"/>
          <p14:tracePt t="75323" x="7485063" y="2554288"/>
          <p14:tracePt t="75332" x="7494588" y="2571750"/>
          <p14:tracePt t="75339" x="7502525" y="2581275"/>
          <p14:tracePt t="75347" x="7512050" y="2589213"/>
          <p14:tracePt t="75619" x="7521575" y="2589213"/>
          <p14:tracePt t="75627" x="7539038" y="2581275"/>
          <p14:tracePt t="75635" x="7539038" y="2571750"/>
          <p14:tracePt t="75643" x="7558088" y="2554288"/>
          <p14:tracePt t="75659" x="7567613" y="2535238"/>
          <p14:tracePt t="75675" x="7575550" y="2525713"/>
          <p14:tracePt t="75691" x="7585075" y="2517775"/>
          <p14:tracePt t="76027" x="7585075" y="2525713"/>
          <p14:tracePt t="76035" x="7585075" y="2535238"/>
          <p14:tracePt t="76052" x="7585075" y="2544763"/>
          <p14:tracePt t="76291" x="7585075" y="2554288"/>
          <p14:tracePt t="76299" x="7558088" y="2554288"/>
          <p14:tracePt t="76307" x="7521575" y="2554288"/>
          <p14:tracePt t="76315" x="7466013" y="2554288"/>
          <p14:tracePt t="76323" x="7412038" y="2554288"/>
          <p14:tracePt t="76331" x="7348538" y="2554288"/>
          <p14:tracePt t="76339" x="7275513" y="2525713"/>
          <p14:tracePt t="76347" x="7202488" y="2525713"/>
          <p14:tracePt t="76355" x="7092950" y="2525713"/>
          <p14:tracePt t="76365" x="7046913" y="2525713"/>
          <p14:tracePt t="76372" x="6946900" y="2525713"/>
          <p14:tracePt t="76382" x="6856413" y="2525713"/>
          <p14:tracePt t="76388" x="6746875" y="2544763"/>
          <p14:tracePt t="76399" x="6681788" y="2554288"/>
          <p14:tracePt t="76404" x="6591300" y="2554288"/>
          <p14:tracePt t="76416" x="6518275" y="2554288"/>
          <p14:tracePt t="76420" x="6464300" y="2554288"/>
          <p14:tracePt t="76432" x="6391275" y="2554288"/>
          <p14:tracePt t="76436" x="6281738" y="2554288"/>
          <p14:tracePt t="76443" x="6199188" y="2554288"/>
          <p14:tracePt t="76451" x="6089650" y="2554288"/>
          <p14:tracePt t="76459" x="5980113" y="2554288"/>
          <p14:tracePt t="76467" x="5853113" y="2554288"/>
          <p14:tracePt t="76475" x="5707063" y="2554288"/>
          <p14:tracePt t="76483" x="5616575" y="2554288"/>
          <p14:tracePt t="76492" x="5487988" y="2554288"/>
          <p14:tracePt t="76499" x="5414963" y="2554288"/>
          <p14:tracePt t="76507" x="5324475" y="2554288"/>
          <p14:tracePt t="76515" x="5305425" y="2554288"/>
          <p14:tracePt t="76523" x="5297488" y="2554288"/>
          <p14:tracePt t="76531" x="5287963" y="2554288"/>
          <p14:tracePt t="76595" x="5251450" y="2554288"/>
          <p14:tracePt t="76603" x="5195888" y="2554288"/>
          <p14:tracePt t="76611" x="5086350" y="2581275"/>
          <p14:tracePt t="76619" x="4978400" y="2581275"/>
          <p14:tracePt t="76628" x="4868863" y="2581275"/>
          <p14:tracePt t="76635" x="4740275" y="2581275"/>
          <p14:tracePt t="76643" x="4630738" y="2581275"/>
          <p14:tracePt t="76651" x="4540250" y="2581275"/>
          <p14:tracePt t="76659" x="4467225" y="2581275"/>
          <p14:tracePt t="76667" x="4384675" y="2581275"/>
          <p14:tracePt t="76675" x="4330700" y="2581275"/>
          <p14:tracePt t="76683" x="4303713" y="2581275"/>
          <p14:tracePt t="76693" x="4294188" y="2581275"/>
          <p14:tracePt t="76699" x="4284663" y="2581275"/>
          <p14:tracePt t="76707" x="4275138" y="2581275"/>
          <p14:tracePt t="76715" x="4267200" y="2581275"/>
          <p14:tracePt t="76723" x="4257675" y="2581275"/>
          <p14:tracePt t="76731" x="4248150" y="2589213"/>
          <p14:tracePt t="76739" x="4211638" y="2589213"/>
          <p14:tracePt t="76749" x="4202113" y="2589213"/>
          <p14:tracePt t="76757" x="4165600" y="2589213"/>
          <p14:tracePt t="76763" x="4138613" y="2589213"/>
          <p14:tracePt t="76771" x="4129088" y="2598738"/>
          <p14:tracePt t="76780" x="4121150" y="2598738"/>
          <p14:tracePt t="76796" x="4111625" y="2598738"/>
          <p14:tracePt t="76909" x="4111625" y="2608263"/>
          <p14:tracePt t="76917" x="4102100" y="2617788"/>
          <p14:tracePt t="76926" x="4084638" y="2644775"/>
          <p14:tracePt t="76933" x="4084638" y="2671763"/>
          <p14:tracePt t="76940" x="4084638" y="2690813"/>
          <p14:tracePt t="76947" x="4084638" y="2727325"/>
          <p14:tracePt t="76955" x="4084638" y="2771775"/>
          <p14:tracePt t="76963" x="4084638" y="2808288"/>
          <p14:tracePt t="76971" x="4084638" y="2827338"/>
          <p14:tracePt t="76979" x="4084638" y="2854325"/>
          <p14:tracePt t="76987" x="4084638" y="2873375"/>
          <p14:tracePt t="76995" x="4094163" y="2890838"/>
          <p14:tracePt t="77003" x="4111625" y="2917825"/>
          <p14:tracePt t="77012" x="4138613" y="2936875"/>
          <p14:tracePt t="77019" x="4184650" y="2946400"/>
          <p14:tracePt t="77028" x="4248150" y="2973388"/>
          <p14:tracePt t="77035" x="4303713" y="2982913"/>
          <p14:tracePt t="77043" x="4367213" y="2990850"/>
          <p14:tracePt t="77051" x="4440238" y="3009900"/>
          <p14:tracePt t="77059" x="4530725" y="3009900"/>
          <p14:tracePt t="77067" x="4630738" y="3036888"/>
          <p14:tracePt t="77075" x="4722813" y="3036888"/>
          <p14:tracePt t="77083" x="4849813" y="3063875"/>
          <p14:tracePt t="77093" x="4959350" y="3063875"/>
          <p14:tracePt t="77099" x="5049838" y="3063875"/>
          <p14:tracePt t="77108" x="5178425" y="3063875"/>
          <p14:tracePt t="77115" x="5268913" y="3073400"/>
          <p14:tracePt t="77123" x="5405438" y="3100388"/>
          <p14:tracePt t="77131" x="5514975" y="3119438"/>
          <p14:tracePt t="77139" x="5570538" y="3119438"/>
          <p14:tracePt t="77147" x="5643563" y="3119438"/>
          <p14:tracePt t="77155" x="5724525" y="3119438"/>
          <p14:tracePt t="77163" x="5834063" y="3119438"/>
          <p14:tracePt t="77171" x="5889625" y="3119438"/>
          <p14:tracePt t="77179" x="5962650" y="3119438"/>
          <p14:tracePt t="77187" x="6016625" y="3119438"/>
          <p14:tracePt t="77195" x="6035675" y="3119438"/>
          <p14:tracePt t="77203" x="6072188" y="3119438"/>
          <p14:tracePt t="77212" x="6089650" y="3119438"/>
          <p14:tracePt t="77219" x="6108700" y="3119438"/>
          <p14:tracePt t="77228" x="6126163" y="3119438"/>
          <p14:tracePt t="77235" x="6145213" y="3119438"/>
          <p14:tracePt t="77251" x="6172200" y="3119438"/>
          <p14:tracePt t="77259" x="6181725" y="3119438"/>
          <p14:tracePt t="77267" x="6208713" y="3119438"/>
          <p14:tracePt t="77275" x="6254750" y="3119438"/>
          <p14:tracePt t="77283" x="6272213" y="3119438"/>
          <p14:tracePt t="77292" x="6326188" y="3109913"/>
          <p14:tracePt t="77300" x="6362700" y="3109913"/>
          <p14:tracePt t="77309" x="6408738" y="3109913"/>
          <p14:tracePt t="77317" x="6445250" y="3109913"/>
          <p14:tracePt t="77324" x="6454775" y="3109913"/>
          <p14:tracePt t="77332" x="6472238" y="3109913"/>
          <p14:tracePt t="77340" x="6500813" y="3109913"/>
          <p14:tracePt t="77349" x="6508750" y="3100388"/>
          <p14:tracePt t="77355" x="6518275" y="3090863"/>
          <p14:tracePt t="77371" x="6537325" y="3073400"/>
          <p14:tracePt t="77379" x="6537325" y="3063875"/>
          <p14:tracePt t="77387" x="6545263" y="3063875"/>
          <p14:tracePt t="77395" x="6554788" y="3054350"/>
          <p14:tracePt t="77403" x="6564313" y="3036888"/>
          <p14:tracePt t="77413" x="6581775" y="3017838"/>
          <p14:tracePt t="77419" x="6600825" y="3000375"/>
          <p14:tracePt t="77428" x="6610350" y="2982913"/>
          <p14:tracePt t="77435" x="6618288" y="2973388"/>
          <p14:tracePt t="77443" x="6627813" y="2963863"/>
          <p14:tracePt t="77451" x="6645275" y="2954338"/>
          <p14:tracePt t="77461" x="6654800" y="2946400"/>
          <p14:tracePt t="77467" x="6664325" y="2936875"/>
          <p14:tracePt t="77475" x="6673850" y="2936875"/>
          <p14:tracePt t="77483" x="6673850" y="2927350"/>
          <p14:tracePt t="77515" x="6681788" y="2917825"/>
          <p14:tracePt t="77540" x="6691313" y="2917825"/>
          <p14:tracePt t="77549" x="6710363" y="2900363"/>
          <p14:tracePt t="77557" x="6718300" y="2890838"/>
          <p14:tracePt t="77566" x="6737350" y="2881313"/>
          <p14:tracePt t="77572" x="6746875" y="2881313"/>
          <p14:tracePt t="77582" x="6764338" y="2863850"/>
          <p14:tracePt t="77588" x="6764338" y="2854325"/>
          <p14:tracePt t="77597" x="6783388" y="2844800"/>
          <p14:tracePt t="77603" x="6819900" y="2817813"/>
          <p14:tracePt t="77612" x="6837363" y="2808288"/>
          <p14:tracePt t="77619" x="6846888" y="2800350"/>
          <p14:tracePt t="77628" x="6873875" y="2781300"/>
          <p14:tracePt t="77635" x="6892925" y="2754313"/>
          <p14:tracePt t="77644" x="6900863" y="2744788"/>
          <p14:tracePt t="77651" x="6919913" y="2727325"/>
          <p14:tracePt t="77667" x="6929438" y="2708275"/>
          <p14:tracePt t="77683" x="6937375" y="2698750"/>
          <p14:tracePt t="77693" x="6937375" y="2690813"/>
          <p14:tracePt t="77699" x="6937375" y="2681288"/>
          <p14:tracePt t="77707" x="6937375" y="2671763"/>
          <p14:tracePt t="77723" x="6937375" y="2662238"/>
          <p14:tracePt t="77732" x="6937375" y="2654300"/>
          <p14:tracePt t="77740" x="6937375" y="2644775"/>
          <p14:tracePt t="77757" x="6937375" y="2635250"/>
          <p14:tracePt t="77763" x="6937375" y="2625725"/>
          <p14:tracePt t="77771" x="6937375" y="2598738"/>
          <p14:tracePt t="77779" x="6892925" y="2581275"/>
          <p14:tracePt t="77787" x="6846888" y="2581275"/>
          <p14:tracePt t="77796" x="6773863" y="2562225"/>
          <p14:tracePt t="77803" x="6681788" y="2525713"/>
          <p14:tracePt t="77813" x="6610350" y="2525713"/>
          <p14:tracePt t="77819" x="6491288" y="2508250"/>
          <p14:tracePt t="77829" x="6381750" y="2498725"/>
          <p14:tracePt t="77835" x="6291263" y="2471738"/>
          <p14:tracePt t="77843" x="6181725" y="2471738"/>
          <p14:tracePt t="77851" x="6072188" y="2471738"/>
          <p14:tracePt t="77859" x="5972175" y="2471738"/>
          <p14:tracePt t="77867" x="5899150" y="2471738"/>
          <p14:tracePt t="77880" x="5807075" y="2471738"/>
          <p14:tracePt t="77883" x="5716588" y="2471738"/>
          <p14:tracePt t="77892" x="5624513" y="2471738"/>
          <p14:tracePt t="77899" x="5514975" y="2471738"/>
          <p14:tracePt t="77907" x="5441950" y="2471738"/>
          <p14:tracePt t="77915" x="5351463" y="2471738"/>
          <p14:tracePt t="77923" x="5241925" y="2471738"/>
          <p14:tracePt t="77932" x="5151438" y="2471738"/>
          <p14:tracePt t="77940" x="5049838" y="2471738"/>
          <p14:tracePt t="77949" x="4959350" y="2489200"/>
          <p14:tracePt t="77956" x="4905375" y="2498725"/>
          <p14:tracePt t="77963" x="4840288" y="2498725"/>
          <p14:tracePt t="77971" x="4803775" y="2498725"/>
          <p14:tracePt t="77987" x="4795838" y="2498725"/>
          <p14:tracePt t="78043" x="4786313" y="2498725"/>
          <p14:tracePt t="78051" x="4776788" y="2498725"/>
          <p14:tracePt t="78059" x="4749800" y="2498725"/>
          <p14:tracePt t="78067" x="4695825" y="2498725"/>
          <p14:tracePt t="78075" x="4640263" y="2498725"/>
          <p14:tracePt t="78083" x="4567238" y="2498725"/>
          <p14:tracePt t="78092" x="4513263" y="2498725"/>
          <p14:tracePt t="78100" x="4467225" y="2498725"/>
          <p14:tracePt t="78109" x="4440238" y="2498725"/>
          <p14:tracePt t="78115" x="4430713" y="2498725"/>
          <p14:tracePt t="78317" x="4394200" y="2498725"/>
          <p14:tracePt t="78323" x="4384675" y="2498725"/>
          <p14:tracePt t="78331" x="4376738" y="2498725"/>
          <p14:tracePt t="78339" x="4357688" y="2498725"/>
          <p14:tracePt t="78347" x="4340225" y="2489200"/>
          <p14:tracePt t="78355" x="4321175" y="2471738"/>
          <p14:tracePt t="78364" x="4311650" y="2462213"/>
          <p14:tracePt t="78371" x="4294188" y="2435225"/>
          <p14:tracePt t="78379" x="4284663" y="2425700"/>
          <p14:tracePt t="78387" x="4275138" y="2416175"/>
          <p14:tracePt t="78396" x="4257675" y="2389188"/>
          <p14:tracePt t="78403" x="4248150" y="2379663"/>
          <p14:tracePt t="78419" x="4238625" y="2362200"/>
          <p14:tracePt t="78541" x="4238625" y="2379663"/>
          <p14:tracePt t="78549" x="4238625" y="2389188"/>
          <p14:tracePt t="78559" x="4238625" y="2425700"/>
          <p14:tracePt t="78563" x="4238625" y="2452688"/>
          <p14:tracePt t="78571" x="4238625" y="2508250"/>
          <p14:tracePt t="78579" x="4238625" y="2598738"/>
          <p14:tracePt t="78587" x="4238625" y="2671763"/>
          <p14:tracePt t="78595" x="4238625" y="2744788"/>
          <p14:tracePt t="78603" x="4211638" y="2808288"/>
          <p14:tracePt t="78612" x="4194175" y="2881313"/>
          <p14:tracePt t="78619" x="4184650" y="2946400"/>
          <p14:tracePt t="78629" x="4184650" y="3017838"/>
          <p14:tracePt t="78635" x="4184650" y="3063875"/>
          <p14:tracePt t="78643" x="4184650" y="3100388"/>
          <p14:tracePt t="78651" x="4184650" y="3119438"/>
          <p14:tracePt t="78659" x="4184650" y="3136900"/>
          <p14:tracePt t="78771" x="4194175" y="3136900"/>
          <p14:tracePt t="78779" x="4267200" y="3109913"/>
          <p14:tracePt t="78787" x="4348163" y="3036888"/>
          <p14:tracePt t="78795" x="4467225" y="2982913"/>
          <p14:tracePt t="78803" x="4549775" y="2909888"/>
          <p14:tracePt t="78812" x="4603750" y="2863850"/>
          <p14:tracePt t="78819" x="4686300" y="2808288"/>
          <p14:tracePt t="78829" x="4749800" y="2754313"/>
          <p14:tracePt t="78835" x="4813300" y="2717800"/>
          <p14:tracePt t="78843" x="4876800" y="2662238"/>
          <p14:tracePt t="78851" x="4941888" y="2625725"/>
          <p14:tracePt t="78859" x="4986338" y="2589213"/>
          <p14:tracePt t="78867" x="4995863" y="2581275"/>
          <p14:tracePt t="78957" x="5005388" y="2581275"/>
          <p14:tracePt t="78966" x="5005388" y="2589213"/>
          <p14:tracePt t="78974" x="5005388" y="2608263"/>
          <p14:tracePt t="78987" x="5014913" y="2635250"/>
          <p14:tracePt t="78995" x="5014913" y="2654300"/>
          <p14:tracePt t="79003" x="5014913" y="2671763"/>
          <p14:tracePt t="79012" x="5014913" y="2681288"/>
          <p14:tracePt t="79019" x="5014913" y="2690813"/>
          <p14:tracePt t="79028" x="5014913" y="2698750"/>
          <p14:tracePt t="79069" x="5014913" y="2717800"/>
          <p14:tracePt t="79096" x="5032375" y="2727325"/>
          <p14:tracePt t="79101" x="5105400" y="2727325"/>
          <p14:tracePt t="79110" x="5214938" y="2727325"/>
          <p14:tracePt t="79117" x="5341938" y="2727325"/>
          <p14:tracePt t="79126" x="5470525" y="2727325"/>
          <p14:tracePt t="79132" x="5616575" y="2717800"/>
          <p14:tracePt t="79140" x="5797550" y="2690813"/>
          <p14:tracePt t="79147" x="5926138" y="2654300"/>
          <p14:tracePt t="79155" x="6089650" y="2644775"/>
          <p14:tracePt t="79164" x="6226175" y="2598738"/>
          <p14:tracePt t="79172" x="6318250" y="2571750"/>
          <p14:tracePt t="79181" x="6399213" y="2562225"/>
          <p14:tracePt t="79188" x="6418263" y="2554288"/>
          <p14:tracePt t="79197" x="6435725" y="2554288"/>
          <p14:tracePt t="79285" x="6445250" y="2554288"/>
          <p14:tracePt t="79296" x="6445250" y="2562225"/>
          <p14:tracePt t="79303" x="6445250" y="2571750"/>
          <p14:tracePt t="79310" x="6445250" y="2608263"/>
          <p14:tracePt t="79315" x="6445250" y="2625725"/>
          <p14:tracePt t="79323" x="6445250" y="2662238"/>
          <p14:tracePt t="79341" x="6445250" y="2698750"/>
          <p14:tracePt t="79348" x="6445250" y="2717800"/>
          <p14:tracePt t="79357" x="6445250" y="2754313"/>
          <p14:tracePt t="79365" x="6445250" y="2800350"/>
          <p14:tracePt t="79374" x="6445250" y="2808288"/>
          <p14:tracePt t="79379" x="6445250" y="2854325"/>
          <p14:tracePt t="79387" x="6454775" y="2873375"/>
          <p14:tracePt t="79395" x="6454775" y="2900363"/>
          <p14:tracePt t="79403" x="6464300" y="2954338"/>
          <p14:tracePt t="79419" x="6472238" y="2973388"/>
          <p14:tracePt t="79428" x="6481763" y="2982913"/>
          <p14:tracePt t="79435" x="6481763" y="2990850"/>
          <p14:tracePt t="79443" x="6491288" y="3000375"/>
          <p14:tracePt t="80198" x="6491288" y="3017838"/>
          <p14:tracePt t="80227" x="6508750" y="3017838"/>
          <p14:tracePt t="80268" x="6518275" y="3017838"/>
          <p14:tracePt t="80284" x="6527800" y="3017838"/>
          <p14:tracePt t="80292" x="6554788" y="3027363"/>
          <p14:tracePt t="80302" x="6581775" y="3046413"/>
          <p14:tracePt t="80316" x="6618288" y="3054350"/>
          <p14:tracePt t="80324" x="6627813" y="3063875"/>
          <p14:tracePt t="80333" x="6664325" y="3073400"/>
          <p14:tracePt t="80339" x="6681788" y="3090863"/>
          <p14:tracePt t="80356" x="6691313" y="3100388"/>
          <p14:tracePt t="80379" x="6691313" y="3109913"/>
          <p14:tracePt t="80564" x="6700838" y="3119438"/>
          <p14:tracePt t="80603" x="6691313" y="3127375"/>
          <p14:tracePt t="80611" x="6673850" y="3136900"/>
          <p14:tracePt t="80619" x="6618288" y="3136900"/>
          <p14:tracePt t="80627" x="6591300" y="3136900"/>
          <p14:tracePt t="80635" x="6537325" y="3136900"/>
          <p14:tracePt t="80643" x="6500813" y="3136900"/>
          <p14:tracePt t="80651" x="6464300" y="3136900"/>
          <p14:tracePt t="80659" x="6435725" y="3136900"/>
          <p14:tracePt t="80667" x="6399213" y="3146425"/>
          <p14:tracePt t="80683" x="6335713" y="3155950"/>
          <p14:tracePt t="80691" x="6299200" y="3163888"/>
          <p14:tracePt t="80699" x="6254750" y="3192463"/>
          <p14:tracePt t="80707" x="6189663" y="3192463"/>
          <p14:tracePt t="80715" x="6153150" y="3200400"/>
          <p14:tracePt t="80723" x="6126163" y="3200400"/>
          <p14:tracePt t="80731" x="6080125" y="3200400"/>
          <p14:tracePt t="80740" x="6035675" y="3209925"/>
          <p14:tracePt t="80756" x="5999163" y="3209925"/>
          <p14:tracePt t="80768" x="5989638" y="3209925"/>
          <p14:tracePt t="80771" x="5980113" y="3209925"/>
          <p14:tracePt t="80781" x="5953125" y="3209925"/>
          <p14:tracePt t="80787" x="5935663" y="3209925"/>
          <p14:tracePt t="80796" x="5907088" y="3209925"/>
          <p14:tracePt t="80803" x="5880100" y="3209925"/>
          <p14:tracePt t="80812" x="5834063" y="3209925"/>
          <p14:tracePt t="80819" x="5780088" y="3209925"/>
          <p14:tracePt t="80828" x="5743575" y="3209925"/>
          <p14:tracePt t="80835" x="5724525" y="3209925"/>
          <p14:tracePt t="80843" x="5680075" y="3209925"/>
          <p14:tracePt t="80851" x="5653088" y="3209925"/>
          <p14:tracePt t="80859" x="5643563" y="3209925"/>
          <p14:tracePt t="80867" x="5634038" y="3209925"/>
          <p14:tracePt t="80875" x="5616575" y="3209925"/>
          <p14:tracePt t="80903" x="5570538" y="3209925"/>
          <p14:tracePt t="80910" x="5551488" y="3209925"/>
          <p14:tracePt t="80916" x="5543550" y="3209925"/>
          <p14:tracePt t="80923" x="5507038" y="3209925"/>
          <p14:tracePt t="80931" x="5478463" y="3209925"/>
          <p14:tracePt t="80939" x="5461000" y="3209925"/>
          <p14:tracePt t="80947" x="5424488" y="3209925"/>
          <p14:tracePt t="80955" x="5378450" y="3209925"/>
          <p14:tracePt t="80963" x="5324475" y="3209925"/>
          <p14:tracePt t="80972" x="5297488" y="3209925"/>
          <p14:tracePt t="80984" x="5260975" y="3209925"/>
          <p14:tracePt t="80988" x="5224463" y="3209925"/>
          <p14:tracePt t="80998" x="5195888" y="3209925"/>
          <p14:tracePt t="81006" x="5178425" y="3209925"/>
          <p14:tracePt t="81015" x="5168900" y="3209925"/>
          <p14:tracePt t="81020" x="5159375" y="3209925"/>
          <p14:tracePt t="81084" x="5141913" y="3209925"/>
          <p14:tracePt t="81092" x="5114925" y="3209925"/>
          <p14:tracePt t="81100" x="5068888" y="3209925"/>
          <p14:tracePt t="81108" x="5041900" y="3209925"/>
          <p14:tracePt t="81116" x="4986338" y="3209925"/>
          <p14:tracePt t="81123" x="4959350" y="3209925"/>
          <p14:tracePt t="81131" x="4905375" y="3209925"/>
          <p14:tracePt t="81141" x="4859338" y="3209925"/>
          <p14:tracePt t="81151" x="4822825" y="3209925"/>
          <p14:tracePt t="81156" x="4803775" y="3209925"/>
          <p14:tracePt t="81169" x="4759325" y="3209925"/>
          <p14:tracePt t="81171" x="4722813" y="3209925"/>
          <p14:tracePt t="81179" x="4703763" y="3209925"/>
          <p14:tracePt t="81188" x="4659313" y="3209925"/>
          <p14:tracePt t="81199" x="4630738" y="3209925"/>
          <p14:tracePt t="81206" x="4613275" y="3209925"/>
          <p14:tracePt t="81222" x="4594225" y="3209925"/>
          <p14:tracePt t="81233" x="4576763" y="3209925"/>
          <p14:tracePt t="81237" x="4567238" y="3209925"/>
          <p14:tracePt t="81252" x="4549775" y="3209925"/>
          <p14:tracePt t="81261" x="4540250" y="3209925"/>
          <p14:tracePt t="81269" x="4530725" y="3209925"/>
          <p14:tracePt t="81339" x="4513263" y="3209925"/>
          <p14:tracePt t="81453" x="4503738" y="3209925"/>
          <p14:tracePt t="81459" x="4503738" y="3192463"/>
          <p14:tracePt t="81467" x="4530725" y="3182938"/>
          <p14:tracePt t="81475" x="4557713" y="3173413"/>
          <p14:tracePt t="81483" x="4603750" y="3155950"/>
          <p14:tracePt t="81491" x="4695825" y="3155950"/>
          <p14:tracePt t="81499" x="4795838" y="3136900"/>
          <p14:tracePt t="81507" x="4886325" y="3127375"/>
          <p14:tracePt t="81515" x="5014913" y="3127375"/>
          <p14:tracePt t="81523" x="5141913" y="3127375"/>
          <p14:tracePt t="81531" x="5287963" y="3127375"/>
          <p14:tracePt t="81539" x="5414963" y="3127375"/>
          <p14:tracePt t="81547" x="5507038" y="3127375"/>
          <p14:tracePt t="81555" x="5634038" y="3127375"/>
          <p14:tracePt t="81563" x="5761038" y="3127375"/>
          <p14:tracePt t="81572" x="5853113" y="3146425"/>
          <p14:tracePt t="81581" x="5989638" y="3155950"/>
          <p14:tracePt t="81588" x="6062663" y="3173413"/>
          <p14:tracePt t="81598" x="6126163" y="3182938"/>
          <p14:tracePt t="81607" x="6199188" y="3182938"/>
          <p14:tracePt t="81612" x="6226175" y="3200400"/>
          <p14:tracePt t="81619" x="6245225" y="3200400"/>
          <p14:tracePt t="81628" x="6262688" y="3200400"/>
          <p14:tracePt t="81781" x="6272213" y="3209925"/>
          <p14:tracePt t="81787" x="6272213" y="3219450"/>
          <p14:tracePt t="81795" x="6272213" y="3246438"/>
          <p14:tracePt t="81811" x="6272213" y="3255963"/>
          <p14:tracePt t="81830" x="6272213" y="3265488"/>
          <p14:tracePt t="81855" x="6272213" y="3282950"/>
          <p14:tracePt t="81893" x="6262688" y="3302000"/>
          <p14:tracePt t="81902" x="6254750" y="3302000"/>
          <p14:tracePt t="81908" x="6245225" y="3309938"/>
          <p14:tracePt t="81916" x="6218238" y="3328988"/>
          <p14:tracePt t="81925" x="6208713" y="3338513"/>
          <p14:tracePt t="81933" x="6199188" y="3346450"/>
          <p14:tracePt t="81940" x="6189663" y="3355975"/>
          <p14:tracePt t="81948" x="6162675" y="3365500"/>
          <p14:tracePt t="81956" x="6162675" y="3375025"/>
          <p14:tracePt t="81963" x="6145213" y="3375025"/>
          <p14:tracePt t="81980" x="6126163" y="3382963"/>
          <p14:tracePt t="81987" x="6116638" y="3382963"/>
          <p14:tracePt t="81995" x="6108700" y="3382963"/>
          <p14:tracePt t="82003" x="6099175" y="3382963"/>
          <p14:tracePt t="82015" x="6072188" y="3382963"/>
          <p14:tracePt t="82020" x="6062663" y="3382963"/>
          <p14:tracePt t="82141" x="6062663" y="3392488"/>
          <p14:tracePt t="82165" x="6072188" y="3392488"/>
          <p14:tracePt t="82179" x="6089650" y="3392488"/>
          <p14:tracePt t="82229" x="6099175" y="3402013"/>
          <p14:tracePt t="82245" x="6099175" y="3411538"/>
          <p14:tracePt t="82257" x="6099175" y="3429000"/>
          <p14:tracePt t="82263" x="6099175" y="3446463"/>
          <p14:tracePt t="82268" x="6089650" y="3475038"/>
          <p14:tracePt t="82275" x="6080125" y="3492500"/>
          <p14:tracePt t="82284" x="6080125" y="3511550"/>
          <p14:tracePt t="82291" x="6053138" y="3529013"/>
          <p14:tracePt t="82299" x="6043613" y="3548063"/>
          <p14:tracePt t="82308" x="6043613" y="3556000"/>
          <p14:tracePt t="82317" x="6026150" y="3565525"/>
          <p14:tracePt t="82324" x="5989638" y="3602038"/>
          <p14:tracePt t="82340" x="5962650" y="3611563"/>
          <p14:tracePt t="82351" x="5943600" y="3629025"/>
          <p14:tracePt t="82355" x="5916613" y="3629025"/>
          <p14:tracePt t="82363" x="5880100" y="3657600"/>
          <p14:tracePt t="82371" x="5853113" y="3657600"/>
          <p14:tracePt t="82379" x="5807075" y="3675063"/>
          <p14:tracePt t="82387" x="5753100" y="3684588"/>
          <p14:tracePt t="82395" x="5707063" y="3702050"/>
          <p14:tracePt t="82403" x="5680075" y="3711575"/>
          <p14:tracePt t="82412" x="5634038" y="3730625"/>
          <p14:tracePt t="82419" x="5570538" y="3738563"/>
          <p14:tracePt t="82435" x="5543550" y="3757613"/>
          <p14:tracePt t="82443" x="5524500" y="3767138"/>
          <p14:tracePt t="82451" x="5487988" y="3775075"/>
          <p14:tracePt t="82459" x="5470525" y="3784600"/>
          <p14:tracePt t="82475" x="5441950" y="3803650"/>
          <p14:tracePt t="82483" x="5434013" y="3811588"/>
          <p14:tracePt t="82491" x="5414963" y="3821113"/>
          <p14:tracePt t="82499" x="5397500" y="3821113"/>
          <p14:tracePt t="82509" x="5387975" y="3830638"/>
          <p14:tracePt t="82603" x="5360988" y="3830638"/>
          <p14:tracePt t="82611" x="5341938" y="3830638"/>
          <p14:tracePt t="82619" x="5297488" y="3830638"/>
          <p14:tracePt t="82627" x="5241925" y="3830638"/>
          <p14:tracePt t="82635" x="5205413" y="3830638"/>
          <p14:tracePt t="82643" x="5151438" y="3830638"/>
          <p14:tracePt t="82651" x="5122863" y="3794125"/>
          <p14:tracePt t="82659" x="5068888" y="3748088"/>
          <p14:tracePt t="82667" x="5049838" y="3738563"/>
          <p14:tracePt t="82675" x="5014913" y="3721100"/>
          <p14:tracePt t="82683" x="4995863" y="3702050"/>
          <p14:tracePt t="82691" x="4986338" y="3694113"/>
          <p14:tracePt t="82731" x="4986338" y="3684588"/>
          <p14:tracePt t="82781" x="4986338" y="3665538"/>
          <p14:tracePt t="82803" x="4986338" y="3657600"/>
          <p14:tracePt t="82835" x="4986338" y="3648075"/>
          <p14:tracePt t="82868" x="4986338" y="3629025"/>
          <p14:tracePt t="82885" x="4995863" y="3611563"/>
          <p14:tracePt t="82891" x="5032375" y="3592513"/>
          <p14:tracePt t="82899" x="5114925" y="3556000"/>
          <p14:tracePt t="82907" x="5178425" y="3548063"/>
          <p14:tracePt t="82915" x="5251450" y="3529013"/>
          <p14:tracePt t="82923" x="5378450" y="3529013"/>
          <p14:tracePt t="82931" x="5470525" y="3519488"/>
          <p14:tracePt t="82940" x="5597525" y="3519488"/>
          <p14:tracePt t="82947" x="5707063" y="3519488"/>
          <p14:tracePt t="82955" x="5789613" y="3519488"/>
          <p14:tracePt t="82963" x="5826125" y="3519488"/>
          <p14:tracePt t="82973" x="5834063" y="3519488"/>
          <p14:tracePt t="83060" x="5843588" y="3519488"/>
          <p14:tracePt t="83069" x="5843588" y="3529013"/>
          <p14:tracePt t="83076" x="5843588" y="3548063"/>
          <p14:tracePt t="83085" x="5843588" y="3565525"/>
          <p14:tracePt t="83091" x="5843588" y="3584575"/>
          <p14:tracePt t="83099" x="5834063" y="3602038"/>
          <p14:tracePt t="83107" x="5826125" y="3621088"/>
          <p14:tracePt t="83115" x="5789613" y="3648075"/>
          <p14:tracePt t="83123" x="5761038" y="3665538"/>
          <p14:tracePt t="83131" x="5761038" y="3675063"/>
          <p14:tracePt t="83139" x="5734050" y="3702050"/>
          <p14:tracePt t="83147" x="5688013" y="3721100"/>
          <p14:tracePt t="83155" x="5624513" y="3748088"/>
          <p14:tracePt t="83163" x="5597525" y="3757613"/>
          <p14:tracePt t="83172" x="5570538" y="3757613"/>
          <p14:tracePt t="83179" x="5543550" y="3775075"/>
          <p14:tracePt t="83187" x="5534025" y="3775075"/>
          <p14:tracePt t="83195" x="5524500" y="3784600"/>
          <p14:tracePt t="83243" x="5478463" y="3767138"/>
          <p14:tracePt t="83251" x="5470525" y="3767138"/>
          <p14:tracePt t="83259" x="5434013" y="3757613"/>
          <p14:tracePt t="83267" x="5414963" y="3748088"/>
          <p14:tracePt t="83275" x="5414963" y="3738563"/>
          <p14:tracePt t="83283" x="5397500" y="3721100"/>
          <p14:tracePt t="83291" x="5368925" y="3694113"/>
          <p14:tracePt t="83299" x="5360988" y="3675063"/>
          <p14:tracePt t="83315" x="5351463" y="3638550"/>
          <p14:tracePt t="83323" x="5351463" y="3629025"/>
          <p14:tracePt t="83331" x="5334000" y="3621088"/>
          <p14:tracePt t="83339" x="5334000" y="3602038"/>
          <p14:tracePt t="83347" x="5334000" y="3592513"/>
          <p14:tracePt t="83355" x="5324475" y="3575050"/>
          <p14:tracePt t="83363" x="5324475" y="3565525"/>
          <p14:tracePt t="83371" x="5324475" y="3556000"/>
          <p14:tracePt t="83380" x="5324475" y="3548063"/>
          <p14:tracePt t="83389" x="5324475" y="3529013"/>
          <p14:tracePt t="83508" x="5324475" y="3519488"/>
          <p14:tracePt t="83515" x="5324475" y="3502025"/>
          <p14:tracePt t="83523" x="5278438" y="3465513"/>
          <p14:tracePt t="83531" x="5187950" y="3465513"/>
          <p14:tracePt t="83539" x="5022850" y="3438525"/>
          <p14:tracePt t="83547" x="4859338" y="3419475"/>
          <p14:tracePt t="83555" x="4686300" y="3392488"/>
          <p14:tracePt t="83563" x="4540250" y="3375025"/>
          <p14:tracePt t="83571" x="4394200" y="3365500"/>
          <p14:tracePt t="83579" x="4267200" y="3365500"/>
          <p14:tracePt t="83587" x="4194175" y="3365500"/>
          <p14:tracePt t="83595" x="4157663" y="3365500"/>
          <p14:tracePt t="83603" x="4138613" y="3365500"/>
          <p14:tracePt t="83612" x="4129088" y="3365500"/>
          <p14:tracePt t="83629" x="4121150" y="3355975"/>
          <p14:tracePt t="83709" x="4121150" y="3346450"/>
          <p14:tracePt t="83861" x="4138613" y="3382963"/>
          <p14:tracePt t="83867" x="4194175" y="3392488"/>
          <p14:tracePt t="83878" x="4257675" y="3429000"/>
          <p14:tracePt t="83883" x="4357688" y="3475038"/>
          <p14:tracePt t="83891" x="4403725" y="3492500"/>
          <p14:tracePt t="83899" x="4467225" y="3519488"/>
          <p14:tracePt t="83907" x="4549775" y="3575050"/>
          <p14:tracePt t="83915" x="4576763" y="3592513"/>
          <p14:tracePt t="83923" x="4622800" y="3629025"/>
          <p14:tracePt t="83931" x="4667250" y="3665538"/>
          <p14:tracePt t="83939" x="4695825" y="3684588"/>
          <p14:tracePt t="83947" x="4695825" y="3694113"/>
          <p14:tracePt t="83955" x="4703763" y="3694113"/>
          <p14:tracePt t="83963" x="4713288" y="3702050"/>
          <p14:tracePt t="84132" x="4713288" y="3694113"/>
          <p14:tracePt t="84139" x="4713288" y="3665538"/>
          <p14:tracePt t="84147" x="4713288" y="3621088"/>
          <p14:tracePt t="84155" x="4713288" y="3592513"/>
          <p14:tracePt t="84163" x="4740275" y="3538538"/>
          <p14:tracePt t="84171" x="4740275" y="3511550"/>
          <p14:tracePt t="84179" x="4740275" y="3475038"/>
          <p14:tracePt t="84187" x="4740275" y="3465513"/>
          <p14:tracePt t="84196" x="4740275" y="3429000"/>
          <p14:tracePt t="84203" x="4749800" y="3411538"/>
          <p14:tracePt t="84212" x="4749800" y="3392488"/>
          <p14:tracePt t="84219" x="4759325" y="3375025"/>
          <p14:tracePt t="84229" x="4767263" y="3365500"/>
          <p14:tracePt t="84252" x="4776788" y="3355975"/>
          <p14:tracePt t="84260" x="4786313" y="3346450"/>
          <p14:tracePt t="84268" x="4795838" y="3338513"/>
          <p14:tracePt t="84283" x="4813300" y="3338513"/>
          <p14:tracePt t="84325" x="4822825" y="3338513"/>
          <p14:tracePt t="84332" x="4832350" y="3338513"/>
          <p14:tracePt t="84339" x="4849813" y="3346450"/>
          <p14:tracePt t="84347" x="4868863" y="3355975"/>
          <p14:tracePt t="84355" x="4895850" y="3382963"/>
          <p14:tracePt t="84363" x="4932363" y="3419475"/>
          <p14:tracePt t="84371" x="4959350" y="3446463"/>
          <p14:tracePt t="84380" x="4986338" y="3465513"/>
          <p14:tracePt t="84387" x="5068888" y="3519488"/>
          <p14:tracePt t="84395" x="5141913" y="3556000"/>
          <p14:tracePt t="84403" x="5205413" y="3584575"/>
          <p14:tracePt t="84412" x="5305425" y="3611563"/>
          <p14:tracePt t="84419" x="5360988" y="3638550"/>
          <p14:tracePt t="84429" x="5441950" y="3648075"/>
          <p14:tracePt t="84435" x="5470525" y="3648075"/>
          <p14:tracePt t="84443" x="5514975" y="3657600"/>
          <p14:tracePt t="84451" x="5524500" y="3657600"/>
          <p14:tracePt t="84541" x="5534025" y="3657600"/>
          <p14:tracePt t="84549" x="5551488" y="3657600"/>
          <p14:tracePt t="84557" x="5570538" y="3657600"/>
          <p14:tracePt t="84566" x="5607050" y="3629025"/>
          <p14:tracePt t="84572" x="5624513" y="3611563"/>
          <p14:tracePt t="84580" x="5643563" y="3575050"/>
          <p14:tracePt t="84587" x="5670550" y="3548063"/>
          <p14:tracePt t="84595" x="5680075" y="3529013"/>
          <p14:tracePt t="84603" x="5688013" y="3519488"/>
          <p14:tracePt t="84613" x="5688013" y="3502025"/>
          <p14:tracePt t="84629" x="5697538" y="3492500"/>
          <p14:tracePt t="84779" x="5697538" y="3502025"/>
          <p14:tracePt t="84787" x="5697538" y="3529013"/>
          <p14:tracePt t="84795" x="5688013" y="3548063"/>
          <p14:tracePt t="84803" x="5688013" y="3565525"/>
          <p14:tracePt t="84813" x="5688013" y="3575050"/>
          <p14:tracePt t="84819" x="5670550" y="3592513"/>
          <p14:tracePt t="84851" x="5680075" y="3611563"/>
          <p14:tracePt t="84868" x="5707063" y="3621088"/>
          <p14:tracePt t="84877" x="5753100" y="3621088"/>
          <p14:tracePt t="84884" x="5826125" y="3638550"/>
          <p14:tracePt t="84891" x="5935663" y="3638550"/>
          <p14:tracePt t="84899" x="6062663" y="3638550"/>
          <p14:tracePt t="84907" x="6254750" y="3638550"/>
          <p14:tracePt t="84915" x="6481763" y="3638550"/>
          <p14:tracePt t="84923" x="6673850" y="3638550"/>
          <p14:tracePt t="84931" x="6956425" y="3638550"/>
          <p14:tracePt t="84939" x="7329488" y="3638550"/>
          <p14:tracePt t="84947" x="7612063" y="3584575"/>
          <p14:tracePt t="84955" x="7794625" y="3538538"/>
          <p14:tracePt t="84963" x="8040688" y="3475038"/>
          <p14:tracePt t="84971" x="8186738" y="3429000"/>
          <p14:tracePt t="84980" x="8250238" y="3402013"/>
          <p14:tracePt t="84989" x="8378825" y="3375025"/>
          <p14:tracePt t="84998" x="8405813" y="3365500"/>
          <p14:tracePt t="85132" x="8396288" y="3365500"/>
          <p14:tracePt t="85140" x="8332788" y="3392488"/>
          <p14:tracePt t="85148" x="8259763" y="3402013"/>
          <p14:tracePt t="85155" x="8159750" y="3455988"/>
          <p14:tracePt t="85163" x="8096250" y="3475038"/>
          <p14:tracePt t="85171" x="7967663" y="3519488"/>
          <p14:tracePt t="85179" x="7821613" y="3548063"/>
          <p14:tracePt t="85187" x="7667625" y="3592513"/>
          <p14:tracePt t="85195" x="7521575" y="3602038"/>
          <p14:tracePt t="85203" x="7356475" y="3621088"/>
          <p14:tracePt t="85211" x="7229475" y="3648075"/>
          <p14:tracePt t="85219" x="7083425" y="3665538"/>
          <p14:tracePt t="85230" x="6929438" y="3675063"/>
          <p14:tracePt t="85235" x="6800850" y="3675063"/>
          <p14:tracePt t="85245" x="6673850" y="3675063"/>
          <p14:tracePt t="85251" x="6581775" y="3675063"/>
          <p14:tracePt t="85259" x="6472238" y="3694113"/>
          <p14:tracePt t="85267" x="6418263" y="3694113"/>
          <p14:tracePt t="85278" x="6335713" y="3721100"/>
          <p14:tracePt t="85284" x="6318250" y="3730625"/>
          <p14:tracePt t="85298" x="6291263" y="3730625"/>
          <p14:tracePt t="85301" x="6272213" y="3738563"/>
          <p14:tracePt t="85452" x="6245225" y="3738563"/>
          <p14:tracePt t="85461" x="6172200" y="3738563"/>
          <p14:tracePt t="85469" x="6116638" y="3738563"/>
          <p14:tracePt t="85480" x="6043613" y="3738563"/>
          <p14:tracePt t="85483" x="5935663" y="3738563"/>
          <p14:tracePt t="85492" x="5807075" y="3738563"/>
          <p14:tracePt t="85499" x="5716588" y="3738563"/>
          <p14:tracePt t="85507" x="5607050" y="3738563"/>
          <p14:tracePt t="85516" x="5514975" y="3738563"/>
          <p14:tracePt t="85523" x="5441950" y="3738563"/>
          <p14:tracePt t="85531" x="5378450" y="3738563"/>
          <p14:tracePt t="85539" x="5360988" y="3738563"/>
          <p14:tracePt t="85788" x="5360988" y="3730625"/>
          <p14:tracePt t="85820" x="5368925" y="3721100"/>
          <p14:tracePt t="85918" x="5378450" y="3711575"/>
          <p14:tracePt t="85933" x="5387975" y="3702050"/>
          <p14:tracePt t="85949" x="5397500" y="3702050"/>
          <p14:tracePt t="85979" x="5397500" y="3694113"/>
          <p14:tracePt t="86084" x="5405438" y="3702050"/>
          <p14:tracePt t="86091" x="5414963" y="3702050"/>
          <p14:tracePt t="86099" x="5441950" y="3730625"/>
          <p14:tracePt t="86107" x="5451475" y="3738563"/>
          <p14:tracePt t="86116" x="5451475" y="3757613"/>
          <p14:tracePt t="86123" x="5478463" y="3775075"/>
          <p14:tracePt t="86139" x="5478463" y="3784600"/>
          <p14:tracePt t="86147" x="5478463" y="3803650"/>
          <p14:tracePt t="86155" x="5478463" y="3811588"/>
          <p14:tracePt t="86163" x="5478463" y="3821113"/>
          <p14:tracePt t="86172" x="5478463" y="3830638"/>
          <p14:tracePt t="86187" x="5478463" y="3840163"/>
          <p14:tracePt t="86203" x="5478463" y="3848100"/>
          <p14:tracePt t="86212" x="5478463" y="3857625"/>
          <p14:tracePt t="86219" x="5478463" y="3867150"/>
          <p14:tracePt t="86228" x="5470525" y="3867150"/>
          <p14:tracePt t="86235" x="5441950" y="3867150"/>
          <p14:tracePt t="86245" x="5424488" y="3867150"/>
          <p14:tracePt t="86251" x="5397500" y="3867150"/>
          <p14:tracePt t="86259" x="5387975" y="3867150"/>
          <p14:tracePt t="86267" x="5378450" y="3867150"/>
          <p14:tracePt t="86275" x="5351463" y="3867150"/>
          <p14:tracePt t="86283" x="5341938" y="3848100"/>
          <p14:tracePt t="86291" x="5341938" y="3840163"/>
          <p14:tracePt t="86299" x="5341938" y="3811588"/>
          <p14:tracePt t="86307" x="5341938" y="3794125"/>
          <p14:tracePt t="86317" x="5334000" y="3775075"/>
          <p14:tracePt t="86323" x="5334000" y="3757613"/>
          <p14:tracePt t="86332" x="5314950" y="3738563"/>
          <p14:tracePt t="86339" x="5305425" y="3730625"/>
          <p14:tracePt t="86429" x="5305425" y="3711575"/>
          <p14:tracePt t="86437" x="5334000" y="3711575"/>
          <p14:tracePt t="86445" x="5387975" y="3711575"/>
          <p14:tracePt t="86452" x="5451475" y="3711575"/>
          <p14:tracePt t="86461" x="5524500" y="3711575"/>
          <p14:tracePt t="86468" x="5561013" y="3711575"/>
          <p14:tracePt t="86476" x="5580063" y="3711575"/>
          <p14:tracePt t="86484" x="5607050" y="3711575"/>
          <p14:tracePt t="86500" x="5624513" y="3711575"/>
          <p14:tracePt t="86518" x="5624513" y="3730625"/>
          <p14:tracePt t="86534" x="5624513" y="3748088"/>
          <p14:tracePt t="86549" x="5624513" y="3757613"/>
          <p14:tracePt t="86556" x="5624513" y="3767138"/>
          <p14:tracePt t="86566" x="5624513" y="3784600"/>
          <p14:tracePt t="86572" x="5624513" y="3794125"/>
          <p14:tracePt t="86581" x="5624513" y="3803650"/>
          <p14:tracePt t="86587" x="5607050" y="3811588"/>
          <p14:tracePt t="86596" x="5570538" y="3830638"/>
          <p14:tracePt t="86603" x="5551488" y="3840163"/>
          <p14:tracePt t="86611" x="5534025" y="3857625"/>
          <p14:tracePt t="86619" x="5514975" y="3857625"/>
          <p14:tracePt t="86628" x="5487988" y="3867150"/>
          <p14:tracePt t="86635" x="5461000" y="3875088"/>
          <p14:tracePt t="86644" x="5441950" y="3875088"/>
          <p14:tracePt t="86651" x="5424488" y="3894138"/>
          <p14:tracePt t="86757" x="5405438" y="3894138"/>
          <p14:tracePt t="86773" x="5397500" y="3894138"/>
          <p14:tracePt t="86924" x="5387975" y="3911600"/>
          <p14:tracePt t="86933" x="5387975" y="3930650"/>
          <p14:tracePt t="86940" x="5378450" y="3948113"/>
          <p14:tracePt t="86952" x="5368925" y="3976688"/>
          <p14:tracePt t="86956" x="5368925" y="4003675"/>
          <p14:tracePt t="86964" x="5334000" y="4049713"/>
          <p14:tracePt t="86971" x="5334000" y="4086225"/>
          <p14:tracePt t="86979" x="5334000" y="4094163"/>
          <p14:tracePt t="86987" x="5334000" y="4140200"/>
          <p14:tracePt t="86996" x="5334000" y="4159250"/>
          <p14:tracePt t="87004" x="5324475" y="4176713"/>
          <p14:tracePt t="87011" x="5324475" y="4186238"/>
          <p14:tracePt t="87019" x="5324475" y="4203700"/>
          <p14:tracePt t="87035" x="5314950" y="4203700"/>
          <p14:tracePt t="87131" x="5314950" y="4213225"/>
          <p14:tracePt t="87200" x="5314950" y="4222750"/>
          <p14:tracePt t="87211" x="5305425" y="4232275"/>
          <p14:tracePt t="87219" x="5297488" y="4240213"/>
          <p14:tracePt t="87227" x="5297488" y="4249738"/>
          <p14:tracePt t="87236" x="5297488" y="4259263"/>
          <p14:tracePt t="87245" x="5297488" y="4268788"/>
          <p14:tracePt t="87251" x="5297488" y="4276725"/>
          <p14:tracePt t="87268" x="5297488" y="4295775"/>
          <p14:tracePt t="87275" x="5297488" y="4303713"/>
          <p14:tracePt t="87283" x="5297488" y="4313238"/>
          <p14:tracePt t="87291" x="5297488" y="4322763"/>
          <p14:tracePt t="87299" x="5297488" y="4332288"/>
          <p14:tracePt t="87308" x="5297488" y="4340225"/>
          <p14:tracePt t="87317" x="5297488" y="4359275"/>
          <p14:tracePt t="87324" x="5297488" y="4376738"/>
          <p14:tracePt t="87333" x="5297488" y="4386263"/>
          <p14:tracePt t="87348" x="5297488" y="4395788"/>
          <p14:tracePt t="87475" x="5297488" y="4405313"/>
          <p14:tracePt t="87487" x="5297488" y="4422775"/>
          <p14:tracePt t="87491" x="5287963" y="4441825"/>
          <p14:tracePt t="87500" x="5224463" y="4495800"/>
          <p14:tracePt t="87507" x="5122863" y="4522788"/>
          <p14:tracePt t="87515" x="5032375" y="4578350"/>
          <p14:tracePt t="87523" x="4895850" y="4651375"/>
          <p14:tracePt t="87531" x="4759325" y="4714875"/>
          <p14:tracePt t="87539" x="4659313" y="4768850"/>
          <p14:tracePt t="87547" x="4549775" y="4797425"/>
          <p14:tracePt t="87555" x="4430713" y="4851400"/>
          <p14:tracePt t="87563" x="4367213" y="4878388"/>
          <p14:tracePt t="87571" x="4311650" y="4906963"/>
          <p14:tracePt t="87580" x="4248150" y="4933950"/>
          <p14:tracePt t="87587" x="4202113" y="4943475"/>
          <p14:tracePt t="87595" x="4129088" y="4970463"/>
          <p14:tracePt t="87604" x="4094163" y="4970463"/>
          <p14:tracePt t="87614" x="4057650" y="4970463"/>
          <p14:tracePt t="87620" x="4048125" y="4970463"/>
          <p14:tracePt t="87631" x="4029075" y="4970463"/>
          <p14:tracePt t="87638" x="4011613" y="4970463"/>
          <p14:tracePt t="87651" x="3992563" y="4970463"/>
          <p14:tracePt t="87667" x="3984625" y="4970463"/>
          <p14:tracePt t="87675" x="3975100" y="4960938"/>
          <p14:tracePt t="87683" x="3948113" y="4924425"/>
          <p14:tracePt t="87691" x="3948113" y="4906963"/>
          <p14:tracePt t="87699" x="3948113" y="4878388"/>
          <p14:tracePt t="87707" x="3948113" y="4860925"/>
          <p14:tracePt t="87715" x="3948113" y="4841875"/>
          <p14:tracePt t="87723" x="3948113" y="4833938"/>
          <p14:tracePt t="87740" x="3948113" y="4824413"/>
          <p14:tracePt t="87747" x="3948113" y="4805363"/>
          <p14:tracePt t="87755" x="3948113" y="4787900"/>
          <p14:tracePt t="87763" x="3975100" y="4768850"/>
          <p14:tracePt t="87771" x="4029075" y="4741863"/>
          <p14:tracePt t="87779" x="4111625" y="4714875"/>
          <p14:tracePt t="87788" x="4221163" y="4705350"/>
          <p14:tracePt t="87798" x="4348163" y="4678363"/>
          <p14:tracePt t="87803" x="4494213" y="4660900"/>
          <p14:tracePt t="87811" x="4695825" y="4660900"/>
          <p14:tracePt t="87819" x="4913313" y="4660900"/>
          <p14:tracePt t="87828" x="5141913" y="4660900"/>
          <p14:tracePt t="87835" x="5368925" y="4660900"/>
          <p14:tracePt t="87844" x="5634038" y="4660900"/>
          <p14:tracePt t="87851" x="5889625" y="4660900"/>
          <p14:tracePt t="87859" x="6116638" y="4660900"/>
          <p14:tracePt t="87867" x="6299200" y="4668838"/>
          <p14:tracePt t="87875" x="6500813" y="4678363"/>
          <p14:tracePt t="87885" x="6681788" y="4714875"/>
          <p14:tracePt t="87895" x="6900863" y="4778375"/>
          <p14:tracePt t="87900" x="7065963" y="4841875"/>
          <p14:tracePt t="87907" x="7219950" y="4870450"/>
          <p14:tracePt t="87915" x="7329488" y="4914900"/>
          <p14:tracePt t="87923" x="7421563" y="4924425"/>
          <p14:tracePt t="87931" x="7502525" y="4979988"/>
          <p14:tracePt t="87939" x="7548563" y="4987925"/>
          <p14:tracePt t="87947" x="7575550" y="5016500"/>
          <p14:tracePt t="87955" x="7602538" y="5024438"/>
          <p14:tracePt t="88028" x="7612063" y="5033963"/>
          <p14:tracePt t="88045" x="7612063" y="5060950"/>
          <p14:tracePt t="88055" x="7612063" y="5070475"/>
          <p14:tracePt t="88061" x="7594600" y="5089525"/>
          <p14:tracePt t="88068" x="7575550" y="5116513"/>
          <p14:tracePt t="88075" x="7512050" y="5170488"/>
          <p14:tracePt t="88085" x="7466013" y="5207000"/>
          <p14:tracePt t="88091" x="7402513" y="5243513"/>
          <p14:tracePt t="88100" x="7312025" y="5270500"/>
          <p14:tracePt t="88107" x="7229475" y="5307013"/>
          <p14:tracePt t="88115" x="7129463" y="5335588"/>
          <p14:tracePt t="88123" x="7019925" y="5362575"/>
          <p14:tracePt t="88131" x="6910388" y="5380038"/>
          <p14:tracePt t="88139" x="6800850" y="5380038"/>
          <p14:tracePt t="88147" x="6691313" y="5380038"/>
          <p14:tracePt t="88155" x="6581775" y="5380038"/>
          <p14:tracePt t="88163" x="6464300" y="5380038"/>
          <p14:tracePt t="88171" x="6391275" y="5380038"/>
          <p14:tracePt t="88179" x="6299200" y="5380038"/>
          <p14:tracePt t="88188" x="6226175" y="5380038"/>
          <p14:tracePt t="88198" x="6135688" y="5380038"/>
          <p14:tracePt t="88204" x="6062663" y="5380038"/>
          <p14:tracePt t="88215" x="5972175" y="5380038"/>
          <p14:tracePt t="88220" x="5862638" y="5380038"/>
          <p14:tracePt t="88231" x="5816600" y="5380038"/>
          <p14:tracePt t="88236" x="5707063" y="5380038"/>
          <p14:tracePt t="88245" x="5616575" y="5380038"/>
          <p14:tracePt t="88251" x="5507038" y="5380038"/>
          <p14:tracePt t="88259" x="5378450" y="5380038"/>
          <p14:tracePt t="88267" x="5268913" y="5380038"/>
          <p14:tracePt t="88275" x="5178425" y="5380038"/>
          <p14:tracePt t="88283" x="5086350" y="5380038"/>
          <p14:tracePt t="88291" x="5005388" y="5380038"/>
          <p14:tracePt t="88299" x="4968875" y="5380038"/>
          <p14:tracePt t="88307" x="4905375" y="5362575"/>
          <p14:tracePt t="88315" x="4849813" y="5353050"/>
          <p14:tracePt t="88323" x="4813300" y="5343525"/>
          <p14:tracePt t="88331" x="4786313" y="5335588"/>
          <p14:tracePt t="88339" x="4759325" y="5316538"/>
          <p14:tracePt t="88347" x="4740275" y="5307013"/>
          <p14:tracePt t="88355" x="4695825" y="5289550"/>
          <p14:tracePt t="88371" x="4676775" y="5270500"/>
          <p14:tracePt t="88380" x="4667250" y="5262563"/>
          <p14:tracePt t="88557" x="4667250" y="5270500"/>
          <p14:tracePt t="88563" x="4686300" y="5299075"/>
          <p14:tracePt t="88571" x="4722813" y="5326063"/>
          <p14:tracePt t="88579" x="4749800" y="5335588"/>
          <p14:tracePt t="88587" x="4759325" y="5343525"/>
          <p14:tracePt t="88595" x="4767263" y="5343525"/>
          <p14:tracePt t="88603" x="4803775" y="5372100"/>
          <p14:tracePt t="88875" x="4813300" y="5380038"/>
          <p14:tracePt t="88883" x="4832350" y="5389563"/>
          <p14:tracePt t="88891" x="4859338" y="5416550"/>
          <p14:tracePt t="88899" x="4905375" y="5445125"/>
          <p14:tracePt t="88907" x="4941888" y="5462588"/>
          <p14:tracePt t="88915" x="5014913" y="5489575"/>
          <p14:tracePt t="88925" x="5086350" y="5526088"/>
          <p14:tracePt t="88931" x="5168900" y="5545138"/>
          <p14:tracePt t="88939" x="5287963" y="5581650"/>
          <p14:tracePt t="88947" x="5360988" y="5626100"/>
          <p14:tracePt t="88955" x="5405438" y="5635625"/>
          <p14:tracePt t="88963" x="5451475" y="5654675"/>
          <p14:tracePt t="88971" x="5461000" y="5654675"/>
          <p14:tracePt t="88979" x="5478463" y="5662613"/>
          <p14:tracePt t="89180" x="5478463" y="5654675"/>
          <p14:tracePt t="89187" x="5487988" y="5654675"/>
          <p14:tracePt t="89195" x="5507038" y="5608638"/>
          <p14:tracePt t="89203" x="5507038" y="5599113"/>
          <p14:tracePt t="89211" x="5514975" y="5589588"/>
          <p14:tracePt t="89219" x="5534025" y="5554663"/>
          <p14:tracePt t="89235" x="5543550" y="5526088"/>
          <p14:tracePt t="89245" x="5551488" y="5518150"/>
          <p14:tracePt t="89251" x="5561013" y="5508625"/>
          <p14:tracePt t="89275" x="5570538" y="5481638"/>
          <p14:tracePt t="89445" x="5570538" y="5489575"/>
          <p14:tracePt t="89451" x="5561013" y="5518150"/>
          <p14:tracePt t="89459" x="5551488" y="5535613"/>
          <p14:tracePt t="89467" x="5524500" y="5581650"/>
          <p14:tracePt t="89475" x="5497513" y="5608638"/>
          <p14:tracePt t="89483" x="5487988" y="5626100"/>
          <p14:tracePt t="89491" x="5451475" y="5672138"/>
          <p14:tracePt t="89499" x="5434013" y="5691188"/>
          <p14:tracePt t="89507" x="5424488" y="5708650"/>
          <p14:tracePt t="89515" x="5414963" y="5735638"/>
          <p14:tracePt t="89525" x="5405438" y="5735638"/>
          <p14:tracePt t="89532" x="5397500" y="5754688"/>
          <p14:tracePt t="89547" x="5387975" y="5764213"/>
          <p14:tracePt t="89947" x="5397500" y="5764213"/>
          <p14:tracePt t="89955" x="5405438" y="5764213"/>
          <p14:tracePt t="89964" x="5414963" y="5764213"/>
          <p14:tracePt t="91862" x="5414963" y="5772150"/>
          <p14:tracePt t="92373" x="5441950" y="5772150"/>
          <p14:tracePt t="92380" x="5478463" y="5764213"/>
          <p14:tracePt t="92387" x="5507038" y="5754688"/>
          <p14:tracePt t="92395" x="5551488" y="5745163"/>
          <p14:tracePt t="92403" x="5570538" y="5735638"/>
          <p14:tracePt t="92411" x="5570538" y="5727700"/>
          <p14:tracePt t="92419" x="5588000" y="5718175"/>
          <p14:tracePt t="92427" x="5597525" y="5718175"/>
          <p14:tracePt t="92435" x="5607050" y="5708650"/>
          <p14:tracePt t="92444" x="5616575" y="5708650"/>
          <p14:tracePt t="92677" x="5634038" y="5708650"/>
          <p14:tracePt t="92683" x="5670550" y="5708650"/>
          <p14:tracePt t="92693" x="5724525" y="5708650"/>
          <p14:tracePt t="92701" x="5743575" y="5708650"/>
          <p14:tracePt t="92709" x="5816600" y="5699125"/>
          <p14:tracePt t="92717" x="5889625" y="5672138"/>
          <p14:tracePt t="92724" x="5972175" y="5672138"/>
          <p14:tracePt t="92734" x="6026150" y="5645150"/>
          <p14:tracePt t="92740" x="6089650" y="5635625"/>
          <p14:tracePt t="92749" x="6189663" y="5589588"/>
          <p14:tracePt t="92757" x="6226175" y="5581650"/>
          <p14:tracePt t="92764" x="6291263" y="5545138"/>
          <p14:tracePt t="92771" x="6326188" y="5526088"/>
          <p14:tracePt t="92780" x="6372225" y="5489575"/>
          <p14:tracePt t="92787" x="6399213" y="5472113"/>
          <p14:tracePt t="92797" x="6435725" y="5426075"/>
          <p14:tracePt t="92803" x="6464300" y="5399088"/>
          <p14:tracePt t="92812" x="6508750" y="5380038"/>
          <p14:tracePt t="92819" x="6518275" y="5362575"/>
          <p14:tracePt t="92827" x="6527800" y="5343525"/>
          <p14:tracePt t="92835" x="6545263" y="5326063"/>
          <p14:tracePt t="92853" x="6564313" y="5307013"/>
          <p14:tracePt t="92865" x="6564313" y="5299075"/>
          <p14:tracePt t="92886" x="6573838" y="5280025"/>
          <p14:tracePt t="92899" x="6573838" y="5253038"/>
          <p14:tracePt t="92923" x="6573838" y="5233988"/>
          <p14:tracePt t="92931" x="6573838" y="5207000"/>
          <p14:tracePt t="92939" x="6573838" y="5197475"/>
          <p14:tracePt t="92947" x="6573838" y="5189538"/>
          <p14:tracePt t="92955" x="6573838" y="5170488"/>
          <p14:tracePt t="92963" x="6573838" y="5160963"/>
          <p14:tracePt t="92971" x="6573838" y="5153025"/>
          <p14:tracePt t="92979" x="6564313" y="5143500"/>
          <p14:tracePt t="92987" x="6527800" y="5106988"/>
          <p14:tracePt t="93005" x="6518275" y="5097463"/>
          <p14:tracePt t="93011" x="6491288" y="5060950"/>
          <p14:tracePt t="93019" x="6481763" y="5053013"/>
          <p14:tracePt t="93027" x="6472238" y="5033963"/>
          <p14:tracePt t="93035" x="6445250" y="5006975"/>
          <p14:tracePt t="93044" x="6435725" y="4997450"/>
          <p14:tracePt t="93051" x="6427788" y="4979988"/>
          <p14:tracePt t="93061" x="6408738" y="4951413"/>
          <p14:tracePt t="93067" x="6399213" y="4933950"/>
          <p14:tracePt t="93075" x="6391275" y="4914900"/>
          <p14:tracePt t="93083" x="6381750" y="4906963"/>
          <p14:tracePt t="93091" x="6362700" y="4878388"/>
          <p14:tracePt t="93099" x="6354763" y="4870450"/>
          <p14:tracePt t="93109" x="6335713" y="4841875"/>
          <p14:tracePt t="93117" x="6308725" y="4797425"/>
          <p14:tracePt t="93125" x="6281738" y="4768850"/>
          <p14:tracePt t="93132" x="6254750" y="4732338"/>
          <p14:tracePt t="93140" x="6199188" y="4687888"/>
          <p14:tracePt t="93148" x="6181725" y="4641850"/>
          <p14:tracePt t="93155" x="6172200" y="4614863"/>
          <p14:tracePt t="93165" x="6135688" y="4568825"/>
          <p14:tracePt t="93171" x="6126163" y="4522788"/>
          <p14:tracePt t="93180" x="6108700" y="4495800"/>
          <p14:tracePt t="93187" x="6080125" y="4459288"/>
          <p14:tracePt t="93195" x="6072188" y="4432300"/>
          <p14:tracePt t="93203" x="6062663" y="4386263"/>
          <p14:tracePt t="93211" x="6062663" y="4368800"/>
          <p14:tracePt t="93219" x="6062663" y="4359275"/>
          <p14:tracePt t="93227" x="6062663" y="4322763"/>
          <p14:tracePt t="93235" x="6062663" y="4303713"/>
          <p14:tracePt t="93244" x="6062663" y="4276725"/>
          <p14:tracePt t="93251" x="6062663" y="4259263"/>
          <p14:tracePt t="93261" x="6062663" y="4232275"/>
          <p14:tracePt t="93267" x="6062663" y="4213225"/>
          <p14:tracePt t="93275" x="6062663" y="4176713"/>
          <p14:tracePt t="93283" x="6062663" y="4159250"/>
          <p14:tracePt t="93291" x="6062663" y="4130675"/>
          <p14:tracePt t="93299" x="6062663" y="4113213"/>
          <p14:tracePt t="93307" x="6062663" y="4076700"/>
          <p14:tracePt t="93315" x="6062663" y="4049713"/>
          <p14:tracePt t="93324" x="6062663" y="4013200"/>
          <p14:tracePt t="93331" x="6062663" y="3976688"/>
          <p14:tracePt t="93339" x="6062663" y="3940175"/>
          <p14:tracePt t="93347" x="6089650" y="3911600"/>
          <p14:tracePt t="93355" x="6099175" y="3867150"/>
          <p14:tracePt t="93363" x="6108700" y="3821113"/>
          <p14:tracePt t="93371" x="6108700" y="3803650"/>
          <p14:tracePt t="93379" x="6108700" y="3775075"/>
          <p14:tracePt t="93387" x="6108700" y="3757613"/>
          <p14:tracePt t="93396" x="6108700" y="3738563"/>
          <p14:tracePt t="93404" x="6108700" y="3721100"/>
          <p14:tracePt t="93416" x="6108700" y="3694113"/>
          <p14:tracePt t="93421" x="6108700" y="3675063"/>
          <p14:tracePt t="93432" x="6108700" y="3665538"/>
          <p14:tracePt t="93441" x="6108700" y="3648075"/>
          <p14:tracePt t="93447" x="6108700" y="3638550"/>
          <p14:tracePt t="93451" x="6108700" y="3629025"/>
          <p14:tracePt t="93461" x="6108700" y="3602038"/>
          <p14:tracePt t="93467" x="6108700" y="3584575"/>
          <p14:tracePt t="93475" x="6089650" y="3538538"/>
          <p14:tracePt t="93483" x="6080125" y="3502025"/>
          <p14:tracePt t="93491" x="6072188" y="3465513"/>
          <p14:tracePt t="93499" x="6072188" y="3438525"/>
          <p14:tracePt t="93507" x="6035675" y="3382963"/>
          <p14:tracePt t="93515" x="6035675" y="3365500"/>
          <p14:tracePt t="93523" x="6026150" y="3328988"/>
          <p14:tracePt t="93531" x="6016625" y="3302000"/>
          <p14:tracePt t="93539" x="6016625" y="3282950"/>
          <p14:tracePt t="93547" x="6007100" y="3255963"/>
          <p14:tracePt t="93556" x="5980113" y="3228975"/>
          <p14:tracePt t="93564" x="5972175" y="3200400"/>
          <p14:tracePt t="93571" x="5953125" y="3173413"/>
          <p14:tracePt t="93580" x="5926138" y="3127375"/>
          <p14:tracePt t="93587" x="5916613" y="3119438"/>
          <p14:tracePt t="93595" x="5889625" y="3082925"/>
          <p14:tracePt t="93604" x="5880100" y="3073400"/>
          <p14:tracePt t="93615" x="5862638" y="3046413"/>
          <p14:tracePt t="93619" x="5816600" y="3000375"/>
          <p14:tracePt t="93627" x="5780088" y="2954338"/>
          <p14:tracePt t="93637" x="5761038" y="2927350"/>
          <p14:tracePt t="93644" x="5707063" y="2854325"/>
          <p14:tracePt t="93652" x="5697538" y="2817813"/>
          <p14:tracePt t="93660" x="5661025" y="2771775"/>
          <p14:tracePt t="93667" x="5653088" y="2744788"/>
          <p14:tracePt t="93675" x="5634038" y="2698750"/>
          <p14:tracePt t="93683" x="5597525" y="2635250"/>
          <p14:tracePt t="93691" x="5588000" y="2608263"/>
          <p14:tracePt t="93699" x="5580063" y="2581275"/>
          <p14:tracePt t="93707" x="5551488" y="2535238"/>
          <p14:tracePt t="93715" x="5543550" y="2489200"/>
          <p14:tracePt t="93723" x="5534025" y="2452688"/>
          <p14:tracePt t="93731" x="5497513" y="2416175"/>
          <p14:tracePt t="93739" x="5487988" y="2389188"/>
          <p14:tracePt t="93747" x="5478463" y="2343150"/>
          <p14:tracePt t="93755" x="5470525" y="2325688"/>
          <p14:tracePt t="93763" x="5470525" y="2298700"/>
          <p14:tracePt t="93771" x="5451475" y="2270125"/>
          <p14:tracePt t="93779" x="5441950" y="2233613"/>
          <p14:tracePt t="93787" x="5424488" y="2206625"/>
          <p14:tracePt t="93796" x="5397500" y="2160588"/>
          <p14:tracePt t="93804" x="5387975" y="2143125"/>
          <p14:tracePt t="93817" x="5368925" y="2116138"/>
          <p14:tracePt t="93819" x="5341938" y="2070100"/>
          <p14:tracePt t="93827" x="5334000" y="2024063"/>
          <p14:tracePt t="93837" x="5314950" y="2006600"/>
          <p14:tracePt t="93844" x="5305425" y="1951038"/>
          <p14:tracePt t="93852" x="5287963" y="1924050"/>
          <p14:tracePt t="93860" x="5278438" y="1906588"/>
          <p14:tracePt t="93867" x="5278438" y="1887538"/>
          <p14:tracePt t="93878" x="5241925" y="1851025"/>
          <p14:tracePt t="93883" x="5232400" y="1841500"/>
          <p14:tracePt t="93891" x="5232400" y="1833563"/>
          <p14:tracePt t="93908" x="5232400" y="1824038"/>
          <p14:tracePt t="94053" x="5232400" y="1814513"/>
          <p14:tracePt t="94059" x="5232400" y="1797050"/>
          <p14:tracePt t="94067" x="5214938" y="1778000"/>
          <p14:tracePt t="94083" x="5214938" y="1751013"/>
          <p14:tracePt t="94091" x="5214938" y="1741488"/>
          <p14:tracePt t="94099" x="5214938" y="1724025"/>
          <p14:tracePt t="94107" x="5195888" y="1704975"/>
          <p14:tracePt t="94115" x="5195888" y="1697038"/>
          <p14:tracePt t="94123" x="5195888" y="1687513"/>
          <p14:tracePt t="94255" x="5187950" y="1677988"/>
          <p14:tracePt t="94302" x="5178425" y="1687513"/>
          <p14:tracePt t="94307" x="5151438" y="1714500"/>
          <p14:tracePt t="94316" x="5141913" y="1741488"/>
          <p14:tracePt t="94323" x="5132388" y="1760538"/>
          <p14:tracePt t="94331" x="5114925" y="1787525"/>
          <p14:tracePt t="94339" x="5105400" y="1797050"/>
          <p14:tracePt t="94347" x="5095875" y="1804988"/>
          <p14:tracePt t="94355" x="5095875" y="1833563"/>
          <p14:tracePt t="94363" x="5095875" y="1841500"/>
          <p14:tracePt t="94371" x="5095875" y="1870075"/>
          <p14:tracePt t="94387" x="5095875" y="1878013"/>
          <p14:tracePt t="94397" x="5095875" y="1887538"/>
          <p14:tracePt t="94413" x="5095875" y="1906588"/>
          <p14:tracePt t="94509" x="5095875" y="1914525"/>
          <p14:tracePt t="94515" x="5095875" y="1924050"/>
          <p14:tracePt t="94523" x="5095875" y="1933575"/>
          <p14:tracePt t="94531" x="5095875" y="1943100"/>
          <p14:tracePt t="94540" x="5095875" y="1951038"/>
          <p14:tracePt t="94547" x="5086350" y="1970088"/>
          <p14:tracePt t="94556" x="5078413" y="1979613"/>
          <p14:tracePt t="94563" x="5059363" y="2006600"/>
          <p14:tracePt t="94579" x="5049838" y="2024063"/>
          <p14:tracePt t="94588" x="5041900" y="2033588"/>
          <p14:tracePt t="94597" x="5041900" y="2043113"/>
          <p14:tracePt t="94605" x="5032375" y="2060575"/>
          <p14:tracePt t="95011" x="5022850" y="2079625"/>
          <p14:tracePt t="95019" x="5005388" y="2106613"/>
          <p14:tracePt t="95027" x="4941888" y="2116138"/>
          <p14:tracePt t="95035" x="4886325" y="2143125"/>
          <p14:tracePt t="95044" x="4840288" y="2152650"/>
          <p14:tracePt t="95051" x="4795838" y="2160588"/>
          <p14:tracePt t="95523" x="4803775" y="2160588"/>
          <p14:tracePt t="95531" x="4822825" y="2160588"/>
          <p14:tracePt t="95539" x="4832350" y="2160588"/>
          <p14:tracePt t="95555" x="4840288" y="2160588"/>
          <p14:tracePt t="95563" x="4849813" y="2160588"/>
          <p14:tracePt t="95580" x="4868863" y="2143125"/>
          <p14:tracePt t="95587" x="4876800" y="2143125"/>
          <p14:tracePt t="95595" x="4895850" y="2133600"/>
          <p14:tracePt t="95603" x="4905375" y="2133600"/>
          <p14:tracePt t="95613" x="4913313" y="2133600"/>
          <p14:tracePt t="95620" x="4922838" y="2133600"/>
          <p14:tracePt t="95700" x="4941888" y="2133600"/>
          <p14:tracePt t="95711" x="4959350" y="2106613"/>
          <p14:tracePt t="95715" x="5014913" y="2106613"/>
          <p14:tracePt t="95723" x="5059363" y="2106613"/>
          <p14:tracePt t="95731" x="5132388" y="2097088"/>
          <p14:tracePt t="95739" x="5168900" y="2089150"/>
          <p14:tracePt t="95747" x="5214938" y="2089150"/>
          <p14:tracePt t="95755" x="5241925" y="2079625"/>
          <p14:tracePt t="95763" x="5260975" y="2079625"/>
          <p14:tracePt t="95771" x="5278438" y="2070100"/>
          <p14:tracePt t="95837" x="5241925" y="2060575"/>
          <p14:tracePt t="95846" x="5095875" y="2079625"/>
          <p14:tracePt t="95851" x="4913313" y="2125663"/>
          <p14:tracePt t="95860" x="4730750" y="2170113"/>
          <p14:tracePt t="95867" x="4540250" y="2233613"/>
          <p14:tracePt t="95879" x="4384675" y="2279650"/>
          <p14:tracePt t="95883" x="4275138" y="2306638"/>
          <p14:tracePt t="95891" x="4148138" y="2352675"/>
          <p14:tracePt t="95899" x="4111625" y="2362200"/>
          <p14:tracePt t="95907" x="4094163" y="2371725"/>
          <p14:tracePt t="96003" x="4084638" y="2379663"/>
          <p14:tracePt t="96035" x="4102100" y="2398713"/>
          <p14:tracePt t="96051" x="4129088" y="2398713"/>
          <p14:tracePt t="96059" x="4148138" y="2408238"/>
          <p14:tracePt t="96067" x="4165600" y="2416175"/>
          <p14:tracePt t="96075" x="4175125" y="2416175"/>
          <p14:tracePt t="96083" x="4184650" y="2416175"/>
          <p14:tracePt t="96091" x="4194175" y="2416175"/>
          <p14:tracePt t="96099" x="4202113" y="2416175"/>
          <p14:tracePt t="96107" x="4221163" y="2416175"/>
          <p14:tracePt t="96213" x="4230688" y="2435225"/>
          <p14:tracePt t="96225" x="4230688" y="2452688"/>
          <p14:tracePt t="96228" x="4230688" y="2462213"/>
          <p14:tracePt t="96235" x="4221163" y="2489200"/>
          <p14:tracePt t="96245" x="4211638" y="2508250"/>
          <p14:tracePt t="96251" x="4194175" y="2525713"/>
          <p14:tracePt t="96260" x="4165600" y="2554288"/>
          <p14:tracePt t="96267" x="4157663" y="2571750"/>
          <p14:tracePt t="96275" x="4157663" y="2581275"/>
          <p14:tracePt t="96283" x="4157663" y="2598738"/>
          <p14:tracePt t="96291" x="4129088" y="2625725"/>
          <p14:tracePt t="96299" x="4129088" y="2671763"/>
          <p14:tracePt t="96307" x="4111625" y="2698750"/>
          <p14:tracePt t="96315" x="4084638" y="2744788"/>
          <p14:tracePt t="96323" x="4075113" y="2790825"/>
          <p14:tracePt t="96331" x="4075113" y="2844800"/>
          <p14:tracePt t="96339" x="4075113" y="2873375"/>
          <p14:tracePt t="96347" x="4075113" y="2917825"/>
          <p14:tracePt t="96355" x="4075113" y="2946400"/>
          <p14:tracePt t="96363" x="4075113" y="2982913"/>
          <p14:tracePt t="96371" x="4084638" y="3027363"/>
          <p14:tracePt t="96379" x="4138613" y="3063875"/>
          <p14:tracePt t="96387" x="4165600" y="3082925"/>
          <p14:tracePt t="96395" x="4194175" y="3119438"/>
          <p14:tracePt t="96403" x="4238625" y="3127375"/>
          <p14:tracePt t="96411" x="4248150" y="3136900"/>
          <p14:tracePt t="96419" x="4284663" y="3146425"/>
          <p14:tracePt t="96429" x="4303713" y="3163888"/>
          <p14:tracePt t="96445" x="4330700" y="3173413"/>
          <p14:tracePt t="96451" x="4340225" y="3182938"/>
          <p14:tracePt t="96475" x="4348163" y="3182938"/>
          <p14:tracePt t="96678" x="4340225" y="3182938"/>
          <p14:tracePt t="96683" x="4303713" y="3182938"/>
          <p14:tracePt t="96691" x="4284663" y="3182938"/>
          <p14:tracePt t="96699" x="4267200" y="3192463"/>
          <p14:tracePt t="96715" x="4248150" y="3200400"/>
          <p14:tracePt t="96797" x="4238625" y="3200400"/>
          <p14:tracePt t="97019" x="4230688" y="3209925"/>
          <p14:tracePt t="97035" x="4211638" y="3228975"/>
          <p14:tracePt t="97043" x="4157663" y="3228975"/>
          <p14:tracePt t="97051" x="4111625" y="3246438"/>
          <p14:tracePt t="97063" x="4075113" y="3255963"/>
          <p14:tracePt t="97070" x="4011613" y="3255963"/>
          <p14:tracePt t="97079" x="3975100" y="3255963"/>
          <p14:tracePt t="97084" x="3919538" y="3255963"/>
          <p14:tracePt t="97094" x="3892550" y="3255963"/>
          <p14:tracePt t="97099" x="3883025" y="3255963"/>
          <p14:tracePt t="97389" x="3892550" y="3255963"/>
          <p14:tracePt t="97397" x="3911600" y="3255963"/>
          <p14:tracePt t="97404" x="3929063" y="3255963"/>
          <p14:tracePt t="97414" x="3948113" y="3255963"/>
          <p14:tracePt t="97621" x="3956050" y="3255963"/>
          <p14:tracePt t="97651" x="3956050" y="3265488"/>
          <p14:tracePt t="97820" x="3965575" y="3265488"/>
          <p14:tracePt t="97827" x="4011613" y="3265488"/>
          <p14:tracePt t="97835" x="4094163" y="3302000"/>
          <p14:tracePt t="97844" x="4194175" y="3328988"/>
          <p14:tracePt t="97851" x="4284663" y="3346450"/>
          <p14:tracePt t="97861" x="4348163" y="3382963"/>
          <p14:tracePt t="97868" x="4413250" y="3392488"/>
          <p14:tracePt t="97880" x="4467225" y="3402013"/>
          <p14:tracePt t="97896" x="4503738" y="3429000"/>
          <p14:tracePt t="98309" x="4494213" y="3429000"/>
          <p14:tracePt t="98315" x="4440238" y="3438525"/>
          <p14:tracePt t="98323" x="4384675" y="3438525"/>
          <p14:tracePt t="98331" x="4330700" y="3438525"/>
          <p14:tracePt t="98339" x="4275138" y="3438525"/>
          <p14:tracePt t="98347" x="4221163" y="3438525"/>
          <p14:tracePt t="98355" x="4175125" y="3438525"/>
          <p14:tracePt t="98363" x="4121150" y="3438525"/>
          <p14:tracePt t="98371" x="4084638" y="3438525"/>
          <p14:tracePt t="98379" x="4029075" y="3438525"/>
          <p14:tracePt t="98389" x="4021138" y="3438525"/>
          <p14:tracePt t="98398" x="3984625" y="3438525"/>
          <p14:tracePt t="98403" x="3975100" y="3429000"/>
          <p14:tracePt t="98411" x="3965575" y="3419475"/>
          <p14:tracePt t="98419" x="3938588" y="3402013"/>
          <p14:tracePt t="98427" x="3929063" y="3392488"/>
          <p14:tracePt t="98435" x="3911600" y="3365500"/>
          <p14:tracePt t="98444" x="3911600" y="3346450"/>
          <p14:tracePt t="98451" x="3883025" y="3319463"/>
          <p14:tracePt t="98460" x="3865563" y="3302000"/>
          <p14:tracePt t="98468" x="3856038" y="3282950"/>
          <p14:tracePt t="98477" x="3846513" y="3273425"/>
          <p14:tracePt t="98483" x="3829050" y="3255963"/>
          <p14:tracePt t="98491" x="3819525" y="3246438"/>
          <p14:tracePt t="98499" x="3819525" y="3236913"/>
          <p14:tracePt t="98508" x="3802063" y="3209925"/>
          <p14:tracePt t="98518" x="3792538" y="3192463"/>
          <p14:tracePt t="98533" x="3783013" y="3155950"/>
          <p14:tracePt t="98540" x="3775075" y="3119438"/>
          <p14:tracePt t="98550" x="3738563" y="3063875"/>
          <p14:tracePt t="98556" x="3729038" y="3036888"/>
          <p14:tracePt t="98564" x="3719513" y="2982913"/>
          <p14:tracePt t="98572" x="3719513" y="2946400"/>
          <p14:tracePt t="98580" x="3692525" y="2890838"/>
          <p14:tracePt t="98588" x="3692525" y="2836863"/>
          <p14:tracePt t="98595" x="3683000" y="2790825"/>
          <p14:tracePt t="98603" x="3683000" y="2763838"/>
          <p14:tracePt t="98612" x="3683000" y="2717800"/>
          <p14:tracePt t="98621" x="3683000" y="2690813"/>
          <p14:tracePt t="98633" x="3683000" y="2671763"/>
          <p14:tracePt t="98636" x="3683000" y="2662238"/>
          <p14:tracePt t="98645" x="3683000" y="2654300"/>
          <p14:tracePt t="98662" x="3683000" y="2644775"/>
          <p14:tracePt t="98668" x="3683000" y="2635250"/>
          <p14:tracePt t="98678" x="3683000" y="2625725"/>
          <p14:tracePt t="98685" x="3692525" y="2617788"/>
          <p14:tracePt t="98691" x="3692525" y="2608263"/>
          <p14:tracePt t="98699" x="3702050" y="2598738"/>
          <p14:tracePt t="98707" x="3729038" y="2562225"/>
          <p14:tracePt t="98715" x="3738563" y="2554288"/>
          <p14:tracePt t="98723" x="3756025" y="2525713"/>
          <p14:tracePt t="98731" x="3802063" y="2508250"/>
          <p14:tracePt t="98740" x="3829050" y="2489200"/>
          <p14:tracePt t="98747" x="3883025" y="2462213"/>
          <p14:tracePt t="98755" x="3902075" y="2444750"/>
          <p14:tracePt t="98763" x="3938588" y="2435225"/>
          <p14:tracePt t="98771" x="3948113" y="2425700"/>
          <p14:tracePt t="98957" x="3956050" y="2444750"/>
          <p14:tracePt t="98964" x="3919538" y="2481263"/>
          <p14:tracePt t="98971" x="3846513" y="2525713"/>
          <p14:tracePt t="98979" x="3765550" y="2581275"/>
          <p14:tracePt t="98987" x="3738563" y="2608263"/>
          <p14:tracePt t="98995" x="3673475" y="2654300"/>
          <p14:tracePt t="99003" x="3592513" y="2727325"/>
          <p14:tracePt t="99012" x="3527425" y="2763838"/>
          <p14:tracePt t="99019" x="3500438" y="2790825"/>
          <p14:tracePt t="99027" x="3427413" y="2863850"/>
          <p14:tracePt t="99035" x="3390900" y="2909888"/>
          <p14:tracePt t="99044" x="3373438" y="2936875"/>
          <p14:tracePt t="99051" x="3363913" y="2982913"/>
          <p14:tracePt t="99061" x="3354388" y="3009900"/>
          <p14:tracePt t="99067" x="3346450" y="3054350"/>
          <p14:tracePt t="99077" x="3317875" y="3100388"/>
          <p14:tracePt t="99083" x="3317875" y="3119438"/>
          <p14:tracePt t="99091" x="3317875" y="3155950"/>
          <p14:tracePt t="99099" x="3317875" y="3200400"/>
          <p14:tracePt t="99107" x="3317875" y="3209925"/>
          <p14:tracePt t="99117" x="3327400" y="3255963"/>
          <p14:tracePt t="99123" x="3327400" y="3265488"/>
          <p14:tracePt t="99133" x="3327400" y="3302000"/>
          <p14:tracePt t="99140" x="3336925" y="3319463"/>
          <p14:tracePt t="99149" x="3363913" y="3346450"/>
          <p14:tracePt t="99156" x="3382963" y="3365500"/>
          <p14:tracePt t="99163" x="3382963" y="3382963"/>
          <p14:tracePt t="99171" x="3427413" y="3419475"/>
          <p14:tracePt t="99179" x="3473450" y="3455988"/>
          <p14:tracePt t="99187" x="3536950" y="3482975"/>
          <p14:tracePt t="99195" x="3609975" y="3511550"/>
          <p14:tracePt t="99203" x="3692525" y="3529013"/>
          <p14:tracePt t="99212" x="3783013" y="3548063"/>
          <p14:tracePt t="99219" x="3856038" y="3548063"/>
          <p14:tracePt t="99230" x="3938588" y="3575050"/>
          <p14:tracePt t="99236" x="3992563" y="3575050"/>
          <p14:tracePt t="99247" x="4048125" y="3575050"/>
          <p14:tracePt t="99252" x="4094163" y="3575050"/>
          <p14:tracePt t="99263" x="4111625" y="3575050"/>
          <p14:tracePt t="99268" x="4129088" y="3575050"/>
          <p14:tracePt t="99420" x="4148138" y="3575050"/>
          <p14:tracePt t="99427" x="4175125" y="3575050"/>
          <p14:tracePt t="99435" x="4194175" y="3575050"/>
          <p14:tracePt t="99444" x="4211638" y="3556000"/>
          <p14:tracePt t="99451" x="4238625" y="3529013"/>
          <p14:tracePt t="99467" x="4248150" y="3529013"/>
          <p14:tracePt t="99476" x="4257675" y="3519488"/>
          <p14:tracePt t="99500" x="4275138" y="3511550"/>
          <p14:tracePt t="99520" x="4294188" y="3502025"/>
          <p14:tracePt t="99525" x="4294188" y="3492500"/>
          <p14:tracePt t="99534" x="4321175" y="3475038"/>
          <p14:tracePt t="99540" x="4340225" y="3475038"/>
          <p14:tracePt t="99549" x="4367213" y="3455988"/>
          <p14:tracePt t="99556" x="4384675" y="3438525"/>
          <p14:tracePt t="99563" x="4421188" y="3411538"/>
          <p14:tracePt t="99571" x="4440238" y="3402013"/>
          <p14:tracePt t="99579" x="4448175" y="3392488"/>
          <p14:tracePt t="99595" x="4457700" y="3382963"/>
          <p14:tracePt t="99603" x="4457700" y="3375025"/>
          <p14:tracePt t="99619" x="4457700" y="3365500"/>
          <p14:tracePt t="99861" x="4467225" y="3355975"/>
          <p14:tracePt t="99867" x="4521200" y="3355975"/>
          <p14:tracePt t="99877" x="4676775" y="3355975"/>
          <p14:tracePt t="99883" x="4876800" y="3355975"/>
          <p14:tracePt t="99891" x="5095875" y="3355975"/>
          <p14:tracePt t="99899" x="5324475" y="3355975"/>
          <p14:tracePt t="99907" x="5487988" y="3355975"/>
          <p14:tracePt t="99915" x="5580063" y="3355975"/>
          <p14:tracePt t="99923" x="5624513" y="3355975"/>
          <p14:tracePt t="100171" x="5616575" y="3355975"/>
          <p14:tracePt t="100179" x="5570538" y="3346450"/>
          <p14:tracePt t="100187" x="5543550" y="3346450"/>
          <p14:tracePt t="100195" x="5524500" y="3338513"/>
          <p14:tracePt t="100203" x="5514975" y="3338513"/>
          <p14:tracePt t="100316" x="5497513" y="3338513"/>
          <p14:tracePt t="100324" x="5487988" y="3338513"/>
          <p14:tracePt t="100333" x="5470525" y="3346450"/>
          <p14:tracePt t="100340" x="5461000" y="3382963"/>
          <p14:tracePt t="100349" x="5441950" y="3429000"/>
          <p14:tracePt t="100357" x="5434013" y="3475038"/>
          <p14:tracePt t="100363" x="5414963" y="3538538"/>
          <p14:tracePt t="100371" x="5405438" y="3575050"/>
          <p14:tracePt t="100379" x="5378450" y="3657600"/>
          <p14:tracePt t="100387" x="5368925" y="3694113"/>
          <p14:tracePt t="100395" x="5360988" y="3738563"/>
          <p14:tracePt t="100403" x="5334000" y="3803650"/>
          <p14:tracePt t="100411" x="5314950" y="3821113"/>
          <p14:tracePt t="100419" x="5314950" y="3840163"/>
          <p14:tracePt t="100427" x="5305425" y="3857625"/>
          <p14:tracePt t="100596" x="5305425" y="3848100"/>
          <p14:tracePt t="100603" x="5305425" y="3821113"/>
          <p14:tracePt t="100611" x="5305425" y="3803650"/>
          <p14:tracePt t="100619" x="5314950" y="3775075"/>
          <p14:tracePt t="100627" x="5351463" y="3730625"/>
          <p14:tracePt t="100635" x="5351463" y="3711575"/>
          <p14:tracePt t="100643" x="5368925" y="3675063"/>
          <p14:tracePt t="100651" x="5378450" y="3657600"/>
          <p14:tracePt t="100660" x="5387975" y="3648075"/>
          <p14:tracePt t="100749" x="5397500" y="3638550"/>
          <p14:tracePt t="100765" x="5397500" y="3657600"/>
          <p14:tracePt t="100780" x="5397500" y="3694113"/>
          <p14:tracePt t="100789" x="5397500" y="3730625"/>
          <p14:tracePt t="100798" x="5397500" y="3757613"/>
          <p14:tracePt t="100803" x="5397500" y="3811588"/>
          <p14:tracePt t="100811" x="5397500" y="3848100"/>
          <p14:tracePt t="100819" x="5397500" y="3867150"/>
          <p14:tracePt t="100831" x="5397500" y="3894138"/>
          <p14:tracePt t="100839" x="5397500" y="3911600"/>
          <p14:tracePt t="100847" x="5397500" y="3948113"/>
          <p14:tracePt t="100861" x="5397500" y="3976688"/>
          <p14:tracePt t="100868" x="5397500" y="3984625"/>
          <p14:tracePt t="100884" x="5397500" y="3994150"/>
          <p14:tracePt t="100933" x="5397500" y="4003675"/>
          <p14:tracePt t="100949" x="5397500" y="4021138"/>
          <p14:tracePt t="100961" x="5397500" y="4030663"/>
          <p14:tracePt t="100988" x="5397500" y="4040188"/>
          <p14:tracePt t="101171" x="5397500" y="4067175"/>
          <p14:tracePt t="101179" x="5397500" y="4086225"/>
          <p14:tracePt t="101187" x="5397500" y="4140200"/>
          <p14:tracePt t="101195" x="5397500" y="4176713"/>
          <p14:tracePt t="101203" x="5424488" y="4249738"/>
          <p14:tracePt t="101212" x="5461000" y="4313238"/>
          <p14:tracePt t="101219" x="5507038" y="4413250"/>
          <p14:tracePt t="101227" x="5524500" y="4495800"/>
          <p14:tracePt t="101239" x="5551488" y="4568825"/>
          <p14:tracePt t="101247" x="5580063" y="4651375"/>
          <p14:tracePt t="101252" x="5580063" y="4678363"/>
          <p14:tracePt t="101264" x="5580063" y="4697413"/>
          <p14:tracePt t="101267" x="5580063" y="4724400"/>
          <p14:tracePt t="101278" x="5580063" y="4732338"/>
          <p14:tracePt t="101284" x="5580063" y="4741863"/>
          <p14:tracePt t="101292" x="5580063" y="4751388"/>
          <p14:tracePt t="101300" x="5561013" y="4751388"/>
          <p14:tracePt t="101316" x="5524500" y="4751388"/>
          <p14:tracePt t="101324" x="5487988" y="4751388"/>
          <p14:tracePt t="101332" x="5461000" y="4751388"/>
          <p14:tracePt t="101339" x="5414963" y="4724400"/>
          <p14:tracePt t="101349" x="5397500" y="4705350"/>
          <p14:tracePt t="101356" x="5378450" y="4697413"/>
          <p14:tracePt t="101363" x="5360988" y="4678363"/>
          <p14:tracePt t="101381" x="5351463" y="4668838"/>
          <p14:tracePt t="101452" x="5324475" y="4641850"/>
          <p14:tracePt t="101468" x="5305425" y="4624388"/>
          <p14:tracePt t="101478" x="5278438" y="4605338"/>
          <p14:tracePt t="101484" x="5241925" y="4605338"/>
          <p14:tracePt t="101496" x="5205413" y="4568825"/>
          <p14:tracePt t="101499" x="5159375" y="4559300"/>
          <p14:tracePt t="101507" x="5095875" y="4551363"/>
          <p14:tracePt t="101515" x="5059363" y="4551363"/>
          <p14:tracePt t="101523" x="5005388" y="4551363"/>
          <p14:tracePt t="101531" x="4978400" y="4522788"/>
          <p14:tracePt t="101539" x="4959350" y="4522788"/>
          <p14:tracePt t="101547" x="4949825" y="4522788"/>
          <p14:tracePt t="101555" x="4932363" y="4522788"/>
          <p14:tracePt t="101563" x="4905375" y="4522788"/>
          <p14:tracePt t="101571" x="4876800" y="4522788"/>
          <p14:tracePt t="101579" x="4840288" y="4541838"/>
          <p14:tracePt t="101587" x="4813300" y="4551363"/>
          <p14:tracePt t="101595" x="4795838" y="4568825"/>
          <p14:tracePt t="101603" x="4759325" y="4587875"/>
          <p14:tracePt t="101613" x="4740275" y="4595813"/>
          <p14:tracePt t="101619" x="4722813" y="4605338"/>
          <p14:tracePt t="101627" x="4703763" y="4632325"/>
          <p14:tracePt t="101635" x="4695825" y="4641850"/>
          <p14:tracePt t="101645" x="4695825" y="4651375"/>
          <p14:tracePt t="101651" x="4676775" y="4668838"/>
          <p14:tracePt t="101660" x="4667250" y="4678363"/>
          <p14:tracePt t="101667" x="4667250" y="4687888"/>
          <p14:tracePt t="101885" x="4667250" y="4697413"/>
          <p14:tracePt t="101891" x="4667250" y="4705350"/>
          <p14:tracePt t="101899" x="4622800" y="4741863"/>
          <p14:tracePt t="101907" x="4567238" y="4778375"/>
          <p14:tracePt t="101915" x="4513263" y="4805363"/>
          <p14:tracePt t="101923" x="4484688" y="4824413"/>
          <p14:tracePt t="101931" x="4448175" y="4841875"/>
          <p14:tracePt t="101939" x="4430713" y="4860925"/>
          <p14:tracePt t="101947" x="4413250" y="4870450"/>
          <p14:tracePt t="102179" x="4413250" y="4906963"/>
          <p14:tracePt t="102203" x="4421188" y="4933950"/>
          <p14:tracePt t="102219" x="4440238" y="4943475"/>
          <p14:tracePt t="102227" x="4457700" y="4943475"/>
          <p14:tracePt t="102235" x="4476750" y="4960938"/>
          <p14:tracePt t="102243" x="4484688" y="4960938"/>
          <p14:tracePt t="102251" x="4494213" y="4970463"/>
          <p14:tracePt t="102267" x="4494213" y="4979988"/>
          <p14:tracePt t="102277" x="4503738" y="4979988"/>
          <p14:tracePt t="102299" x="4513263" y="4987925"/>
          <p14:tracePt t="102307" x="4530725" y="5006975"/>
          <p14:tracePt t="102324" x="4540250" y="5006975"/>
          <p14:tracePt t="102347" x="4540250" y="5016500"/>
          <p14:tracePt t="102365" x="4540250" y="5033963"/>
          <p14:tracePt t="102379" x="4549775" y="5053013"/>
          <p14:tracePt t="102403" x="4549775" y="5060950"/>
          <p14:tracePt t="102411" x="4549775" y="5080000"/>
          <p14:tracePt t="102427" x="4549775" y="5089525"/>
          <p14:tracePt t="102555" x="4549775" y="5097463"/>
          <p14:tracePt t="102563" x="4530725" y="5097463"/>
          <p14:tracePt t="102571" x="4484688" y="5080000"/>
          <p14:tracePt t="102579" x="4467225" y="5060950"/>
          <p14:tracePt t="102587" x="4413250" y="5024438"/>
          <p14:tracePt t="102595" x="4367213" y="5006975"/>
          <p14:tracePt t="102603" x="4330700" y="4970463"/>
          <p14:tracePt t="102612" x="4311650" y="4960938"/>
          <p14:tracePt t="102619" x="4284663" y="4951413"/>
          <p14:tracePt t="102627" x="4267200" y="4943475"/>
          <p14:tracePt t="102659" x="4257675" y="4933950"/>
          <p14:tracePt t="102772" x="4267200" y="4933950"/>
          <p14:tracePt t="102780" x="4284663" y="4933950"/>
          <p14:tracePt t="102787" x="4321175" y="4933950"/>
          <p14:tracePt t="102795" x="4367213" y="4933950"/>
          <p14:tracePt t="102803" x="4421188" y="4924425"/>
          <p14:tracePt t="102811" x="4440238" y="4924425"/>
          <p14:tracePt t="102819" x="4467225" y="4924425"/>
          <p14:tracePt t="102827" x="4484688" y="4924425"/>
          <p14:tracePt t="102835" x="4513263" y="4914900"/>
          <p14:tracePt t="102843" x="4521200" y="4914900"/>
          <p14:tracePt t="102851" x="4530725" y="4906963"/>
          <p14:tracePt t="102861" x="4557713" y="4906963"/>
          <p14:tracePt t="102867" x="4576763" y="4887913"/>
          <p14:tracePt t="102877" x="4603750" y="4878388"/>
          <p14:tracePt t="102893" x="4649788" y="4878388"/>
          <p14:tracePt t="102899" x="4667250" y="4878388"/>
          <p14:tracePt t="102907" x="4686300" y="4878388"/>
          <p14:tracePt t="102915" x="4713288" y="4878388"/>
          <p14:tracePt t="102923" x="4767263" y="4878388"/>
          <p14:tracePt t="102931" x="4803775" y="4878388"/>
          <p14:tracePt t="102947" x="4832350" y="4878388"/>
          <p14:tracePt t="102955" x="4840288" y="4878388"/>
          <p14:tracePt t="102963" x="4849813" y="4887913"/>
          <p14:tracePt t="102972" x="4859338" y="4887913"/>
          <p14:tracePt t="102979" x="4886325" y="4887913"/>
          <p14:tracePt t="102987" x="4895850" y="4887913"/>
          <p14:tracePt t="103019" x="4922838" y="4887913"/>
          <p14:tracePt t="103027" x="4959350" y="4887913"/>
          <p14:tracePt t="103035" x="4968875" y="4887913"/>
          <p14:tracePt t="103044" x="5005388" y="4887913"/>
          <p14:tracePt t="103051" x="5014913" y="4878388"/>
          <p14:tracePt t="103068" x="5032375" y="4878388"/>
          <p14:tracePt t="103080" x="5049838" y="4878388"/>
          <p14:tracePt t="103108" x="5059363" y="4878388"/>
          <p14:tracePt t="103116" x="5059363" y="4870450"/>
          <p14:tracePt t="103124" x="5059363" y="4841875"/>
          <p14:tracePt t="138564" x="5014913" y="4814888"/>
          <p14:tracePt t="138573" x="4995863" y="4805363"/>
          <p14:tracePt t="138579" x="4949825" y="4778375"/>
          <p14:tracePt t="138627" x="4959350" y="4778375"/>
          <p14:tracePt t="138909" x="4968875" y="4768850"/>
          <p14:tracePt t="138916" x="4968875" y="4714875"/>
          <p14:tracePt t="138924" x="4949825" y="4651375"/>
          <p14:tracePt t="138932" x="4941888" y="4614863"/>
          <p14:tracePt t="138943" x="4941888" y="4605338"/>
          <p14:tracePt t="138947" x="4922838" y="4578350"/>
          <p14:tracePt t="138957" x="4913313" y="4578350"/>
          <p14:tracePt t="139020" x="4905375" y="4578350"/>
          <p14:tracePt t="139028" x="4868863" y="4568825"/>
          <p14:tracePt t="139037" x="4849813" y="4568825"/>
          <p14:tracePt t="139053" x="4832350" y="4541838"/>
          <p14:tracePt t="139059" x="4786313" y="4514850"/>
          <p14:tracePt t="139067" x="4759325" y="4478338"/>
          <p14:tracePt t="139076" x="4686300" y="4413250"/>
          <p14:tracePt t="139083" x="4640263" y="4359275"/>
          <p14:tracePt t="139091" x="4586288" y="4313238"/>
          <p14:tracePt t="139099" x="4521200" y="4259263"/>
          <p14:tracePt t="139107" x="4494213" y="4232275"/>
          <p14:tracePt t="139115" x="4457700" y="4186238"/>
          <p14:tracePt t="139123" x="4440238" y="4159250"/>
          <p14:tracePt t="139131" x="4413250" y="4122738"/>
          <p14:tracePt t="139140" x="4384675" y="4086225"/>
          <p14:tracePt t="139147" x="4376738" y="4067175"/>
          <p14:tracePt t="139156" x="4376738" y="4049713"/>
          <p14:tracePt t="139163" x="4367213" y="4040188"/>
          <p14:tracePt t="139171" x="4348163" y="3994150"/>
          <p14:tracePt t="139179" x="4348163" y="3984625"/>
          <p14:tracePt t="139187" x="4340225" y="3967163"/>
          <p14:tracePt t="139195" x="4340225" y="3930650"/>
          <p14:tracePt t="139203" x="4330700" y="3911600"/>
          <p14:tracePt t="139211" x="4330700" y="3903663"/>
          <p14:tracePt t="139219" x="4330700" y="3875088"/>
          <p14:tracePt t="139227" x="4321175" y="3867150"/>
          <p14:tracePt t="139235" x="4321175" y="3840163"/>
          <p14:tracePt t="139243" x="4303713" y="3811588"/>
          <p14:tracePt t="139251" x="4294188" y="3775075"/>
          <p14:tracePt t="139259" x="4284663" y="3757613"/>
          <p14:tracePt t="139267" x="4284663" y="3730625"/>
          <p14:tracePt t="139276" x="4284663" y="3711575"/>
          <p14:tracePt t="139283" x="4284663" y="3684588"/>
          <p14:tracePt t="139291" x="4284663" y="3665538"/>
          <p14:tracePt t="139299" x="4284663" y="3638550"/>
          <p14:tracePt t="139307" x="4284663" y="3629025"/>
          <p14:tracePt t="139315" x="4284663" y="3602038"/>
          <p14:tracePt t="139348" x="4284663" y="3592513"/>
          <p14:tracePt t="139508" x="4267200" y="3575050"/>
          <p14:tracePt t="139516" x="4248150" y="3575050"/>
          <p14:tracePt t="139524" x="4194175" y="3575050"/>
          <p14:tracePt t="139532" x="4129088" y="3565525"/>
          <p14:tracePt t="139543" x="4038600" y="3529013"/>
          <p14:tracePt t="139547" x="3938588" y="3502025"/>
          <p14:tracePt t="139557" x="3856038" y="3455988"/>
          <p14:tracePt t="139563" x="3810000" y="3438525"/>
          <p14:tracePt t="139574" x="3765550" y="3402013"/>
          <p14:tracePt t="139579" x="3719513" y="3346450"/>
          <p14:tracePt t="139587" x="3692525" y="3328988"/>
          <p14:tracePt t="139595" x="3692525" y="3319463"/>
          <p14:tracePt t="139603" x="3673475" y="3292475"/>
          <p14:tracePt t="139611" x="3673475" y="3282950"/>
          <p14:tracePt t="139619" x="3673475" y="3273425"/>
          <p14:tracePt t="139627" x="3636963" y="3236913"/>
          <p14:tracePt t="139643" x="3636963" y="3209925"/>
          <p14:tracePt t="139651" x="3636963" y="3200400"/>
          <p14:tracePt t="139659" x="3629025" y="3192463"/>
          <p14:tracePt t="139667" x="3629025" y="3182938"/>
          <p14:tracePt t="139677" x="3629025" y="3173413"/>
          <p14:tracePt t="139683" x="3629025" y="3155950"/>
          <p14:tracePt t="139691" x="3629025" y="3136900"/>
          <p14:tracePt t="139699" x="3629025" y="3119438"/>
          <p14:tracePt t="139708" x="3629025" y="3109913"/>
          <p14:tracePt t="139715" x="3629025" y="3082925"/>
          <p14:tracePt t="139725" x="3629025" y="3073400"/>
          <p14:tracePt t="139731" x="3629025" y="3036888"/>
          <p14:tracePt t="139741" x="3646488" y="3017838"/>
          <p14:tracePt t="139747" x="3646488" y="3000375"/>
          <p14:tracePt t="139757" x="3673475" y="2982913"/>
          <p14:tracePt t="139763" x="3702050" y="2954338"/>
          <p14:tracePt t="139773" x="3709988" y="2936875"/>
          <p14:tracePt t="139779" x="3719513" y="2917825"/>
          <p14:tracePt t="139787" x="3756025" y="2881313"/>
          <p14:tracePt t="139795" x="3756025" y="2873375"/>
          <p14:tracePt t="139803" x="3783013" y="2854325"/>
          <p14:tracePt t="139811" x="3802063" y="2836863"/>
          <p14:tracePt t="139819" x="3838575" y="2827338"/>
          <p14:tracePt t="139827" x="3846513" y="2817813"/>
          <p14:tracePt t="139835" x="3883025" y="2800350"/>
          <p14:tracePt t="139843" x="3892550" y="2790825"/>
          <p14:tracePt t="139851" x="3902075" y="2790825"/>
          <p14:tracePt t="139859" x="3919538" y="2790825"/>
          <p14:tracePt t="139867" x="3929063" y="2781300"/>
          <p14:tracePt t="139876" x="3938588" y="2781300"/>
          <p14:tracePt t="139890" x="3965575" y="2781300"/>
          <p14:tracePt t="139892" x="3984625" y="2781300"/>
          <p14:tracePt t="139899" x="4002088" y="2781300"/>
          <p14:tracePt t="139907" x="4021138" y="2781300"/>
          <p14:tracePt t="139915" x="4029075" y="2781300"/>
          <p14:tracePt t="139923" x="4038600" y="2781300"/>
          <p14:tracePt t="139931" x="4048125" y="2781300"/>
          <p14:tracePt t="139941" x="4065588" y="2790825"/>
          <p14:tracePt t="139963" x="4075113" y="2808288"/>
          <p14:tracePt t="139971" x="4111625" y="2836863"/>
          <p14:tracePt t="139979" x="4121150" y="2854325"/>
          <p14:tracePt t="139987" x="4121150" y="2863850"/>
          <p14:tracePt t="140003" x="4121150" y="2873375"/>
          <p14:tracePt t="140011" x="4148138" y="2900363"/>
          <p14:tracePt t="140084" x="4148138" y="2936875"/>
          <p14:tracePt t="140092" x="4148138" y="2954338"/>
          <p14:tracePt t="140100" x="4129088" y="2982913"/>
          <p14:tracePt t="140111" x="4084638" y="3017838"/>
          <p14:tracePt t="140115" x="4075113" y="3036888"/>
          <p14:tracePt t="140124" x="4075113" y="3046413"/>
          <p14:tracePt t="140131" x="4048125" y="3073400"/>
          <p14:tracePt t="140141" x="4011613" y="3109913"/>
          <p14:tracePt t="140147" x="4002088" y="3109913"/>
          <p14:tracePt t="140157" x="3975100" y="3136900"/>
          <p14:tracePt t="140171" x="3948113" y="3173413"/>
          <p14:tracePt t="140187" x="3938588" y="3182938"/>
          <p14:tracePt t="140331" x="3929063" y="3182938"/>
          <p14:tracePt t="140339" x="3929063" y="3173413"/>
          <p14:tracePt t="140347" x="3929063" y="3146425"/>
          <p14:tracePt t="140355" x="3929063" y="3136900"/>
          <p14:tracePt t="140363" x="3929063" y="3127375"/>
          <p14:tracePt t="140373" x="3929063" y="3119438"/>
          <p14:tracePt t="140379" x="3929063" y="3109913"/>
          <p14:tracePt t="140387" x="3929063" y="3100388"/>
          <p14:tracePt t="140396" x="3929063" y="3090863"/>
          <p14:tracePt t="140403" x="3929063" y="3082925"/>
          <p14:tracePt t="140427" x="3929063" y="3063875"/>
          <p14:tracePt t="140945" x="3919538" y="3054350"/>
          <p14:tracePt t="140951" x="3911600" y="3054350"/>
          <p14:tracePt t="141165" x="3902075" y="3054350"/>
          <p14:tracePt t="141301" x="3919538" y="3063875"/>
          <p14:tracePt t="141307" x="4038600" y="3027363"/>
          <p14:tracePt t="141315" x="4129088" y="2909888"/>
          <p14:tracePt t="141323" x="4202113" y="2808288"/>
          <p14:tracePt t="141331" x="4257675" y="2681288"/>
          <p14:tracePt t="141340" x="4257675" y="2571750"/>
          <p14:tracePt t="141348" x="4257675" y="2471738"/>
          <p14:tracePt t="141361" x="4257675" y="2362200"/>
          <p14:tracePt t="141365" x="4257675" y="2270125"/>
          <p14:tracePt t="141377" x="4275138" y="2197100"/>
          <p14:tracePt t="141380" x="4294188" y="2133600"/>
          <p14:tracePt t="141388" x="4330700" y="2106613"/>
          <p14:tracePt t="141403" x="4367213" y="2106613"/>
          <p14:tracePt t="141411" x="4430713" y="2116138"/>
          <p14:tracePt t="141419" x="4521200" y="2270125"/>
          <p14:tracePt t="141428" x="4603750" y="2489200"/>
          <p14:tracePt t="141436" x="4749800" y="2717800"/>
          <p14:tracePt t="141445" x="4876800" y="2836863"/>
          <p14:tracePt t="141452" x="4995863" y="2927350"/>
          <p14:tracePt t="141460" x="5086350" y="2963863"/>
          <p14:tracePt t="141468" x="5151438" y="2990850"/>
          <p14:tracePt t="141477" x="5205413" y="3036888"/>
          <p14:tracePt t="141515" x="5205413" y="3046413"/>
          <p14:tracePt t="142179" x="5214938" y="3036888"/>
          <p14:tracePt t="142187" x="5251450" y="3027363"/>
          <p14:tracePt t="142195" x="5287963" y="3017838"/>
          <p14:tracePt t="142203" x="5324475" y="3000375"/>
          <p14:tracePt t="142211" x="5341938" y="2973388"/>
          <p14:tracePt t="142219" x="5351463" y="2973388"/>
          <p14:tracePt t="142228" x="5378450" y="2963863"/>
          <p14:tracePt t="142236" x="5378450" y="2954338"/>
          <p14:tracePt t="142248" x="5387975" y="2946400"/>
          <p14:tracePt t="142251" x="5414963" y="2936875"/>
          <p14:tracePt t="142259" x="5424488" y="2927350"/>
          <p14:tracePt t="142268" x="5441950" y="2917825"/>
          <p14:tracePt t="142276" x="5461000" y="2909888"/>
          <p14:tracePt t="142283" x="5470525" y="2900363"/>
          <p14:tracePt t="143275" x="5478463" y="2890838"/>
          <p14:tracePt t="143284" x="5497513" y="2890838"/>
          <p14:tracePt t="143291" x="5497513" y="2881313"/>
          <p14:tracePt t="143299" x="5514975" y="2881313"/>
          <p14:tracePt t="143307" x="5534025" y="2881313"/>
          <p14:tracePt t="143315" x="5551488" y="2881313"/>
          <p14:tracePt t="143332" x="5561013" y="2881313"/>
          <p14:tracePt t="143342" x="5580063" y="2881313"/>
          <p14:tracePt t="143360" x="5588000" y="2881313"/>
          <p14:tracePt t="143651" x="5597525" y="2881313"/>
          <p14:tracePt t="143660" x="5616575" y="2900363"/>
          <p14:tracePt t="143667" x="5634038" y="2909888"/>
          <p14:tracePt t="143675" x="5688013" y="2909888"/>
          <p14:tracePt t="143683" x="5734050" y="2909888"/>
          <p14:tracePt t="143691" x="5753100" y="2917825"/>
          <p14:tracePt t="143699" x="5780088" y="2917825"/>
          <p14:tracePt t="143707" x="5807075" y="2917825"/>
          <p14:tracePt t="143716" x="5834063" y="2917825"/>
          <p14:tracePt t="143724" x="5870575" y="2917825"/>
          <p14:tracePt t="143732" x="5899150" y="2917825"/>
          <p14:tracePt t="143742" x="5953125" y="2917825"/>
          <p14:tracePt t="143751" x="6007100" y="2917825"/>
          <p14:tracePt t="143756" x="6080125" y="2917825"/>
          <p14:tracePt t="143763" x="6172200" y="2917825"/>
          <p14:tracePt t="143773" x="6245225" y="2917825"/>
          <p14:tracePt t="143779" x="6381750" y="2963863"/>
          <p14:tracePt t="143787" x="6545263" y="2963863"/>
          <p14:tracePt t="143795" x="6710363" y="2982913"/>
          <p14:tracePt t="143803" x="6937375" y="3009900"/>
          <p14:tracePt t="143811" x="7202488" y="3009900"/>
          <p14:tracePt t="143819" x="7458075" y="3063875"/>
          <p14:tracePt t="143827" x="7731125" y="3082925"/>
          <p14:tracePt t="143835" x="7958138" y="3100388"/>
          <p14:tracePt t="143843" x="8177213" y="3155950"/>
          <p14:tracePt t="143851" x="8359775" y="3163888"/>
          <p14:tracePt t="143859" x="8532813" y="3200400"/>
          <p14:tracePt t="143867" x="8661400" y="3209925"/>
          <p14:tracePt t="143875" x="8751888" y="3228975"/>
          <p14:tracePt t="143883" x="8861425" y="3236913"/>
          <p14:tracePt t="143892" x="8924925" y="3255963"/>
          <p14:tracePt t="143903" x="8980488" y="3255963"/>
          <p14:tracePt t="143907" x="9007475" y="3255963"/>
          <p14:tracePt t="143917" x="9061450" y="3255963"/>
          <p14:tracePt t="143926" x="9117013" y="3255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スレッドとスレッドブロック</a:t>
            </a:r>
            <a:endParaRPr lang="en-US" altLang="ja-JP" dirty="0"/>
          </a:p>
        </p:txBody>
      </p:sp>
      <p:sp>
        <p:nvSpPr>
          <p:cNvPr id="128021" name="Rectangle 21"/>
          <p:cNvSpPr>
            <a:spLocks noChangeArrowheads="1"/>
          </p:cNvSpPr>
          <p:nvPr/>
        </p:nvSpPr>
        <p:spPr bwMode="auto">
          <a:xfrm>
            <a:off x="10001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0</a:t>
            </a:r>
          </a:p>
        </p:txBody>
      </p:sp>
      <p:sp>
        <p:nvSpPr>
          <p:cNvPr id="128023" name="Rectangle 23"/>
          <p:cNvSpPr>
            <a:spLocks noChangeArrowheads="1"/>
          </p:cNvSpPr>
          <p:nvPr/>
        </p:nvSpPr>
        <p:spPr bwMode="auto">
          <a:xfrm>
            <a:off x="12160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1</a:t>
            </a:r>
          </a:p>
        </p:txBody>
      </p:sp>
      <p:sp>
        <p:nvSpPr>
          <p:cNvPr id="128024" name="Rectangle 24"/>
          <p:cNvSpPr>
            <a:spLocks noChangeArrowheads="1"/>
          </p:cNvSpPr>
          <p:nvPr/>
        </p:nvSpPr>
        <p:spPr bwMode="auto">
          <a:xfrm>
            <a:off x="14319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2</a:t>
            </a: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16478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3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18637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4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20796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5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22955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6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2511425" y="19161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7</a:t>
            </a:r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1050925" y="15763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Thread Block 0</a:t>
            </a:r>
          </a:p>
        </p:txBody>
      </p:sp>
      <p:sp>
        <p:nvSpPr>
          <p:cNvPr id="128031" name="Text Box 31"/>
          <p:cNvSpPr txBox="1">
            <a:spLocks noChangeArrowheads="1"/>
          </p:cNvSpPr>
          <p:nvPr/>
        </p:nvSpPr>
        <p:spPr bwMode="auto">
          <a:xfrm>
            <a:off x="-17463" y="1838325"/>
            <a:ext cx="10604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threadID</a:t>
            </a:r>
          </a:p>
        </p:txBody>
      </p:sp>
      <p:sp>
        <p:nvSpPr>
          <p:cNvPr id="128034" name="Line 34"/>
          <p:cNvSpPr>
            <a:spLocks noChangeShapeType="1"/>
          </p:cNvSpPr>
          <p:nvPr/>
        </p:nvSpPr>
        <p:spPr bwMode="auto">
          <a:xfrm>
            <a:off x="11160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5" name="Line 35"/>
          <p:cNvSpPr>
            <a:spLocks noChangeShapeType="1"/>
          </p:cNvSpPr>
          <p:nvPr/>
        </p:nvSpPr>
        <p:spPr bwMode="auto">
          <a:xfrm>
            <a:off x="13319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6" name="Line 36"/>
          <p:cNvSpPr>
            <a:spLocks noChangeShapeType="1"/>
          </p:cNvSpPr>
          <p:nvPr/>
        </p:nvSpPr>
        <p:spPr bwMode="auto">
          <a:xfrm>
            <a:off x="15478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7" name="Line 37"/>
          <p:cNvSpPr>
            <a:spLocks noChangeShapeType="1"/>
          </p:cNvSpPr>
          <p:nvPr/>
        </p:nvSpPr>
        <p:spPr bwMode="auto">
          <a:xfrm>
            <a:off x="17637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8" name="Line 38"/>
          <p:cNvSpPr>
            <a:spLocks noChangeShapeType="1"/>
          </p:cNvSpPr>
          <p:nvPr/>
        </p:nvSpPr>
        <p:spPr bwMode="auto">
          <a:xfrm>
            <a:off x="19796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9" name="Line 39"/>
          <p:cNvSpPr>
            <a:spLocks noChangeShapeType="1"/>
          </p:cNvSpPr>
          <p:nvPr/>
        </p:nvSpPr>
        <p:spPr bwMode="auto">
          <a:xfrm>
            <a:off x="21955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40" name="Line 40"/>
          <p:cNvSpPr>
            <a:spLocks noChangeShapeType="1"/>
          </p:cNvSpPr>
          <p:nvPr/>
        </p:nvSpPr>
        <p:spPr bwMode="auto">
          <a:xfrm>
            <a:off x="24114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41" name="Line 41"/>
          <p:cNvSpPr>
            <a:spLocks noChangeShapeType="1"/>
          </p:cNvSpPr>
          <p:nvPr/>
        </p:nvSpPr>
        <p:spPr bwMode="auto">
          <a:xfrm>
            <a:off x="2627313" y="21336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32" name="Rectangle 32"/>
          <p:cNvSpPr>
            <a:spLocks noChangeArrowheads="1"/>
          </p:cNvSpPr>
          <p:nvPr/>
        </p:nvSpPr>
        <p:spPr bwMode="auto">
          <a:xfrm>
            <a:off x="755650" y="2276475"/>
            <a:ext cx="2447925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33" name="Text Box 33"/>
          <p:cNvSpPr txBox="1">
            <a:spLocks noChangeArrowheads="1"/>
          </p:cNvSpPr>
          <p:nvPr/>
        </p:nvSpPr>
        <p:spPr bwMode="auto">
          <a:xfrm>
            <a:off x="806450" y="2297113"/>
            <a:ext cx="21336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…</a:t>
            </a:r>
          </a:p>
          <a:p>
            <a:r>
              <a:rPr lang="en-US" altLang="ja-JP"/>
              <a:t>float x =</a:t>
            </a:r>
          </a:p>
          <a:p>
            <a:r>
              <a:rPr lang="en-US" altLang="ja-JP"/>
              <a:t>input[threadID];</a:t>
            </a:r>
          </a:p>
          <a:p>
            <a:r>
              <a:rPr lang="en-US" altLang="ja-JP"/>
              <a:t>float y=func(x);</a:t>
            </a:r>
          </a:p>
          <a:p>
            <a:r>
              <a:rPr lang="en-US" altLang="ja-JP"/>
              <a:t>output[threadID]=y;</a:t>
            </a:r>
          </a:p>
          <a:p>
            <a:r>
              <a:rPr lang="en-US" altLang="ja-JP"/>
              <a:t>…</a:t>
            </a:r>
          </a:p>
        </p:txBody>
      </p:sp>
      <p:sp>
        <p:nvSpPr>
          <p:cNvPr id="128042" name="Rectangle 42"/>
          <p:cNvSpPr>
            <a:spLocks noChangeArrowheads="1"/>
          </p:cNvSpPr>
          <p:nvPr/>
        </p:nvSpPr>
        <p:spPr bwMode="auto">
          <a:xfrm>
            <a:off x="36449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0</a:t>
            </a:r>
          </a:p>
        </p:txBody>
      </p:sp>
      <p:sp>
        <p:nvSpPr>
          <p:cNvPr id="128043" name="Rectangle 43"/>
          <p:cNvSpPr>
            <a:spLocks noChangeArrowheads="1"/>
          </p:cNvSpPr>
          <p:nvPr/>
        </p:nvSpPr>
        <p:spPr bwMode="auto">
          <a:xfrm>
            <a:off x="38608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1</a:t>
            </a:r>
          </a:p>
        </p:txBody>
      </p:sp>
      <p:sp>
        <p:nvSpPr>
          <p:cNvPr id="128044" name="Rectangle 44"/>
          <p:cNvSpPr>
            <a:spLocks noChangeArrowheads="1"/>
          </p:cNvSpPr>
          <p:nvPr/>
        </p:nvSpPr>
        <p:spPr bwMode="auto">
          <a:xfrm>
            <a:off x="40767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2</a:t>
            </a:r>
          </a:p>
        </p:txBody>
      </p:sp>
      <p:sp>
        <p:nvSpPr>
          <p:cNvPr id="128045" name="Rectangle 45"/>
          <p:cNvSpPr>
            <a:spLocks noChangeArrowheads="1"/>
          </p:cNvSpPr>
          <p:nvPr/>
        </p:nvSpPr>
        <p:spPr bwMode="auto">
          <a:xfrm>
            <a:off x="42926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3</a:t>
            </a: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45085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4</a:t>
            </a:r>
          </a:p>
        </p:txBody>
      </p:sp>
      <p:sp>
        <p:nvSpPr>
          <p:cNvPr id="128047" name="Rectangle 47"/>
          <p:cNvSpPr>
            <a:spLocks noChangeArrowheads="1"/>
          </p:cNvSpPr>
          <p:nvPr/>
        </p:nvSpPr>
        <p:spPr bwMode="auto">
          <a:xfrm>
            <a:off x="47244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5</a:t>
            </a: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49403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6</a:t>
            </a:r>
          </a:p>
        </p:txBody>
      </p:sp>
      <p:sp>
        <p:nvSpPr>
          <p:cNvPr id="128049" name="Rectangle 49"/>
          <p:cNvSpPr>
            <a:spLocks noChangeArrowheads="1"/>
          </p:cNvSpPr>
          <p:nvPr/>
        </p:nvSpPr>
        <p:spPr bwMode="auto">
          <a:xfrm>
            <a:off x="5156200" y="189706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7</a:t>
            </a:r>
          </a:p>
        </p:txBody>
      </p:sp>
      <p:sp>
        <p:nvSpPr>
          <p:cNvPr id="128050" name="Text Box 50"/>
          <p:cNvSpPr txBox="1">
            <a:spLocks noChangeArrowheads="1"/>
          </p:cNvSpPr>
          <p:nvPr/>
        </p:nvSpPr>
        <p:spPr bwMode="auto">
          <a:xfrm>
            <a:off x="3695700" y="155733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Thread Block 1</a:t>
            </a:r>
          </a:p>
        </p:txBody>
      </p:sp>
      <p:sp>
        <p:nvSpPr>
          <p:cNvPr id="128052" name="Line 52"/>
          <p:cNvSpPr>
            <a:spLocks noChangeShapeType="1"/>
          </p:cNvSpPr>
          <p:nvPr/>
        </p:nvSpPr>
        <p:spPr bwMode="auto">
          <a:xfrm>
            <a:off x="37607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3" name="Line 53"/>
          <p:cNvSpPr>
            <a:spLocks noChangeShapeType="1"/>
          </p:cNvSpPr>
          <p:nvPr/>
        </p:nvSpPr>
        <p:spPr bwMode="auto">
          <a:xfrm>
            <a:off x="39766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4" name="Line 54"/>
          <p:cNvSpPr>
            <a:spLocks noChangeShapeType="1"/>
          </p:cNvSpPr>
          <p:nvPr/>
        </p:nvSpPr>
        <p:spPr bwMode="auto">
          <a:xfrm>
            <a:off x="41925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5" name="Line 55"/>
          <p:cNvSpPr>
            <a:spLocks noChangeShapeType="1"/>
          </p:cNvSpPr>
          <p:nvPr/>
        </p:nvSpPr>
        <p:spPr bwMode="auto">
          <a:xfrm>
            <a:off x="44084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6" name="Line 56"/>
          <p:cNvSpPr>
            <a:spLocks noChangeShapeType="1"/>
          </p:cNvSpPr>
          <p:nvPr/>
        </p:nvSpPr>
        <p:spPr bwMode="auto">
          <a:xfrm>
            <a:off x="46243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7" name="Line 57"/>
          <p:cNvSpPr>
            <a:spLocks noChangeShapeType="1"/>
          </p:cNvSpPr>
          <p:nvPr/>
        </p:nvSpPr>
        <p:spPr bwMode="auto">
          <a:xfrm>
            <a:off x="48402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8" name="Line 58"/>
          <p:cNvSpPr>
            <a:spLocks noChangeShapeType="1"/>
          </p:cNvSpPr>
          <p:nvPr/>
        </p:nvSpPr>
        <p:spPr bwMode="auto">
          <a:xfrm>
            <a:off x="50561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59" name="Line 59"/>
          <p:cNvSpPr>
            <a:spLocks noChangeShapeType="1"/>
          </p:cNvSpPr>
          <p:nvPr/>
        </p:nvSpPr>
        <p:spPr bwMode="auto">
          <a:xfrm>
            <a:off x="5272088" y="211455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3400425" y="2257425"/>
            <a:ext cx="2447925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61" name="Text Box 61"/>
          <p:cNvSpPr txBox="1">
            <a:spLocks noChangeArrowheads="1"/>
          </p:cNvSpPr>
          <p:nvPr/>
        </p:nvSpPr>
        <p:spPr bwMode="auto">
          <a:xfrm>
            <a:off x="3451225" y="2278063"/>
            <a:ext cx="21336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…</a:t>
            </a:r>
          </a:p>
          <a:p>
            <a:r>
              <a:rPr lang="en-US" altLang="ja-JP" dirty="0"/>
              <a:t>float x =</a:t>
            </a:r>
          </a:p>
          <a:p>
            <a:r>
              <a:rPr lang="en-US" altLang="ja-JP" dirty="0"/>
              <a:t>input[</a:t>
            </a:r>
            <a:r>
              <a:rPr lang="en-US" altLang="ja-JP" dirty="0" err="1"/>
              <a:t>threadID</a:t>
            </a:r>
            <a:r>
              <a:rPr lang="en-US" altLang="ja-JP" dirty="0"/>
              <a:t>];</a:t>
            </a:r>
          </a:p>
          <a:p>
            <a:r>
              <a:rPr lang="en-US" altLang="ja-JP" dirty="0"/>
              <a:t>float y=</a:t>
            </a:r>
            <a:r>
              <a:rPr lang="en-US" altLang="ja-JP" dirty="0" err="1"/>
              <a:t>func</a:t>
            </a:r>
            <a:r>
              <a:rPr lang="en-US" altLang="ja-JP" dirty="0"/>
              <a:t>(x);</a:t>
            </a:r>
          </a:p>
          <a:p>
            <a:r>
              <a:rPr lang="en-US" altLang="ja-JP" dirty="0"/>
              <a:t>output[</a:t>
            </a:r>
            <a:r>
              <a:rPr lang="en-US" altLang="ja-JP" dirty="0" err="1"/>
              <a:t>threadID</a:t>
            </a:r>
            <a:r>
              <a:rPr lang="en-US" altLang="ja-JP" dirty="0"/>
              <a:t>]=y;</a:t>
            </a:r>
          </a:p>
          <a:p>
            <a:r>
              <a:rPr lang="en-US" altLang="ja-JP" dirty="0"/>
              <a:t>…</a:t>
            </a:r>
          </a:p>
        </p:txBody>
      </p:sp>
      <p:sp>
        <p:nvSpPr>
          <p:cNvPr id="128062" name="Rectangle 62"/>
          <p:cNvSpPr>
            <a:spLocks noChangeArrowheads="1"/>
          </p:cNvSpPr>
          <p:nvPr/>
        </p:nvSpPr>
        <p:spPr bwMode="auto">
          <a:xfrm>
            <a:off x="68326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0</a:t>
            </a:r>
          </a:p>
        </p:txBody>
      </p:sp>
      <p:sp>
        <p:nvSpPr>
          <p:cNvPr id="128063" name="Rectangle 63"/>
          <p:cNvSpPr>
            <a:spLocks noChangeArrowheads="1"/>
          </p:cNvSpPr>
          <p:nvPr/>
        </p:nvSpPr>
        <p:spPr bwMode="auto">
          <a:xfrm>
            <a:off x="70485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1</a:t>
            </a:r>
          </a:p>
        </p:txBody>
      </p:sp>
      <p:sp>
        <p:nvSpPr>
          <p:cNvPr id="128064" name="Rectangle 64"/>
          <p:cNvSpPr>
            <a:spLocks noChangeArrowheads="1"/>
          </p:cNvSpPr>
          <p:nvPr/>
        </p:nvSpPr>
        <p:spPr bwMode="auto">
          <a:xfrm>
            <a:off x="72644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2</a:t>
            </a:r>
          </a:p>
        </p:txBody>
      </p:sp>
      <p:sp>
        <p:nvSpPr>
          <p:cNvPr id="128065" name="Rectangle 65"/>
          <p:cNvSpPr>
            <a:spLocks noChangeArrowheads="1"/>
          </p:cNvSpPr>
          <p:nvPr/>
        </p:nvSpPr>
        <p:spPr bwMode="auto">
          <a:xfrm>
            <a:off x="74803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3</a:t>
            </a:r>
          </a:p>
        </p:txBody>
      </p:sp>
      <p:sp>
        <p:nvSpPr>
          <p:cNvPr id="128066" name="Rectangle 66"/>
          <p:cNvSpPr>
            <a:spLocks noChangeArrowheads="1"/>
          </p:cNvSpPr>
          <p:nvPr/>
        </p:nvSpPr>
        <p:spPr bwMode="auto">
          <a:xfrm>
            <a:off x="76962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4</a:t>
            </a:r>
          </a:p>
        </p:txBody>
      </p:sp>
      <p:sp>
        <p:nvSpPr>
          <p:cNvPr id="128067" name="Rectangle 67"/>
          <p:cNvSpPr>
            <a:spLocks noChangeArrowheads="1"/>
          </p:cNvSpPr>
          <p:nvPr/>
        </p:nvSpPr>
        <p:spPr bwMode="auto">
          <a:xfrm>
            <a:off x="79121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5</a:t>
            </a:r>
          </a:p>
        </p:txBody>
      </p:sp>
      <p:sp>
        <p:nvSpPr>
          <p:cNvPr id="128068" name="Rectangle 68"/>
          <p:cNvSpPr>
            <a:spLocks noChangeArrowheads="1"/>
          </p:cNvSpPr>
          <p:nvPr/>
        </p:nvSpPr>
        <p:spPr bwMode="auto">
          <a:xfrm>
            <a:off x="81280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6</a:t>
            </a:r>
          </a:p>
        </p:txBody>
      </p:sp>
      <p:sp>
        <p:nvSpPr>
          <p:cNvPr id="128069" name="Rectangle 69"/>
          <p:cNvSpPr>
            <a:spLocks noChangeArrowheads="1"/>
          </p:cNvSpPr>
          <p:nvPr/>
        </p:nvSpPr>
        <p:spPr bwMode="auto">
          <a:xfrm>
            <a:off x="8343900" y="1878013"/>
            <a:ext cx="215900" cy="21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7</a:t>
            </a:r>
          </a:p>
        </p:txBody>
      </p:sp>
      <p:sp>
        <p:nvSpPr>
          <p:cNvPr id="128070" name="Text Box 70"/>
          <p:cNvSpPr txBox="1">
            <a:spLocks noChangeArrowheads="1"/>
          </p:cNvSpPr>
          <p:nvPr/>
        </p:nvSpPr>
        <p:spPr bwMode="auto">
          <a:xfrm>
            <a:off x="6883400" y="1538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Thread Block N-1</a:t>
            </a:r>
          </a:p>
        </p:txBody>
      </p:sp>
      <p:sp>
        <p:nvSpPr>
          <p:cNvPr id="128072" name="Line 72"/>
          <p:cNvSpPr>
            <a:spLocks noChangeShapeType="1"/>
          </p:cNvSpPr>
          <p:nvPr/>
        </p:nvSpPr>
        <p:spPr bwMode="auto">
          <a:xfrm>
            <a:off x="69484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3" name="Line 73"/>
          <p:cNvSpPr>
            <a:spLocks noChangeShapeType="1"/>
          </p:cNvSpPr>
          <p:nvPr/>
        </p:nvSpPr>
        <p:spPr bwMode="auto">
          <a:xfrm>
            <a:off x="71643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4" name="Line 74"/>
          <p:cNvSpPr>
            <a:spLocks noChangeShapeType="1"/>
          </p:cNvSpPr>
          <p:nvPr/>
        </p:nvSpPr>
        <p:spPr bwMode="auto">
          <a:xfrm>
            <a:off x="73802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5" name="Line 75"/>
          <p:cNvSpPr>
            <a:spLocks noChangeShapeType="1"/>
          </p:cNvSpPr>
          <p:nvPr/>
        </p:nvSpPr>
        <p:spPr bwMode="auto">
          <a:xfrm>
            <a:off x="75961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6" name="Line 76"/>
          <p:cNvSpPr>
            <a:spLocks noChangeShapeType="1"/>
          </p:cNvSpPr>
          <p:nvPr/>
        </p:nvSpPr>
        <p:spPr bwMode="auto">
          <a:xfrm>
            <a:off x="78120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7" name="Line 77"/>
          <p:cNvSpPr>
            <a:spLocks noChangeShapeType="1"/>
          </p:cNvSpPr>
          <p:nvPr/>
        </p:nvSpPr>
        <p:spPr bwMode="auto">
          <a:xfrm>
            <a:off x="80279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8" name="Line 78"/>
          <p:cNvSpPr>
            <a:spLocks noChangeShapeType="1"/>
          </p:cNvSpPr>
          <p:nvPr/>
        </p:nvSpPr>
        <p:spPr bwMode="auto">
          <a:xfrm>
            <a:off x="82438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79" name="Line 79"/>
          <p:cNvSpPr>
            <a:spLocks noChangeShapeType="1"/>
          </p:cNvSpPr>
          <p:nvPr/>
        </p:nvSpPr>
        <p:spPr bwMode="auto">
          <a:xfrm>
            <a:off x="8459788" y="2095500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80" name="Rectangle 80"/>
          <p:cNvSpPr>
            <a:spLocks noChangeArrowheads="1"/>
          </p:cNvSpPr>
          <p:nvPr/>
        </p:nvSpPr>
        <p:spPr bwMode="auto">
          <a:xfrm>
            <a:off x="6588125" y="2238375"/>
            <a:ext cx="2447925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81" name="Text Box 81"/>
          <p:cNvSpPr txBox="1">
            <a:spLocks noChangeArrowheads="1"/>
          </p:cNvSpPr>
          <p:nvPr/>
        </p:nvSpPr>
        <p:spPr bwMode="auto">
          <a:xfrm>
            <a:off x="6638925" y="2259013"/>
            <a:ext cx="21336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…</a:t>
            </a:r>
          </a:p>
          <a:p>
            <a:r>
              <a:rPr lang="en-US" altLang="ja-JP"/>
              <a:t>float x =</a:t>
            </a:r>
          </a:p>
          <a:p>
            <a:r>
              <a:rPr lang="en-US" altLang="ja-JP"/>
              <a:t>input[threadID];</a:t>
            </a:r>
          </a:p>
          <a:p>
            <a:r>
              <a:rPr lang="en-US" altLang="ja-JP"/>
              <a:t>float y=func(x);</a:t>
            </a:r>
          </a:p>
          <a:p>
            <a:r>
              <a:rPr lang="en-US" altLang="ja-JP"/>
              <a:t>output[threadID]=y;</a:t>
            </a:r>
          </a:p>
          <a:p>
            <a:r>
              <a:rPr lang="en-US" altLang="ja-JP"/>
              <a:t>…</a:t>
            </a:r>
          </a:p>
        </p:txBody>
      </p:sp>
      <p:sp>
        <p:nvSpPr>
          <p:cNvPr id="128082" name="Text Box 82"/>
          <p:cNvSpPr txBox="1">
            <a:spLocks noChangeArrowheads="1"/>
          </p:cNvSpPr>
          <p:nvPr/>
        </p:nvSpPr>
        <p:spPr bwMode="auto">
          <a:xfrm>
            <a:off x="5940425" y="3284538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/>
              <a:t>…</a:t>
            </a:r>
          </a:p>
        </p:txBody>
      </p:sp>
      <p:sp>
        <p:nvSpPr>
          <p:cNvPr id="128084" name="Text Box 84"/>
          <p:cNvSpPr txBox="1">
            <a:spLocks noChangeArrowheads="1"/>
          </p:cNvSpPr>
          <p:nvPr/>
        </p:nvSpPr>
        <p:spPr bwMode="auto">
          <a:xfrm>
            <a:off x="5223509" y="1183760"/>
            <a:ext cx="3020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/>
              <a:t>各スレッドは同じコードを実行</a:t>
            </a:r>
            <a:endParaRPr lang="en-US" altLang="ja-JP" dirty="0"/>
          </a:p>
        </p:txBody>
      </p:sp>
      <p:sp>
        <p:nvSpPr>
          <p:cNvPr id="128085" name="Line 85"/>
          <p:cNvSpPr>
            <a:spLocks noChangeShapeType="1"/>
          </p:cNvSpPr>
          <p:nvPr/>
        </p:nvSpPr>
        <p:spPr bwMode="auto">
          <a:xfrm flipH="1">
            <a:off x="5076825" y="1844675"/>
            <a:ext cx="8636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86" name="Text Box 86"/>
          <p:cNvSpPr txBox="1">
            <a:spLocks noChangeArrowheads="1"/>
          </p:cNvSpPr>
          <p:nvPr/>
        </p:nvSpPr>
        <p:spPr bwMode="auto">
          <a:xfrm>
            <a:off x="900113" y="4652963"/>
            <a:ext cx="4645824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/>
              <a:t>同一スレッドブロック内のスレッドはバリア同期</a:t>
            </a:r>
            <a:endParaRPr lang="en-US" altLang="ja-JP" dirty="0"/>
          </a:p>
          <a:p>
            <a:r>
              <a:rPr lang="en-US" altLang="ja-JP" dirty="0">
                <a:solidFill>
                  <a:srgbClr val="0000FF"/>
                </a:solidFill>
              </a:rPr>
              <a:t>_</a:t>
            </a:r>
            <a:r>
              <a:rPr lang="en-US" altLang="ja-JP" dirty="0" err="1">
                <a:solidFill>
                  <a:srgbClr val="0000FF"/>
                </a:solidFill>
              </a:rPr>
              <a:t>syncthreads</a:t>
            </a:r>
            <a:r>
              <a:rPr lang="en-US" altLang="ja-JP" dirty="0">
                <a:solidFill>
                  <a:srgbClr val="0000FF"/>
                </a:solidFill>
              </a:rPr>
              <a:t>();</a:t>
            </a:r>
          </a:p>
          <a:p>
            <a:r>
              <a:rPr lang="ja-JP" altLang="en-US" dirty="0"/>
              <a:t>スレッドブロック間では同期されない。</a:t>
            </a:r>
            <a:endParaRPr lang="en-US" altLang="ja-JP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1805" y="5790551"/>
            <a:ext cx="56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CUDA thread</a:t>
            </a:r>
            <a:r>
              <a:rPr kumimoji="1" lang="ja-JP" altLang="en-US" dirty="0"/>
              <a:t>はスレッド</a:t>
            </a:r>
            <a:r>
              <a:rPr kumimoji="1" lang="en-US" altLang="ja-JP" dirty="0"/>
              <a:t>ID</a:t>
            </a:r>
            <a:r>
              <a:rPr kumimoji="1" lang="ja-JP" altLang="en-US" dirty="0"/>
              <a:t>を使って各データへ割り付ける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6E6A461-24D4-40B1-B06B-0A37923AD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6"/>
    </mc:Choice>
    <mc:Fallback xmlns="">
      <p:transition spd="slow" advTm="5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3" x="8980488" y="3346450"/>
          <p14:tracePt t="1449" x="8907463" y="3319463"/>
          <p14:tracePt t="1455" x="8824913" y="3282950"/>
          <p14:tracePt t="1465" x="8797925" y="3265488"/>
          <p14:tracePt t="1471" x="8778875" y="3246438"/>
          <p14:tracePt t="1479" x="8734425" y="3228975"/>
          <p14:tracePt t="1487" x="8697913" y="3209925"/>
          <p14:tracePt t="1496" x="8678863" y="3200400"/>
          <p14:tracePt t="1504" x="8651875" y="3173413"/>
          <p14:tracePt t="1512" x="8624888" y="3155950"/>
          <p14:tracePt t="1521" x="8559800" y="3136900"/>
          <p14:tracePt t="1531" x="8532813" y="3109913"/>
          <p14:tracePt t="1535" x="8478838" y="3100388"/>
          <p14:tracePt t="1543" x="8432800" y="3063875"/>
          <p14:tracePt t="1551" x="8369300" y="3027363"/>
          <p14:tracePt t="1559" x="8305800" y="2990850"/>
          <p14:tracePt t="1567" x="8240713" y="2963863"/>
          <p14:tracePt t="1575" x="8196263" y="2927350"/>
          <p14:tracePt t="1583" x="8150225" y="2909888"/>
          <p14:tracePt t="1591" x="8077200" y="2854325"/>
          <p14:tracePt t="1599" x="8031163" y="2817813"/>
          <p14:tracePt t="1607" x="7986713" y="2781300"/>
          <p14:tracePt t="1616" x="7940675" y="2744788"/>
          <p14:tracePt t="1623" x="7904163" y="2727325"/>
          <p14:tracePt t="1632" x="7858125" y="2681288"/>
          <p14:tracePt t="1639" x="7831138" y="2644775"/>
          <p14:tracePt t="1647" x="7813675" y="2625725"/>
          <p14:tracePt t="1655" x="7794625" y="2608263"/>
          <p14:tracePt t="1664" x="7767638" y="2589213"/>
          <p14:tracePt t="1671" x="7748588" y="2571750"/>
          <p14:tracePt t="1679" x="7748588" y="2562225"/>
          <p14:tracePt t="1687" x="7740650" y="2554288"/>
          <p14:tracePt t="1696" x="7731125" y="2544763"/>
          <p14:tracePt t="1704" x="7721600" y="2535238"/>
          <p14:tracePt t="1728" x="7712075" y="2535238"/>
          <p14:tracePt t="1735" x="7704138" y="2525713"/>
          <p14:tracePt t="1753" x="7704138" y="2517775"/>
          <p14:tracePt t="1760" x="7685088" y="2498725"/>
          <p14:tracePt t="1768" x="7675563" y="2489200"/>
          <p14:tracePt t="1776" x="7667625" y="2471738"/>
          <p14:tracePt t="1785" x="7658100" y="2452688"/>
          <p14:tracePt t="1792" x="7639050" y="2435225"/>
          <p14:tracePt t="1802" x="7631113" y="2416175"/>
          <p14:tracePt t="1808" x="7621588" y="2389188"/>
          <p14:tracePt t="1815" x="7612063" y="2371725"/>
          <p14:tracePt t="1823" x="7602538" y="2352675"/>
          <p14:tracePt t="1832" x="7585075" y="2325688"/>
          <p14:tracePt t="1840" x="7585075" y="2316163"/>
          <p14:tracePt t="1854" x="7585075" y="2298700"/>
          <p14:tracePt t="1855" x="7585075" y="2289175"/>
          <p14:tracePt t="1870" x="7575550" y="2270125"/>
          <p14:tracePt t="1884" x="7575550" y="2252663"/>
          <p14:tracePt t="1888" x="7575550" y="2243138"/>
          <p14:tracePt t="1897" x="7575550" y="2233613"/>
          <p14:tracePt t="1904" x="7575550" y="2206625"/>
          <p14:tracePt t="1920" x="7575550" y="2197100"/>
          <p14:tracePt t="1928" x="7575550" y="2189163"/>
          <p14:tracePt t="1935" x="7575550" y="2170113"/>
          <p14:tracePt t="1943" x="7575550" y="2160588"/>
          <p14:tracePt t="1951" x="7575550" y="2143125"/>
          <p14:tracePt t="1959" x="7575550" y="2125663"/>
          <p14:tracePt t="1983" x="7575550" y="2116138"/>
          <p14:tracePt t="2047" x="7575550" y="2106613"/>
          <p14:tracePt t="5297" x="7567613" y="2097088"/>
          <p14:tracePt t="6735" x="7567613" y="2116138"/>
          <p14:tracePt t="6743" x="7567613" y="2152650"/>
          <p14:tracePt t="6751" x="7558088" y="2170113"/>
          <p14:tracePt t="6759" x="7539038" y="2179638"/>
          <p14:tracePt t="6768" x="7531100" y="2189163"/>
          <p14:tracePt t="6792" x="7531100" y="2197100"/>
          <p14:tracePt t="9160" x="7512050" y="2206625"/>
          <p14:tracePt t="9167" x="7494588" y="2206625"/>
          <p14:tracePt t="9175" x="7475538" y="2216150"/>
          <p14:tracePt t="9183" x="7458075" y="2233613"/>
          <p14:tracePt t="9265" x="7494588" y="2233613"/>
          <p14:tracePt t="9274" x="7548563" y="2233613"/>
          <p14:tracePt t="9280" x="7621588" y="2233613"/>
          <p14:tracePt t="9291" x="7675563" y="2233613"/>
          <p14:tracePt t="9296" x="7767638" y="2233613"/>
          <p14:tracePt t="9303" x="7885113" y="2206625"/>
          <p14:tracePt t="9311" x="7977188" y="2189163"/>
          <p14:tracePt t="9319" x="8067675" y="2179638"/>
          <p14:tracePt t="9327" x="8159750" y="2179638"/>
          <p14:tracePt t="9336" x="8296275" y="2152650"/>
          <p14:tracePt t="9343" x="8369300" y="2133600"/>
          <p14:tracePt t="9351" x="8496300" y="2133600"/>
          <p14:tracePt t="9359" x="8578850" y="2125663"/>
          <p14:tracePt t="9367" x="8651875" y="2106613"/>
          <p14:tracePt t="9375" x="8761413" y="2106613"/>
          <p14:tracePt t="9383" x="8824913" y="2097088"/>
          <p14:tracePt t="9391" x="8861425" y="2079625"/>
          <p14:tracePt t="9400" x="8878888" y="2079625"/>
          <p14:tracePt t="9407" x="8888413" y="2079625"/>
          <p14:tracePt t="9415" x="8897938" y="2070100"/>
          <p14:tracePt t="9672" x="8861425" y="2070100"/>
          <p14:tracePt t="9680" x="8751888" y="2070100"/>
          <p14:tracePt t="9690" x="8678863" y="2070100"/>
          <p14:tracePt t="9696" x="8632825" y="2070100"/>
          <p14:tracePt t="9704" x="8596313" y="2070100"/>
          <p14:tracePt t="9712" x="8559800" y="2070100"/>
          <p14:tracePt t="9873" x="8578850" y="2060575"/>
          <p14:tracePt t="9906" x="8578850" y="2052638"/>
          <p14:tracePt t="9913" x="8588375" y="2043113"/>
          <p14:tracePt t="9928" x="8596313" y="2033588"/>
          <p14:tracePt t="9938" x="8605838" y="2033588"/>
          <p14:tracePt t="9943" x="8624888" y="2033588"/>
          <p14:tracePt t="9955" x="8651875" y="2033588"/>
          <p14:tracePt t="9960" x="8669338" y="2033588"/>
          <p14:tracePt t="9969" x="8678863" y="2033588"/>
          <p14:tracePt t="9976" x="8705850" y="2033588"/>
          <p14:tracePt t="9992" x="8734425" y="2024063"/>
          <p14:tracePt t="10007" x="8742363" y="2024063"/>
          <p14:tracePt t="10448" x="8734425" y="2024063"/>
          <p14:tracePt t="10455" x="8678863" y="2024063"/>
          <p14:tracePt t="10464" x="8624888" y="2033588"/>
          <p14:tracePt t="10471" x="8578850" y="2043113"/>
          <p14:tracePt t="10480" x="8505825" y="2060575"/>
          <p14:tracePt t="10487" x="8469313" y="2060575"/>
          <p14:tracePt t="10496" x="8432800" y="2060575"/>
          <p14:tracePt t="10502" x="8415338" y="2060575"/>
          <p14:tracePt t="10512" x="8396288" y="2070100"/>
          <p14:tracePt t="10520" x="8386763" y="2070100"/>
          <p14:tracePt t="10530" x="8378825" y="2070100"/>
          <p14:tracePt t="10546" x="8369300" y="2070100"/>
          <p14:tracePt t="10551" x="8369300" y="2079625"/>
          <p14:tracePt t="10559" x="8359775" y="2097088"/>
          <p14:tracePt t="10567" x="8342313" y="2106613"/>
          <p14:tracePt t="10575" x="8332788" y="2106613"/>
          <p14:tracePt t="10583" x="8296275" y="2133600"/>
          <p14:tracePt t="10591" x="8250238" y="2152650"/>
          <p14:tracePt t="10599" x="8186738" y="2189163"/>
          <p14:tracePt t="10607" x="8086725" y="2216150"/>
          <p14:tracePt t="10615" x="7967663" y="2262188"/>
          <p14:tracePt t="10623" x="7858125" y="2289175"/>
          <p14:tracePt t="10631" x="7740650" y="2335213"/>
          <p14:tracePt t="10639" x="7631113" y="2362200"/>
          <p14:tracePt t="10648" x="7521575" y="2389188"/>
          <p14:tracePt t="10655" x="7458075" y="2416175"/>
          <p14:tracePt t="10664" x="7375525" y="2425700"/>
          <p14:tracePt t="10671" x="7312025" y="2462213"/>
          <p14:tracePt t="10679" x="7275513" y="2471738"/>
          <p14:tracePt t="10687" x="7239000" y="2489200"/>
          <p14:tracePt t="10696" x="7219950" y="2498725"/>
          <p14:tracePt t="10703" x="7202488" y="2517775"/>
          <p14:tracePt t="10719" x="7192963" y="2517775"/>
          <p14:tracePt t="10742" x="7183438" y="2525713"/>
          <p14:tracePt t="10758" x="7146925" y="2535238"/>
          <p14:tracePt t="10767" x="7092950" y="2571750"/>
          <p14:tracePt t="10776" x="7019925" y="2598738"/>
          <p14:tracePt t="10785" x="6919913" y="2644775"/>
          <p14:tracePt t="10791" x="6800850" y="2690813"/>
          <p14:tracePt t="10800" x="6710363" y="2727325"/>
          <p14:tracePt t="10807" x="6627813" y="2744788"/>
          <p14:tracePt t="10815" x="6537325" y="2771775"/>
          <p14:tracePt t="10823" x="6454775" y="2790825"/>
          <p14:tracePt t="10832" x="6418263" y="2790825"/>
          <p14:tracePt t="10839" x="6372225" y="2808288"/>
          <p14:tracePt t="10849" x="6354763" y="2827338"/>
          <p14:tracePt t="10936" x="6345238" y="2827338"/>
          <p14:tracePt t="10946" x="6326188" y="2836863"/>
          <p14:tracePt t="10953" x="6291263" y="2844800"/>
          <p14:tracePt t="10967" x="6254750" y="2844800"/>
          <p14:tracePt t="10969" x="6218238" y="2854325"/>
          <p14:tracePt t="10975" x="6189663" y="2863850"/>
          <p14:tracePt t="10983" x="6181725" y="2873375"/>
          <p14:tracePt t="10991" x="6172200" y="2873375"/>
          <p14:tracePt t="11144" x="6162675" y="2881313"/>
          <p14:tracePt t="11151" x="6162675" y="2890838"/>
          <p14:tracePt t="11159" x="6108700" y="2917825"/>
          <p14:tracePt t="11167" x="5980113" y="2936875"/>
          <p14:tracePt t="11176" x="5853113" y="2946400"/>
          <p14:tracePt t="11185" x="5743575" y="2946400"/>
          <p14:tracePt t="11192" x="5597525" y="2946400"/>
          <p14:tracePt t="11201" x="5451475" y="2946400"/>
          <p14:tracePt t="11207" x="5305425" y="2946400"/>
          <p14:tracePt t="11215" x="5159375" y="2946400"/>
          <p14:tracePt t="11223" x="4995863" y="2946400"/>
          <p14:tracePt t="11232" x="4813300" y="2946400"/>
          <p14:tracePt t="11239" x="4676775" y="2946400"/>
          <p14:tracePt t="11249" x="4549775" y="2946400"/>
          <p14:tracePt t="11255" x="4430713" y="2946400"/>
          <p14:tracePt t="11268" x="4303713" y="2946400"/>
          <p14:tracePt t="11272" x="4184650" y="2946400"/>
          <p14:tracePt t="11287" x="3956050" y="2946400"/>
          <p14:tracePt t="11296" x="3810000" y="2946400"/>
          <p14:tracePt t="11303" x="3673475" y="2946400"/>
          <p14:tracePt t="11311" x="3509963" y="2946400"/>
          <p14:tracePt t="11319" x="3309938" y="2946400"/>
          <p14:tracePt t="11327" x="3090863" y="2946400"/>
          <p14:tracePt t="11335" x="2862263" y="2946400"/>
          <p14:tracePt t="11343" x="2635250" y="2946400"/>
          <p14:tracePt t="11352" x="2389188" y="2917825"/>
          <p14:tracePt t="11358" x="2206625" y="2890838"/>
          <p14:tracePt t="11367" x="2024063" y="2873375"/>
          <p14:tracePt t="11375" x="1878013" y="2827338"/>
          <p14:tracePt t="11383" x="1714500" y="2817813"/>
          <p14:tracePt t="11391" x="1612900" y="2771775"/>
          <p14:tracePt t="11400" x="1522413" y="2763838"/>
          <p14:tracePt t="11406" x="1458913" y="2744788"/>
          <p14:tracePt t="11415" x="1385888" y="2735263"/>
          <p14:tracePt t="11423" x="1339850" y="2735263"/>
          <p14:tracePt t="11431" x="1293813" y="2717800"/>
          <p14:tracePt t="11439" x="1266825" y="2698750"/>
          <p14:tracePt t="11448" x="1212850" y="2698750"/>
          <p14:tracePt t="11457" x="1176338" y="2690813"/>
          <p14:tracePt t="11468" x="1112838" y="2681288"/>
          <p14:tracePt t="11472" x="1047750" y="2654300"/>
          <p14:tracePt t="11488" x="893763" y="2617788"/>
          <p14:tracePt t="11496" x="884238" y="2617788"/>
          <p14:tracePt t="11503" x="838200" y="2598738"/>
          <p14:tracePt t="11512" x="774700" y="2589213"/>
          <p14:tracePt t="11520" x="720725" y="2562225"/>
          <p14:tracePt t="11528" x="655638" y="2525713"/>
          <p14:tracePt t="11536" x="620713" y="2517775"/>
          <p14:tracePt t="11545" x="592138" y="2489200"/>
          <p14:tracePt t="11551" x="574675" y="2471738"/>
          <p14:tracePt t="11559" x="565150" y="2462213"/>
          <p14:tracePt t="11568" x="555625" y="2435225"/>
          <p14:tracePt t="11575" x="538163" y="2416175"/>
          <p14:tracePt t="11583" x="528638" y="2398713"/>
          <p14:tracePt t="11591" x="528638" y="2371725"/>
          <p14:tracePt t="11599" x="528638" y="2343150"/>
          <p14:tracePt t="11607" x="528638" y="2325688"/>
          <p14:tracePt t="11615" x="528638" y="2298700"/>
          <p14:tracePt t="11623" x="528638" y="2252663"/>
          <p14:tracePt t="11631" x="528638" y="2225675"/>
          <p14:tracePt t="11639" x="528638" y="2197100"/>
          <p14:tracePt t="11648" x="528638" y="2152650"/>
          <p14:tracePt t="11655" x="538163" y="2125663"/>
          <p14:tracePt t="11668" x="547688" y="2106613"/>
          <p14:tracePt t="11672" x="565150" y="2060575"/>
          <p14:tracePt t="11685" x="601663" y="2016125"/>
          <p14:tracePt t="11690" x="684213" y="1979613"/>
          <p14:tracePt t="11700" x="747713" y="1951038"/>
          <p14:tracePt t="11703" x="866775" y="1906588"/>
          <p14:tracePt t="11711" x="1011238" y="1887538"/>
          <p14:tracePt t="11719" x="1176338" y="1878013"/>
          <p14:tracePt t="11728" x="1366838" y="1878013"/>
          <p14:tracePt t="11735" x="1649413" y="1878013"/>
          <p14:tracePt t="11743" x="1987550" y="1878013"/>
          <p14:tracePt t="11751" x="2352675" y="1878013"/>
          <p14:tracePt t="11759" x="2871788" y="1878013"/>
          <p14:tracePt t="11767" x="3317875" y="1878013"/>
          <p14:tracePt t="11775" x="3729038" y="1878013"/>
          <p14:tracePt t="11783" x="4275138" y="1970088"/>
          <p14:tracePt t="11791" x="4740275" y="2033588"/>
          <p14:tracePt t="11799" x="5205413" y="2106613"/>
          <p14:tracePt t="11807" x="5634038" y="2170113"/>
          <p14:tracePt t="11815" x="6072188" y="2270125"/>
          <p14:tracePt t="11823" x="6427788" y="2306638"/>
          <p14:tracePt t="11831" x="6664325" y="2325688"/>
          <p14:tracePt t="11839" x="6946900" y="2379663"/>
          <p14:tracePt t="11848" x="7192963" y="2416175"/>
          <p14:tracePt t="11855" x="7621588" y="2462213"/>
          <p14:tracePt t="11865" x="7785100" y="2481263"/>
          <p14:tracePt t="11871" x="7950200" y="2508250"/>
          <p14:tracePt t="11879" x="8150225" y="2508250"/>
          <p14:tracePt t="11887" x="8277225" y="2535238"/>
          <p14:tracePt t="11895" x="8386763" y="2554288"/>
          <p14:tracePt t="11903" x="8523288" y="2562225"/>
          <p14:tracePt t="11911" x="8596313" y="2581275"/>
          <p14:tracePt t="11919" x="8688388" y="2608263"/>
          <p14:tracePt t="11927" x="8724900" y="2617788"/>
          <p14:tracePt t="11935" x="8751888" y="2625725"/>
          <p14:tracePt t="11945" x="8761413" y="2625725"/>
          <p14:tracePt t="11951" x="8770938" y="2635250"/>
          <p14:tracePt t="11959" x="8788400" y="2654300"/>
          <p14:tracePt t="11967" x="8807450" y="2671763"/>
          <p14:tracePt t="11975" x="8815388" y="2681288"/>
          <p14:tracePt t="11983" x="8824913" y="2681288"/>
          <p14:tracePt t="11991" x="8824913" y="2690813"/>
          <p14:tracePt t="11999" x="8824913" y="2698750"/>
          <p14:tracePt t="12006" x="8834438" y="2708275"/>
          <p14:tracePt t="12023" x="8834438" y="2727325"/>
          <p14:tracePt t="12033" x="8834438" y="2735263"/>
          <p14:tracePt t="12039" x="8834438" y="2744788"/>
          <p14:tracePt t="12048" x="8834438" y="2763838"/>
          <p14:tracePt t="12055" x="8834438" y="2781300"/>
          <p14:tracePt t="12064" x="8834438" y="2817813"/>
          <p14:tracePt t="12071" x="8815388" y="2844800"/>
          <p14:tracePt t="12079" x="8778875" y="2873375"/>
          <p14:tracePt t="12087" x="8697913" y="2917825"/>
          <p14:tracePt t="12095" x="8605838" y="2963863"/>
          <p14:tracePt t="12103" x="8496300" y="2973388"/>
          <p14:tracePt t="12111" x="8342313" y="2990850"/>
          <p14:tracePt t="12119" x="8159750" y="3017838"/>
          <p14:tracePt t="12128" x="7977188" y="3036888"/>
          <p14:tracePt t="12135" x="7813675" y="3036888"/>
          <p14:tracePt t="12145" x="7658100" y="3036888"/>
          <p14:tracePt t="12151" x="7548563" y="3036888"/>
          <p14:tracePt t="12160" x="7448550" y="3036888"/>
          <p14:tracePt t="12167" x="7339013" y="3036888"/>
          <p14:tracePt t="12175" x="7283450" y="3036888"/>
          <p14:tracePt t="12183" x="7212013" y="3036888"/>
          <p14:tracePt t="12191" x="7119938" y="3036888"/>
          <p14:tracePt t="12199" x="7065963" y="3036888"/>
          <p14:tracePt t="12207" x="6992938" y="3036888"/>
          <p14:tracePt t="12215" x="6856413" y="3027363"/>
          <p14:tracePt t="12223" x="6746875" y="3027363"/>
          <p14:tracePt t="12231" x="6600825" y="3027363"/>
          <p14:tracePt t="12239" x="6464300" y="3027363"/>
          <p14:tracePt t="12248" x="6335713" y="3027363"/>
          <p14:tracePt t="12255" x="6189663" y="3027363"/>
          <p14:tracePt t="12264" x="6053138" y="3017838"/>
          <p14:tracePt t="12270" x="5943600" y="3000375"/>
          <p14:tracePt t="12279" x="5816600" y="2954338"/>
          <p14:tracePt t="12287" x="5697538" y="2927350"/>
          <p14:tracePt t="12295" x="5624513" y="2927350"/>
          <p14:tracePt t="12303" x="5524500" y="2881313"/>
          <p14:tracePt t="12311" x="5414963" y="2873375"/>
          <p14:tracePt t="12319" x="5305425" y="2844800"/>
          <p14:tracePt t="12327" x="5151438" y="2781300"/>
          <p14:tracePt t="12335" x="4986338" y="2735263"/>
          <p14:tracePt t="12345" x="4803775" y="2690813"/>
          <p14:tracePt t="12351" x="4586288" y="2625725"/>
          <p14:tracePt t="12359" x="4294188" y="2571750"/>
          <p14:tracePt t="12367" x="4148138" y="2525713"/>
          <p14:tracePt t="12375" x="3965575" y="2481263"/>
          <p14:tracePt t="12383" x="3802063" y="2444750"/>
          <p14:tracePt t="12391" x="3683000" y="2416175"/>
          <p14:tracePt t="12399" x="3609975" y="2408238"/>
          <p14:tracePt t="12407" x="3527425" y="2379663"/>
          <p14:tracePt t="12415" x="3509963" y="2379663"/>
          <p14:tracePt t="12471" x="3500438" y="2362200"/>
          <p14:tracePt t="12479" x="3500438" y="2343150"/>
          <p14:tracePt t="12487" x="3500438" y="2325688"/>
          <p14:tracePt t="12495" x="3500438" y="2316163"/>
          <p14:tracePt t="12503" x="3500438" y="2298700"/>
          <p14:tracePt t="12513" x="3500438" y="2270125"/>
          <p14:tracePt t="12521" x="3500438" y="2262188"/>
          <p14:tracePt t="12529" x="3500438" y="2243138"/>
          <p14:tracePt t="12537" x="3509963" y="2225675"/>
          <p14:tracePt t="12554" x="3527425" y="2197100"/>
          <p14:tracePt t="12560" x="3536950" y="2189163"/>
          <p14:tracePt t="12567" x="3563938" y="2160588"/>
          <p14:tracePt t="12575" x="3600450" y="2152650"/>
          <p14:tracePt t="12584" x="3619500" y="2133600"/>
          <p14:tracePt t="12591" x="3646488" y="2116138"/>
          <p14:tracePt t="12599" x="3665538" y="2097088"/>
          <p14:tracePt t="12607" x="3702050" y="2060575"/>
          <p14:tracePt t="12623" x="3709988" y="2033588"/>
          <p14:tracePt t="12631" x="3719513" y="2024063"/>
          <p14:tracePt t="12648" x="3719513" y="2016125"/>
          <p14:tracePt t="12904" x="3719513" y="2006600"/>
          <p14:tracePt t="12912" x="3709988" y="2006600"/>
          <p14:tracePt t="12920" x="3702050" y="2043113"/>
          <p14:tracePt t="12928" x="3673475" y="2079625"/>
          <p14:tracePt t="12937" x="3646488" y="2116138"/>
          <p14:tracePt t="12952" x="3619500" y="2197100"/>
          <p14:tracePt t="12960" x="3619500" y="2225675"/>
          <p14:tracePt t="12969" x="3600450" y="2270125"/>
          <p14:tracePt t="12975" x="3592513" y="2298700"/>
          <p14:tracePt t="12984" x="3582988" y="2343150"/>
          <p14:tracePt t="12992" x="3573463" y="2389188"/>
          <p14:tracePt t="13003" x="3573463" y="2398713"/>
          <p14:tracePt t="13008" x="3573463" y="2408238"/>
          <p14:tracePt t="13015" x="3573463" y="2425700"/>
          <p14:tracePt t="13023" x="3573463" y="2435225"/>
          <p14:tracePt t="13184" x="3592513" y="2444750"/>
          <p14:tracePt t="13192" x="3673475" y="2416175"/>
          <p14:tracePt t="13199" x="3775075" y="2371725"/>
          <p14:tracePt t="13207" x="3883025" y="2343150"/>
          <p14:tracePt t="13216" x="4021138" y="2289175"/>
          <p14:tracePt t="13223" x="4138613" y="2225675"/>
          <p14:tracePt t="13231" x="4257675" y="2152650"/>
          <p14:tracePt t="13239" x="4384675" y="2097088"/>
          <p14:tracePt t="13247" x="4467225" y="2043113"/>
          <p14:tracePt t="13255" x="4530725" y="1987550"/>
          <p14:tracePt t="13264" x="4613275" y="1951038"/>
          <p14:tracePt t="13271" x="4649788" y="1924050"/>
          <p14:tracePt t="13287" x="4676775" y="1906588"/>
          <p14:tracePt t="13295" x="4686300" y="1897063"/>
          <p14:tracePt t="13319" x="4695825" y="1897063"/>
          <p14:tracePt t="13327" x="4713288" y="1897063"/>
          <p14:tracePt t="13335" x="4740275" y="1897063"/>
          <p14:tracePt t="13345" x="4786313" y="1897063"/>
          <p14:tracePt t="13351" x="4849813" y="1897063"/>
          <p14:tracePt t="13360" x="4941888" y="1897063"/>
          <p14:tracePt t="13367" x="5032375" y="1897063"/>
          <p14:tracePt t="13375" x="5141913" y="1897063"/>
          <p14:tracePt t="13383" x="5241925" y="1897063"/>
          <p14:tracePt t="13391" x="5314950" y="1897063"/>
          <p14:tracePt t="13399" x="5368925" y="1897063"/>
          <p14:tracePt t="13407" x="5397500" y="1897063"/>
          <p14:tracePt t="13415" x="5414963" y="1897063"/>
          <p14:tracePt t="13511" x="5424488" y="1906588"/>
          <p14:tracePt t="13519" x="5441950" y="1951038"/>
          <p14:tracePt t="13527" x="5451475" y="1960563"/>
          <p14:tracePt t="13535" x="5470525" y="1987550"/>
          <p14:tracePt t="13545" x="5497513" y="2016125"/>
          <p14:tracePt t="13551" x="5507038" y="2024063"/>
          <p14:tracePt t="13560" x="5534025" y="2052638"/>
          <p14:tracePt t="13567" x="5543550" y="2060575"/>
          <p14:tracePt t="13575" x="5561013" y="2079625"/>
          <p14:tracePt t="13583" x="5580063" y="2097088"/>
          <p14:tracePt t="13592" x="5597525" y="2116138"/>
          <p14:tracePt t="13602" x="5607050" y="2125663"/>
          <p14:tracePt t="13608" x="5616575" y="2133600"/>
          <p14:tracePt t="13617" x="5624513" y="2143125"/>
          <p14:tracePt t="13640" x="5634038" y="2152650"/>
          <p14:tracePt t="13720" x="5634038" y="2170113"/>
          <p14:tracePt t="13730" x="5634038" y="2179638"/>
          <p14:tracePt t="13738" x="5634038" y="2216150"/>
          <p14:tracePt t="13744" x="5634038" y="2252663"/>
          <p14:tracePt t="13752" x="5634038" y="2279650"/>
          <p14:tracePt t="13764" x="5634038" y="2316163"/>
          <p14:tracePt t="13767" x="5616575" y="2371725"/>
          <p14:tracePt t="13775" x="5607050" y="2389188"/>
          <p14:tracePt t="13784" x="5607050" y="2416175"/>
          <p14:tracePt t="13791" x="5607050" y="2425700"/>
          <p14:tracePt t="13799" x="5607050" y="2452688"/>
          <p14:tracePt t="13815" x="5607050" y="2462213"/>
          <p14:tracePt t="13896" x="5597525" y="2471738"/>
          <p14:tracePt t="13953" x="5607050" y="2452688"/>
          <p14:tracePt t="13963" x="5688013" y="2425700"/>
          <p14:tracePt t="13969" x="5753100" y="2398713"/>
          <p14:tracePt t="13976" x="5862638" y="2389188"/>
          <p14:tracePt t="13984" x="5999163" y="2325688"/>
          <p14:tracePt t="13991" x="6145213" y="2316163"/>
          <p14:tracePt t="14000" x="6291263" y="2298700"/>
          <p14:tracePt t="14007" x="6500813" y="2252663"/>
          <p14:tracePt t="14015" x="6681788" y="2233613"/>
          <p14:tracePt t="14023" x="6910388" y="2216150"/>
          <p14:tracePt t="14031" x="7073900" y="2170113"/>
          <p14:tracePt t="14039" x="7275513" y="2152650"/>
          <p14:tracePt t="14047" x="7458075" y="2143125"/>
          <p14:tracePt t="14055" x="7667625" y="2089150"/>
          <p14:tracePt t="14064" x="7850188" y="2079625"/>
          <p14:tracePt t="14071" x="8031163" y="2033588"/>
          <p14:tracePt t="14079" x="8196263" y="2016125"/>
          <p14:tracePt t="14087" x="8342313" y="2016125"/>
          <p14:tracePt t="14095" x="8478838" y="2006600"/>
          <p14:tracePt t="14103" x="8588375" y="2006600"/>
          <p14:tracePt t="14111" x="8678863" y="2006600"/>
          <p14:tracePt t="14119" x="8751888" y="2006600"/>
          <p14:tracePt t="14127" x="8824913" y="2006600"/>
          <p14:tracePt t="14135" x="8878888" y="2006600"/>
          <p14:tracePt t="14143" x="8951913" y="2006600"/>
          <p14:tracePt t="14151" x="9017000" y="2006600"/>
          <p14:tracePt t="14159" x="9053513" y="2006600"/>
          <p14:tracePt t="14167" x="9080500" y="2006600"/>
          <p14:tracePt t="14175" x="9097963" y="2006600"/>
          <p14:tracePt t="14184" x="9107488" y="2006600"/>
          <p14:tracePt t="14853" x="9097963" y="2016125"/>
          <p14:tracePt t="14857" x="9097963" y="2024063"/>
          <p14:tracePt t="14864" x="9080500" y="2052638"/>
          <p14:tracePt t="14871" x="9070975" y="2089150"/>
          <p14:tracePt t="14879" x="9061450" y="2116138"/>
          <p14:tracePt t="14900" x="9043988" y="2152650"/>
          <p14:tracePt t="14903" x="9043988" y="2160588"/>
          <p14:tracePt t="14920" x="9043988" y="2179638"/>
          <p14:tracePt t="14936" x="9043988" y="2189163"/>
          <p14:tracePt t="15943" x="8997950" y="2197100"/>
          <p14:tracePt t="15952" x="8761413" y="2179638"/>
          <p14:tracePt t="15958" x="8515350" y="2143125"/>
          <p14:tracePt t="15967" x="8196263" y="2079625"/>
          <p14:tracePt t="15975" x="7921625" y="2060575"/>
          <p14:tracePt t="15983" x="7667625" y="2006600"/>
          <p14:tracePt t="15993" x="7458075" y="1979613"/>
          <p14:tracePt t="15999" x="7275513" y="1960563"/>
          <p14:tracePt t="16007" x="7110413" y="1933575"/>
          <p14:tracePt t="16016" x="7010400" y="1906588"/>
          <p14:tracePt t="16023" x="6864350" y="1887538"/>
          <p14:tracePt t="16031" x="6737350" y="1841500"/>
          <p14:tracePt t="16038" x="6610350" y="1814513"/>
          <p14:tracePt t="16047" x="6564313" y="1787525"/>
          <p14:tracePt t="16055" x="6500813" y="1778000"/>
          <p14:tracePt t="16064" x="6418263" y="1751013"/>
          <p14:tracePt t="16071" x="6362700" y="1731963"/>
          <p14:tracePt t="16079" x="6281738" y="1714500"/>
          <p14:tracePt t="16087" x="6208713" y="1687513"/>
          <p14:tracePt t="16095" x="6108700" y="1660525"/>
          <p14:tracePt t="16103" x="6016625" y="1631950"/>
          <p14:tracePt t="16111" x="5899150" y="1631950"/>
          <p14:tracePt t="16119" x="5807075" y="1604963"/>
          <p14:tracePt t="16127" x="5743575" y="1587500"/>
          <p14:tracePt t="16135" x="5670550" y="1587500"/>
          <p14:tracePt t="16143" x="5624513" y="1568450"/>
          <p14:tracePt t="16151" x="5588000" y="1568450"/>
          <p14:tracePt t="16159" x="5570538" y="1558925"/>
          <p14:tracePt t="16167" x="5551488" y="1558925"/>
          <p14:tracePt t="16400" x="5507038" y="1558925"/>
          <p14:tracePt t="16407" x="5397500" y="1604963"/>
          <p14:tracePt t="16415" x="5268913" y="1624013"/>
          <p14:tracePt t="16423" x="5168900" y="1624013"/>
          <p14:tracePt t="16431" x="5022850" y="1631950"/>
          <p14:tracePt t="16439" x="4895850" y="1668463"/>
          <p14:tracePt t="16447" x="4767263" y="1677988"/>
          <p14:tracePt t="16455" x="4676775" y="1697038"/>
          <p14:tracePt t="16464" x="4557713" y="1731963"/>
          <p14:tracePt t="16471" x="4476750" y="1760538"/>
          <p14:tracePt t="16479" x="4440238" y="1768475"/>
          <p14:tracePt t="16487" x="4394200" y="1797050"/>
          <p14:tracePt t="16495" x="4376738" y="1804988"/>
          <p14:tracePt t="16503" x="4340225" y="1814513"/>
          <p14:tracePt t="16511" x="4340225" y="1824038"/>
          <p14:tracePt t="16519" x="4321175" y="1833563"/>
          <p14:tracePt t="16527" x="4311650" y="1841500"/>
          <p14:tracePt t="16543" x="4303713" y="1841500"/>
          <p14:tracePt t="16551" x="4294188" y="1841500"/>
          <p14:tracePt t="16648" x="4275138" y="1851025"/>
          <p14:tracePt t="16656" x="4238625" y="1870075"/>
          <p14:tracePt t="16665" x="4157663" y="1887538"/>
          <p14:tracePt t="16674" x="4048125" y="1906588"/>
          <p14:tracePt t="16683" x="3919538" y="1924050"/>
          <p14:tracePt t="16688" x="3765550" y="1979613"/>
          <p14:tracePt t="16696" x="3656013" y="2006600"/>
          <p14:tracePt t="16703" x="3519488" y="2052638"/>
          <p14:tracePt t="16711" x="3400425" y="2106613"/>
          <p14:tracePt t="16719" x="3290888" y="2152650"/>
          <p14:tracePt t="16727" x="3244850" y="2189163"/>
          <p14:tracePt t="16735" x="3181350" y="2216150"/>
          <p14:tracePt t="16743" x="3127375" y="2262188"/>
          <p14:tracePt t="16751" x="3108325" y="2279650"/>
          <p14:tracePt t="16759" x="3100388" y="2316163"/>
          <p14:tracePt t="16767" x="3071813" y="2343150"/>
          <p14:tracePt t="16775" x="3071813" y="2362200"/>
          <p14:tracePt t="16783" x="3063875" y="2371725"/>
          <p14:tracePt t="16792" x="3054350" y="2398713"/>
          <p14:tracePt t="16799" x="3035300" y="2425700"/>
          <p14:tracePt t="16807" x="3027363" y="2444750"/>
          <p14:tracePt t="16816" x="3017838" y="2452688"/>
          <p14:tracePt t="16823" x="3008313" y="2481263"/>
          <p14:tracePt t="16831" x="2998788" y="2489200"/>
          <p14:tracePt t="16839" x="2990850" y="2498725"/>
          <p14:tracePt t="16847" x="2981325" y="2508250"/>
          <p14:tracePt t="16883" x="2971800" y="2508250"/>
          <p14:tracePt t="16968" x="2925763" y="2481263"/>
          <p14:tracePt t="16976" x="2917825" y="2471738"/>
          <p14:tracePt t="16984" x="2889250" y="2435225"/>
          <p14:tracePt t="16994" x="2862263" y="2416175"/>
          <p14:tracePt t="16999" x="2844800" y="2362200"/>
          <p14:tracePt t="17007" x="2825750" y="2325688"/>
          <p14:tracePt t="17015" x="2789238" y="2279650"/>
          <p14:tracePt t="17023" x="2781300" y="2262188"/>
          <p14:tracePt t="17031" x="2762250" y="2233613"/>
          <p14:tracePt t="17039" x="2744788" y="2216150"/>
          <p14:tracePt t="17048" x="2735263" y="2206625"/>
          <p14:tracePt t="17055" x="2735263" y="2189163"/>
          <p14:tracePt t="17068" x="2725738" y="2179638"/>
          <p14:tracePt t="17073" x="2716213" y="2170113"/>
          <p14:tracePt t="17084" x="2698750" y="2143125"/>
          <p14:tracePt t="17087" x="2689225" y="2125663"/>
          <p14:tracePt t="17103" x="2689225" y="2116138"/>
          <p14:tracePt t="17111" x="2679700" y="2106613"/>
          <p14:tracePt t="17304" x="2725738" y="2116138"/>
          <p14:tracePt t="17311" x="2844800" y="2160588"/>
          <p14:tracePt t="17319" x="3017838" y="2233613"/>
          <p14:tracePt t="17327" x="3163888" y="2298700"/>
          <p14:tracePt t="17335" x="3281363" y="2343150"/>
          <p14:tracePt t="17343" x="3373438" y="2379663"/>
          <p14:tracePt t="17351" x="3436938" y="2408238"/>
          <p14:tracePt t="17360" x="3482975" y="2444750"/>
          <p14:tracePt t="17368" x="3527425" y="2462213"/>
          <p14:tracePt t="17375" x="3563938" y="2489200"/>
          <p14:tracePt t="17383" x="3573463" y="2489200"/>
          <p14:tracePt t="17599" x="3582988" y="2489200"/>
          <p14:tracePt t="17607" x="3609975" y="2481263"/>
          <p14:tracePt t="17615" x="3619500" y="2462213"/>
          <p14:tracePt t="17623" x="3629025" y="2435225"/>
          <p14:tracePt t="17631" x="3636963" y="2398713"/>
          <p14:tracePt t="17639" x="3646488" y="2379663"/>
          <p14:tracePt t="17647" x="3665538" y="2335213"/>
          <p14:tracePt t="17655" x="3683000" y="2306638"/>
          <p14:tracePt t="17665" x="3692525" y="2262188"/>
          <p14:tracePt t="17670" x="3702050" y="2233613"/>
          <p14:tracePt t="17681" x="3738563" y="2160588"/>
          <p14:tracePt t="17687" x="3765550" y="2116138"/>
          <p14:tracePt t="17695" x="3783013" y="2052638"/>
          <p14:tracePt t="17703" x="3810000" y="2024063"/>
          <p14:tracePt t="17711" x="3846513" y="1951038"/>
          <p14:tracePt t="17719" x="3875088" y="1914525"/>
          <p14:tracePt t="17727" x="3892550" y="1887538"/>
          <p14:tracePt t="17735" x="3911600" y="1860550"/>
          <p14:tracePt t="17743" x="3919538" y="1851025"/>
          <p14:tracePt t="17751" x="3938588" y="1833563"/>
          <p14:tracePt t="17767" x="3948113" y="1824038"/>
          <p14:tracePt t="17839" x="3992563" y="1851025"/>
          <p14:tracePt t="17848" x="4057650" y="1924050"/>
          <p14:tracePt t="17858" x="4157663" y="2006600"/>
          <p14:tracePt t="17867" x="4294188" y="2097088"/>
          <p14:tracePt t="17872" x="4503738" y="2233613"/>
          <p14:tracePt t="17885" x="4649788" y="2316163"/>
          <p14:tracePt t="17887" x="4822825" y="2389188"/>
          <p14:tracePt t="17901" x="4986338" y="2471738"/>
          <p14:tracePt t="17903" x="5178425" y="2535238"/>
          <p14:tracePt t="17911" x="5387975" y="2562225"/>
          <p14:tracePt t="17919" x="5561013" y="2625725"/>
          <p14:tracePt t="17927" x="5688013" y="2654300"/>
          <p14:tracePt t="17935" x="5797550" y="2681288"/>
          <p14:tracePt t="17943" x="5889625" y="2681288"/>
          <p14:tracePt t="17951" x="5935663" y="2681288"/>
          <p14:tracePt t="17959" x="5943600" y="2681288"/>
          <p14:tracePt t="18160" x="5953125" y="2681288"/>
          <p14:tracePt t="18459" x="5980113" y="2681288"/>
          <p14:tracePt t="18463" x="6116638" y="2654300"/>
          <p14:tracePt t="18471" x="6272213" y="2625725"/>
          <p14:tracePt t="18479" x="6418263" y="2608263"/>
          <p14:tracePt t="18487" x="6564313" y="2581275"/>
          <p14:tracePt t="18495" x="6664325" y="2554288"/>
          <p14:tracePt t="18503" x="6773863" y="2525713"/>
          <p14:tracePt t="18511" x="6892925" y="2481263"/>
          <p14:tracePt t="18519" x="7000875" y="2452688"/>
          <p14:tracePt t="18527" x="7083425" y="2416175"/>
          <p14:tracePt t="18535" x="7129463" y="2389188"/>
          <p14:tracePt t="18543" x="7165975" y="2379663"/>
          <p14:tracePt t="18551" x="7202488" y="2362200"/>
          <p14:tracePt t="18559" x="7219950" y="2352675"/>
          <p14:tracePt t="18567" x="7239000" y="2343150"/>
          <p14:tracePt t="18911" x="7265988" y="2335213"/>
          <p14:tracePt t="18918" x="7275513" y="2335213"/>
          <p14:tracePt t="18927" x="7283450" y="2335213"/>
          <p14:tracePt t="19505" x="7292975" y="2316163"/>
          <p14:tracePt t="19511" x="7292975" y="2298700"/>
          <p14:tracePt t="19527" x="7292975" y="2270125"/>
          <p14:tracePt t="19543" x="7292975" y="2262188"/>
          <p14:tracePt t="19551" x="7302500" y="2252663"/>
          <p14:tracePt t="20479" x="7275513" y="2252663"/>
          <p14:tracePt t="20487" x="7202488" y="2252663"/>
          <p14:tracePt t="20495" x="7037388" y="2252663"/>
          <p14:tracePt t="20503" x="6892925" y="2252663"/>
          <p14:tracePt t="20511" x="6746875" y="2252663"/>
          <p14:tracePt t="20520" x="6591300" y="2252663"/>
          <p14:tracePt t="20527" x="6472238" y="2252663"/>
          <p14:tracePt t="20535" x="6381750" y="2252663"/>
          <p14:tracePt t="20543" x="6291263" y="2252663"/>
          <p14:tracePt t="20551" x="6235700" y="2252663"/>
          <p14:tracePt t="20559" x="6181725" y="2252663"/>
          <p14:tracePt t="20567" x="6126163" y="2252663"/>
          <p14:tracePt t="20575" x="6080125" y="2252663"/>
          <p14:tracePt t="20583" x="6026150" y="2243138"/>
          <p14:tracePt t="20591" x="6007100" y="2243138"/>
          <p14:tracePt t="20599" x="5962650" y="2216150"/>
          <p14:tracePt t="20607" x="5926138" y="2206625"/>
          <p14:tracePt t="20617" x="5853113" y="2206625"/>
          <p14:tracePt t="20623" x="5743575" y="2206625"/>
          <p14:tracePt t="20631" x="5588000" y="2197100"/>
          <p14:tracePt t="20639" x="5424488" y="2179638"/>
          <p14:tracePt t="20647" x="5241925" y="2133600"/>
          <p14:tracePt t="20655" x="5059363" y="2116138"/>
          <p14:tracePt t="20665" x="4876800" y="2106613"/>
          <p14:tracePt t="20671" x="4695825" y="2060575"/>
          <p14:tracePt t="20681" x="4549775" y="2043113"/>
          <p14:tracePt t="20687" x="4421188" y="2024063"/>
          <p14:tracePt t="20695" x="4340225" y="1987550"/>
          <p14:tracePt t="20703" x="4275138" y="1979613"/>
          <p14:tracePt t="20711" x="4238625" y="1960563"/>
          <p14:tracePt t="20719" x="4211638" y="1960563"/>
          <p14:tracePt t="20727" x="4202113" y="1960563"/>
          <p14:tracePt t="20759" x="4184650" y="1960563"/>
          <p14:tracePt t="20767" x="4157663" y="1960563"/>
          <p14:tracePt t="20775" x="4094163" y="1970088"/>
          <p14:tracePt t="20783" x="4038600" y="1987550"/>
          <p14:tracePt t="20791" x="3956050" y="2006600"/>
          <p14:tracePt t="20799" x="3883025" y="2016125"/>
          <p14:tracePt t="20807" x="3783013" y="2060575"/>
          <p14:tracePt t="20816" x="3692525" y="2060575"/>
          <p14:tracePt t="20823" x="3619500" y="2070100"/>
          <p14:tracePt t="20832" x="3519488" y="2089150"/>
          <p14:tracePt t="20840" x="3427413" y="2097088"/>
          <p14:tracePt t="20850" x="3400425" y="2097088"/>
          <p14:tracePt t="20856" x="3354388" y="2133600"/>
          <p14:tracePt t="20868" x="3327400" y="2133600"/>
          <p14:tracePt t="20872" x="3317875" y="2133600"/>
          <p14:tracePt t="20936" x="3290888" y="2133600"/>
          <p14:tracePt t="20945" x="3273425" y="2143125"/>
          <p14:tracePt t="20952" x="3217863" y="2160588"/>
          <p14:tracePt t="20959" x="3154363" y="2179638"/>
          <p14:tracePt t="20968" x="3063875" y="2206625"/>
          <p14:tracePt t="20975" x="2981325" y="2216150"/>
          <p14:tracePt t="20983" x="2898775" y="2262188"/>
          <p14:tracePt t="20991" x="2844800" y="2270125"/>
          <p14:tracePt t="20999" x="2762250" y="2306638"/>
          <p14:tracePt t="21007" x="2735263" y="2316163"/>
          <p14:tracePt t="21016" x="2671763" y="2335213"/>
          <p14:tracePt t="21032" x="2652713" y="2343150"/>
          <p14:tracePt t="21040" x="2643188" y="2343150"/>
          <p14:tracePt t="21233" x="2616200" y="2352675"/>
          <p14:tracePt t="21238" x="2606675" y="2352675"/>
          <p14:tracePt t="29545" x="2606675" y="2316163"/>
          <p14:tracePt t="29551" x="2606675" y="2298700"/>
          <p14:tracePt t="29559" x="2606675" y="2289175"/>
          <p14:tracePt t="29567" x="2606675" y="2270125"/>
          <p14:tracePt t="29575" x="2606675" y="2262188"/>
          <p14:tracePt t="29583" x="2606675" y="2243138"/>
          <p14:tracePt t="29843" x="2606675" y="2233613"/>
          <p14:tracePt t="30663" x="2598738" y="2233613"/>
          <p14:tracePt t="30688" x="2589213" y="2233613"/>
          <p14:tracePt t="30862" x="2589213" y="2243138"/>
          <p14:tracePt t="30873" x="2589213" y="2262188"/>
          <p14:tracePt t="30890" x="2589213" y="2270125"/>
          <p14:tracePt t="30905" x="2589213" y="2279650"/>
          <p14:tracePt t="30911" x="2579688" y="2289175"/>
          <p14:tracePt t="31295" x="2579688" y="2316163"/>
          <p14:tracePt t="31303" x="2562225" y="2335213"/>
          <p14:tracePt t="31311" x="2543175" y="2352675"/>
          <p14:tracePt t="31319" x="2543175" y="2371725"/>
          <p14:tracePt t="31330" x="2543175" y="2379663"/>
          <p14:tracePt t="31335" x="2533650" y="2389188"/>
          <p14:tracePt t="31495" x="2533650" y="2425700"/>
          <p14:tracePt t="31503" x="2533650" y="2444750"/>
          <p14:tracePt t="31511" x="2533650" y="2462213"/>
          <p14:tracePt t="31519" x="2533650" y="2489200"/>
          <p14:tracePt t="31530" x="2533650" y="2498725"/>
          <p14:tracePt t="32113" x="2506663" y="2517775"/>
          <p14:tracePt t="32119" x="2462213" y="2554288"/>
          <p14:tracePt t="32127" x="2416175" y="2589213"/>
          <p14:tracePt t="32135" x="2379663" y="2635250"/>
          <p14:tracePt t="32143" x="2360613" y="2654300"/>
          <p14:tracePt t="32151" x="2333625" y="2690813"/>
          <p14:tracePt t="32159" x="2324100" y="2698750"/>
          <p14:tracePt t="32167" x="2297113" y="2717800"/>
          <p14:tracePt t="32255" x="2287588" y="2717800"/>
          <p14:tracePt t="32473" x="2279650" y="2717800"/>
          <p14:tracePt t="32479" x="2270125" y="2717800"/>
          <p14:tracePt t="32487" x="2243138" y="2717800"/>
          <p14:tracePt t="32495" x="2214563" y="2717800"/>
          <p14:tracePt t="32503" x="2197100" y="2717800"/>
          <p14:tracePt t="32513" x="2151063" y="2690813"/>
          <p14:tracePt t="32519" x="2124075" y="2662238"/>
          <p14:tracePt t="32527" x="2078038" y="2635250"/>
          <p14:tracePt t="32535" x="2014538" y="2598738"/>
          <p14:tracePt t="32543" x="1968500" y="2581275"/>
          <p14:tracePt t="32551" x="1924050" y="2544763"/>
          <p14:tracePt t="32558" x="1895475" y="2535238"/>
          <p14:tracePt t="32567" x="1868488" y="2517775"/>
          <p14:tracePt t="32575" x="1851025" y="2508250"/>
          <p14:tracePt t="32583" x="1831975" y="2489200"/>
          <p14:tracePt t="32591" x="1824038" y="2489200"/>
          <p14:tracePt t="32607" x="1824038" y="2481263"/>
          <p14:tracePt t="32631" x="1814513" y="2481263"/>
          <p14:tracePt t="32647" x="1814513" y="2462213"/>
          <p14:tracePt t="32655" x="1814513" y="2452688"/>
          <p14:tracePt t="32664" x="1814513" y="2444750"/>
          <p14:tracePt t="32672" x="1814513" y="2435225"/>
          <p14:tracePt t="32680" x="1814513" y="2416175"/>
          <p14:tracePt t="32697" x="1814513" y="2408238"/>
          <p14:tracePt t="32713" x="1814513" y="2398713"/>
          <p14:tracePt t="32944" x="1814513" y="2416175"/>
          <p14:tracePt t="32951" x="1804988" y="2444750"/>
          <p14:tracePt t="32959" x="1804988" y="2471738"/>
          <p14:tracePt t="32967" x="1787525" y="2517775"/>
          <p14:tracePt t="32975" x="1787525" y="2544763"/>
          <p14:tracePt t="32983" x="1787525" y="2571750"/>
          <p14:tracePt t="32991" x="1768475" y="2617788"/>
          <p14:tracePt t="32999" x="1768475" y="2625725"/>
          <p14:tracePt t="33007" x="1758950" y="2654300"/>
          <p14:tracePt t="33015" x="1751013" y="2671763"/>
          <p14:tracePt t="33023" x="1751013" y="2690813"/>
          <p14:tracePt t="33032" x="1751013" y="2698750"/>
          <p14:tracePt t="33039" x="1751013" y="2717800"/>
          <p14:tracePt t="33048" x="1751013" y="2735263"/>
          <p14:tracePt t="33056" x="1751013" y="2754313"/>
          <p14:tracePt t="33066" x="1741488" y="2790825"/>
          <p14:tracePt t="33080" x="1741488" y="2817813"/>
          <p14:tracePt t="33087" x="1722438" y="2854325"/>
          <p14:tracePt t="33096" x="1722438" y="2873375"/>
          <p14:tracePt t="33103" x="1714500" y="2890838"/>
          <p14:tracePt t="33112" x="1714500" y="2917825"/>
          <p14:tracePt t="33119" x="1704975" y="2936875"/>
          <p14:tracePt t="33127" x="1704975" y="2963863"/>
          <p14:tracePt t="33135" x="1704975" y="2982913"/>
          <p14:tracePt t="33143" x="1695450" y="3009900"/>
          <p14:tracePt t="33151" x="1685925" y="3046413"/>
          <p14:tracePt t="33159" x="1658938" y="3073400"/>
          <p14:tracePt t="33167" x="1658938" y="3127375"/>
          <p14:tracePt t="33175" x="1649413" y="3173413"/>
          <p14:tracePt t="33183" x="1649413" y="3182938"/>
          <p14:tracePt t="33191" x="1641475" y="3228975"/>
          <p14:tracePt t="33199" x="1641475" y="3236913"/>
          <p14:tracePt t="33207" x="1641475" y="3265488"/>
          <p14:tracePt t="33215" x="1641475" y="3273425"/>
          <p14:tracePt t="33223" x="1641475" y="3282950"/>
          <p14:tracePt t="33247" x="1641475" y="3302000"/>
          <p14:tracePt t="33255" x="1631950" y="3309938"/>
          <p14:tracePt t="33282" x="1622425" y="3319463"/>
          <p14:tracePt t="33286" x="1622425" y="3328988"/>
          <p14:tracePt t="33296" x="1622425" y="3355975"/>
          <p14:tracePt t="33303" x="1612900" y="3392488"/>
          <p14:tracePt t="33313" x="1604963" y="3411538"/>
          <p14:tracePt t="33319" x="1604963" y="3455988"/>
          <p14:tracePt t="33327" x="1595438" y="3492500"/>
          <p14:tracePt t="33335" x="1576388" y="3529013"/>
          <p14:tracePt t="33343" x="1568450" y="3565525"/>
          <p14:tracePt t="33351" x="1549400" y="3602038"/>
          <p14:tracePt t="33359" x="1541463" y="3629025"/>
          <p14:tracePt t="33366" x="1522413" y="3657600"/>
          <p14:tracePt t="33375" x="1504950" y="3675063"/>
          <p14:tracePt t="33391" x="1504950" y="3711575"/>
          <p14:tracePt t="33399" x="1495425" y="3711575"/>
          <p14:tracePt t="33592" x="1495425" y="3721100"/>
          <p14:tracePt t="33615" x="1495425" y="3738563"/>
          <p14:tracePt t="33623" x="1495425" y="3748088"/>
          <p14:tracePt t="33631" x="1495425" y="3757613"/>
          <p14:tracePt t="33639" x="1476375" y="3775075"/>
          <p14:tracePt t="33648" x="1476375" y="3784600"/>
          <p14:tracePt t="33655" x="1476375" y="3794125"/>
          <p14:tracePt t="33671" x="1468438" y="3803650"/>
          <p14:tracePt t="33744" x="1468438" y="3821113"/>
          <p14:tracePt t="33750" x="1468438" y="3830638"/>
          <p14:tracePt t="33759" x="1468438" y="3848100"/>
          <p14:tracePt t="33767" x="1468438" y="3867150"/>
          <p14:tracePt t="33775" x="1468438" y="3884613"/>
          <p14:tracePt t="33783" x="1468438" y="3911600"/>
          <p14:tracePt t="33791" x="1468438" y="3921125"/>
          <p14:tracePt t="33799" x="1468438" y="3930650"/>
          <p14:tracePt t="33807" x="1468438" y="3948113"/>
          <p14:tracePt t="33815" x="1468438" y="3957638"/>
          <p14:tracePt t="33823" x="1468438" y="3967163"/>
          <p14:tracePt t="34323" x="1458913" y="3984625"/>
          <p14:tracePt t="34327" x="1458913" y="3994150"/>
          <p14:tracePt t="34343" x="1439863" y="4013200"/>
          <p14:tracePt t="34367" x="1439863" y="4021138"/>
          <p14:tracePt t="34375" x="1431925" y="4030663"/>
          <p14:tracePt t="34383" x="1431925" y="4040188"/>
          <p14:tracePt t="34391" x="1431925" y="4049713"/>
          <p14:tracePt t="34399" x="1431925" y="4076700"/>
          <p14:tracePt t="34407" x="1431925" y="4094163"/>
          <p14:tracePt t="34415" x="1431925" y="4103688"/>
          <p14:tracePt t="34423" x="1431925" y="4122738"/>
          <p14:tracePt t="34431" x="1431925" y="4130675"/>
          <p14:tracePt t="34543" x="1431925" y="4140200"/>
          <p14:tracePt t="34576" x="1439863" y="4167188"/>
          <p14:tracePt t="34919" x="1431925" y="4167188"/>
          <p14:tracePt t="34927" x="1395413" y="4167188"/>
          <p14:tracePt t="34935" x="1376363" y="4167188"/>
          <p14:tracePt t="34943" x="1339850" y="4176713"/>
          <p14:tracePt t="34951" x="1322388" y="4186238"/>
          <p14:tracePt t="34959" x="1276350" y="4186238"/>
          <p14:tracePt t="34968" x="1266825" y="4195763"/>
          <p14:tracePt t="34975" x="1222375" y="4195763"/>
          <p14:tracePt t="34983" x="1193800" y="4195763"/>
          <p14:tracePt t="34991" x="1176338" y="4213225"/>
          <p14:tracePt t="34999" x="1157288" y="4213225"/>
          <p14:tracePt t="35007" x="1149350" y="4213225"/>
          <p14:tracePt t="35015" x="1139825" y="4213225"/>
          <p14:tracePt t="35256" x="1157288" y="4213225"/>
          <p14:tracePt t="35263" x="1212850" y="4213225"/>
          <p14:tracePt t="35270" x="1258888" y="4213225"/>
          <p14:tracePt t="35279" x="1312863" y="4213225"/>
          <p14:tracePt t="35287" x="1339850" y="4213225"/>
          <p14:tracePt t="35297" x="1412875" y="4232275"/>
          <p14:tracePt t="35304" x="1468438" y="4240213"/>
          <p14:tracePt t="35316" x="1512888" y="4249738"/>
          <p14:tracePt t="35319" x="1604963" y="4276725"/>
          <p14:tracePt t="35327" x="1722438" y="4295775"/>
          <p14:tracePt t="35336" x="1814513" y="4303713"/>
          <p14:tracePt t="35343" x="1905000" y="4303713"/>
          <p14:tracePt t="35351" x="2014538" y="4322763"/>
          <p14:tracePt t="35359" x="2087563" y="4322763"/>
          <p14:tracePt t="35367" x="2187575" y="4349750"/>
          <p14:tracePt t="35375" x="2260600" y="4349750"/>
          <p14:tracePt t="35383" x="2316163" y="4349750"/>
          <p14:tracePt t="35391" x="2389188" y="4349750"/>
          <p14:tracePt t="35399" x="2433638" y="4349750"/>
          <p14:tracePt t="35407" x="2489200" y="4349750"/>
          <p14:tracePt t="35415" x="2525713" y="4359275"/>
          <p14:tracePt t="35423" x="2562225" y="4359275"/>
          <p14:tracePt t="35431" x="2589213" y="4359275"/>
          <p14:tracePt t="35439" x="2616200" y="4368800"/>
          <p14:tracePt t="35447" x="2643188" y="4376738"/>
          <p14:tracePt t="35455" x="2679700" y="4376738"/>
          <p14:tracePt t="35463" x="2735263" y="4376738"/>
          <p14:tracePt t="35471" x="2781300" y="4395788"/>
          <p14:tracePt t="35486" x="2817813" y="4422775"/>
          <p14:tracePt t="35488" x="2862263" y="4422775"/>
          <p14:tracePt t="35500" x="2935288" y="4432300"/>
          <p14:tracePt t="35503" x="2990850" y="4432300"/>
          <p14:tracePt t="35515" x="3035300" y="4459288"/>
          <p14:tracePt t="35519" x="3090863" y="4459288"/>
          <p14:tracePt t="35527" x="3136900" y="4459288"/>
          <p14:tracePt t="35536" x="3171825" y="4459288"/>
          <p14:tracePt t="35543" x="3190875" y="4459288"/>
          <p14:tracePt t="35552" x="3217863" y="4459288"/>
          <p14:tracePt t="35559" x="3227388" y="4459288"/>
          <p14:tracePt t="35568" x="3236913" y="4459288"/>
          <p14:tracePt t="35886" x="3217863" y="4459288"/>
          <p14:tracePt t="35895" x="3181350" y="4459288"/>
          <p14:tracePt t="35903" x="3136900" y="4459288"/>
          <p14:tracePt t="35911" x="3100388" y="4459288"/>
          <p14:tracePt t="35919" x="3044825" y="4459288"/>
          <p14:tracePt t="35927" x="2971800" y="4459288"/>
          <p14:tracePt t="35935" x="2889250" y="4459288"/>
          <p14:tracePt t="35943" x="2817813" y="4459288"/>
          <p14:tracePt t="35951" x="2725738" y="4459288"/>
          <p14:tracePt t="35959" x="2635250" y="4459288"/>
          <p14:tracePt t="35967" x="2562225" y="4459288"/>
          <p14:tracePt t="35975" x="2506663" y="4459288"/>
          <p14:tracePt t="35985" x="2416175" y="4459288"/>
          <p14:tracePt t="35992" x="2352675" y="4449763"/>
          <p14:tracePt t="36003" x="2297113" y="4441825"/>
          <p14:tracePt t="36008" x="2243138" y="4441825"/>
          <p14:tracePt t="36017" x="2206625" y="4441825"/>
          <p14:tracePt t="36023" x="2179638" y="4441825"/>
          <p14:tracePt t="36032" x="2151063" y="4441825"/>
          <p14:tracePt t="36039" x="2124075" y="4441825"/>
          <p14:tracePt t="36047" x="2114550" y="4441825"/>
          <p14:tracePt t="36055" x="2087563" y="4441825"/>
          <p14:tracePt t="36063" x="2070100" y="4441825"/>
          <p14:tracePt t="36071" x="2014538" y="4441825"/>
          <p14:tracePt t="36079" x="1987550" y="4441825"/>
          <p14:tracePt t="36087" x="1931988" y="4441825"/>
          <p14:tracePt t="36096" x="1887538" y="4441825"/>
          <p14:tracePt t="36103" x="1851025" y="4441825"/>
          <p14:tracePt t="36112" x="1824038" y="4441825"/>
          <p14:tracePt t="36118" x="1778000" y="4441825"/>
          <p14:tracePt t="36127" x="1741488" y="4441825"/>
          <p14:tracePt t="36135" x="1722438" y="4441825"/>
          <p14:tracePt t="36143" x="1695450" y="4441825"/>
          <p14:tracePt t="36151" x="1685925" y="4441825"/>
          <p14:tracePt t="36159" x="1677988" y="4441825"/>
          <p14:tracePt t="36376" x="1668463" y="4441825"/>
          <p14:tracePt t="36383" x="1641475" y="4441825"/>
          <p14:tracePt t="36391" x="1622425" y="4441825"/>
          <p14:tracePt t="36399" x="1568450" y="4441825"/>
          <p14:tracePt t="36407" x="1531938" y="4432300"/>
          <p14:tracePt t="36415" x="1485900" y="4432300"/>
          <p14:tracePt t="36423" x="1431925" y="4405313"/>
          <p14:tracePt t="36431" x="1358900" y="4405313"/>
          <p14:tracePt t="36439" x="1293813" y="4395788"/>
          <p14:tracePt t="36447" x="1222375" y="4386263"/>
          <p14:tracePt t="36455" x="1120775" y="4368800"/>
          <p14:tracePt t="36465" x="1047750" y="4368800"/>
          <p14:tracePt t="36472" x="993775" y="4349750"/>
          <p14:tracePt t="36479" x="947738" y="4349750"/>
          <p14:tracePt t="36487" x="930275" y="4332288"/>
          <p14:tracePt t="36495" x="920750" y="4332288"/>
          <p14:tracePt t="36503" x="903288" y="4332288"/>
          <p14:tracePt t="37056" x="893763" y="4332288"/>
          <p14:tracePt t="37064" x="920750" y="4322763"/>
          <p14:tracePt t="37072" x="984250" y="4295775"/>
          <p14:tracePt t="37082" x="1066800" y="4286250"/>
          <p14:tracePt t="37088" x="1139825" y="4268788"/>
          <p14:tracePt t="37098" x="1230313" y="4268788"/>
          <p14:tracePt t="37103" x="1339850" y="4268788"/>
          <p14:tracePt t="37114" x="1412875" y="4268788"/>
          <p14:tracePt t="37119" x="1522413" y="4268788"/>
          <p14:tracePt t="37129" x="1604963" y="4268788"/>
          <p14:tracePt t="37135" x="1677988" y="4268788"/>
          <p14:tracePt t="37143" x="1731963" y="4268788"/>
          <p14:tracePt t="37151" x="1787525" y="4268788"/>
          <p14:tracePt t="37159" x="1860550" y="4268788"/>
          <p14:tracePt t="37167" x="1905000" y="4268788"/>
          <p14:tracePt t="37175" x="1987550" y="4268788"/>
          <p14:tracePt t="37183" x="2060575" y="4268788"/>
          <p14:tracePt t="37191" x="2087563" y="4268788"/>
          <p14:tracePt t="37199" x="2170113" y="4268788"/>
          <p14:tracePt t="37207" x="2251075" y="4268788"/>
          <p14:tracePt t="37215" x="2360613" y="4268788"/>
          <p14:tracePt t="37223" x="2452688" y="4268788"/>
          <p14:tracePt t="37231" x="2579688" y="4268788"/>
          <p14:tracePt t="37239" x="2671763" y="4268788"/>
          <p14:tracePt t="37247" x="2798763" y="4268788"/>
          <p14:tracePt t="37256" x="2908300" y="4268788"/>
          <p14:tracePt t="37263" x="2998788" y="4268788"/>
          <p14:tracePt t="37271" x="3054350" y="4268788"/>
          <p14:tracePt t="37282" x="3127375" y="4268788"/>
          <p14:tracePt t="37288" x="3154363" y="4268788"/>
          <p14:tracePt t="37299" x="3163888" y="4268788"/>
          <p14:tracePt t="37616" x="3154363" y="4268788"/>
          <p14:tracePt t="37623" x="3117850" y="4268788"/>
          <p14:tracePt t="37631" x="3063875" y="4268788"/>
          <p14:tracePt t="37639" x="3008313" y="4268788"/>
          <p14:tracePt t="37647" x="2954338" y="4268788"/>
          <p14:tracePt t="37655" x="2889250" y="4268788"/>
          <p14:tracePt t="37664" x="2835275" y="4268788"/>
          <p14:tracePt t="37671" x="2798763" y="4268788"/>
          <p14:tracePt t="37679" x="2771775" y="4268788"/>
          <p14:tracePt t="37688" x="2735263" y="4268788"/>
          <p14:tracePt t="37696" x="2716213" y="4268788"/>
          <p14:tracePt t="37704" x="2689225" y="4268788"/>
          <p14:tracePt t="37712" x="2679700" y="4268788"/>
          <p14:tracePt t="37728" x="2652713" y="4268788"/>
          <p14:tracePt t="37735" x="2643188" y="4268788"/>
          <p14:tracePt t="37743" x="2635250" y="4268788"/>
          <p14:tracePt t="37751" x="2616200" y="4268788"/>
          <p14:tracePt t="37758" x="2598738" y="4268788"/>
          <p14:tracePt t="37767" x="2570163" y="4268788"/>
          <p14:tracePt t="37775" x="2552700" y="4268788"/>
          <p14:tracePt t="37783" x="2533650" y="4268788"/>
          <p14:tracePt t="37791" x="2516188" y="4268788"/>
          <p14:tracePt t="37799" x="2506663" y="4268788"/>
          <p14:tracePt t="37865" x="2489200" y="4268788"/>
          <p14:tracePt t="37879" x="2470150" y="4268788"/>
          <p14:tracePt t="37895" x="2462213" y="4268788"/>
          <p14:tracePt t="37927" x="2443163" y="4268788"/>
          <p14:tracePt t="37935" x="2433638" y="4268788"/>
          <p14:tracePt t="37943" x="2425700" y="4268788"/>
          <p14:tracePt t="37967" x="2406650" y="4268788"/>
          <p14:tracePt t="38074" x="2397125" y="4268788"/>
          <p14:tracePt t="38083" x="2379663" y="4268788"/>
          <p14:tracePt t="38092" x="2324100" y="4268788"/>
          <p14:tracePt t="38098" x="2270125" y="4268788"/>
          <p14:tracePt t="38103" x="2214563" y="4268788"/>
          <p14:tracePt t="38113" x="2124075" y="4268788"/>
          <p14:tracePt t="38119" x="2051050" y="4268788"/>
          <p14:tracePt t="38127" x="1987550" y="4268788"/>
          <p14:tracePt t="38135" x="1914525" y="4268788"/>
          <p14:tracePt t="38143" x="1841500" y="4268788"/>
          <p14:tracePt t="38151" x="1787525" y="4268788"/>
          <p14:tracePt t="38160" x="1731963" y="4268788"/>
          <p14:tracePt t="38167" x="1668463" y="4268788"/>
          <p14:tracePt t="38175" x="1631950" y="4268788"/>
          <p14:tracePt t="38183" x="1595438" y="4268788"/>
          <p14:tracePt t="38191" x="1585913" y="4268788"/>
          <p14:tracePt t="38209" x="1576388" y="4268788"/>
          <p14:tracePt t="38224" x="1558925" y="4268788"/>
          <p14:tracePt t="38256" x="1549400" y="4268788"/>
          <p14:tracePt t="38264" x="1541463" y="4259263"/>
          <p14:tracePt t="38320" x="1531938" y="4259263"/>
          <p14:tracePt t="38425" x="1522413" y="4259263"/>
          <p14:tracePt t="38433" x="1512888" y="4259263"/>
          <p14:tracePt t="38456" x="1504950" y="4259263"/>
          <p14:tracePt t="38603" x="1485900" y="4259263"/>
          <p14:tracePt t="38616" x="1431925" y="4259263"/>
          <p14:tracePt t="38624" x="1422400" y="4259263"/>
          <p14:tracePt t="38631" x="1412875" y="4259263"/>
          <p14:tracePt t="38639" x="1403350" y="4259263"/>
          <p14:tracePt t="38882" x="1422400" y="4259263"/>
          <p14:tracePt t="38887" x="1531938" y="4259263"/>
          <p14:tracePt t="38895" x="1631950" y="4259263"/>
          <p14:tracePt t="38903" x="1741488" y="4259263"/>
          <p14:tracePt t="38912" x="1831975" y="4259263"/>
          <p14:tracePt t="38919" x="1924050" y="4259263"/>
          <p14:tracePt t="38928" x="1978025" y="4259263"/>
          <p14:tracePt t="38935" x="2033588" y="4259263"/>
          <p14:tracePt t="38943" x="2051050" y="4259263"/>
          <p14:tracePt t="38951" x="2060575" y="4259263"/>
          <p14:tracePt t="39008" x="2070100" y="4249738"/>
          <p14:tracePt t="39431" x="2087563" y="4232275"/>
          <p14:tracePt t="39439" x="2097088" y="4222750"/>
          <p14:tracePt t="39448" x="2097088" y="4203700"/>
          <p14:tracePt t="39455" x="2106613" y="4195763"/>
          <p14:tracePt t="39464" x="2124075" y="4176713"/>
          <p14:tracePt t="39471" x="2133600" y="4159250"/>
          <p14:tracePt t="39481" x="2151063" y="4140200"/>
          <p14:tracePt t="39487" x="2151063" y="4122738"/>
          <p14:tracePt t="39496" x="2179638" y="4103688"/>
          <p14:tracePt t="39503" x="2179638" y="4094163"/>
          <p14:tracePt t="39519" x="2187575" y="4067175"/>
          <p14:tracePt t="39536" x="2187575" y="4057650"/>
          <p14:tracePt t="39559" x="2197100" y="4049713"/>
          <p14:tracePt t="39777" x="2214563" y="4049713"/>
          <p14:tracePt t="39787" x="2270125" y="4049713"/>
          <p14:tracePt t="39792" x="2343150" y="4049713"/>
          <p14:tracePt t="39799" x="2452688" y="4049713"/>
          <p14:tracePt t="39807" x="2562225" y="4049713"/>
          <p14:tracePt t="39815" x="2671763" y="4049713"/>
          <p14:tracePt t="39823" x="2798763" y="4049713"/>
          <p14:tracePt t="39831" x="2908300" y="4049713"/>
          <p14:tracePt t="39839" x="3027363" y="4040188"/>
          <p14:tracePt t="39847" x="3117850" y="4013200"/>
          <p14:tracePt t="39855" x="3208338" y="4013200"/>
          <p14:tracePt t="39863" x="3236913" y="4003675"/>
          <p14:tracePt t="39882" x="3354388" y="3984625"/>
          <p14:tracePt t="39896" x="3390900" y="3984625"/>
          <p14:tracePt t="39903" x="3400425" y="3984625"/>
          <p14:tracePt t="39912" x="3427413" y="3984625"/>
          <p14:tracePt t="39918" x="3455988" y="3984625"/>
          <p14:tracePt t="39929" x="3490913" y="3984625"/>
          <p14:tracePt t="39943" x="3527425" y="3984625"/>
          <p14:tracePt t="39952" x="3573463" y="3984625"/>
          <p14:tracePt t="39959" x="3592513" y="3984625"/>
          <p14:tracePt t="39967" x="3646488" y="3984625"/>
          <p14:tracePt t="39975" x="3683000" y="3984625"/>
          <p14:tracePt t="39983" x="3738563" y="3984625"/>
          <p14:tracePt t="39991" x="3783013" y="3984625"/>
          <p14:tracePt t="39999" x="3802063" y="3984625"/>
          <p14:tracePt t="40007" x="3829050" y="3984625"/>
          <p14:tracePt t="40015" x="3846513" y="3984625"/>
          <p14:tracePt t="40023" x="3875088" y="3994150"/>
          <p14:tracePt t="40031" x="3883025" y="3994150"/>
          <p14:tracePt t="40039" x="3892550" y="4003675"/>
          <p14:tracePt t="40064" x="3902075" y="4013200"/>
          <p14:tracePt t="40112" x="3902075" y="4021138"/>
          <p14:tracePt t="40121" x="3911600" y="4030663"/>
          <p14:tracePt t="40130" x="3911600" y="4040188"/>
          <p14:tracePt t="40144" x="3911600" y="4049713"/>
          <p14:tracePt t="40160" x="3911600" y="4067175"/>
          <p14:tracePt t="40169" x="3919538" y="4076700"/>
          <p14:tracePt t="40176" x="3919538" y="4086225"/>
          <p14:tracePt t="40191" x="3919538" y="4094163"/>
          <p14:tracePt t="40201" x="3929063" y="4113213"/>
          <p14:tracePt t="40464" x="3948113" y="4113213"/>
          <p14:tracePt t="40471" x="3992563" y="4103688"/>
          <p14:tracePt t="40479" x="4029075" y="4094163"/>
          <p14:tracePt t="40487" x="4094163" y="4067175"/>
          <p14:tracePt t="40495" x="4138613" y="4057650"/>
          <p14:tracePt t="40503" x="4211638" y="4049713"/>
          <p14:tracePt t="40512" x="4303713" y="4030663"/>
          <p14:tracePt t="40519" x="4403725" y="4003675"/>
          <p14:tracePt t="40529" x="4530725" y="3994150"/>
          <p14:tracePt t="40535" x="4659313" y="3976688"/>
          <p14:tracePt t="40543" x="4722813" y="3976688"/>
          <p14:tracePt t="40551" x="4832350" y="3976688"/>
          <p14:tracePt t="40559" x="4978400" y="3957638"/>
          <p14:tracePt t="40567" x="5105400" y="3930650"/>
          <p14:tracePt t="40575" x="5232400" y="3921125"/>
          <p14:tracePt t="40583" x="5314950" y="3903663"/>
          <p14:tracePt t="40591" x="5424488" y="3894138"/>
          <p14:tracePt t="40599" x="5534025" y="3867150"/>
          <p14:tracePt t="40607" x="5616575" y="3848100"/>
          <p14:tracePt t="40616" x="5724525" y="3848100"/>
          <p14:tracePt t="40623" x="5780088" y="3840163"/>
          <p14:tracePt t="40631" x="5862638" y="3830638"/>
          <p14:tracePt t="40639" x="5916613" y="3830638"/>
          <p14:tracePt t="40647" x="5953125" y="3830638"/>
          <p14:tracePt t="40655" x="6007100" y="3830638"/>
          <p14:tracePt t="40663" x="6072188" y="3830638"/>
          <p14:tracePt t="40671" x="6108700" y="3830638"/>
          <p14:tracePt t="40679" x="6162675" y="3830638"/>
          <p14:tracePt t="40687" x="6218238" y="3830638"/>
          <p14:tracePt t="40696" x="6262688" y="3830638"/>
          <p14:tracePt t="40702" x="6291263" y="3830638"/>
          <p14:tracePt t="40720" x="6427788" y="3867150"/>
          <p14:tracePt t="40737" x="6537325" y="3911600"/>
          <p14:tracePt t="40743" x="6591300" y="3940175"/>
          <p14:tracePt t="40751" x="6637338" y="3948113"/>
          <p14:tracePt t="40759" x="6718300" y="3994150"/>
          <p14:tracePt t="40767" x="6764338" y="4003675"/>
          <p14:tracePt t="40775" x="6800850" y="4013200"/>
          <p14:tracePt t="40783" x="6864350" y="4040188"/>
          <p14:tracePt t="40791" x="6910388" y="4057650"/>
          <p14:tracePt t="40799" x="6937375" y="4057650"/>
          <p14:tracePt t="40807" x="6983413" y="4057650"/>
          <p14:tracePt t="40823" x="7010400" y="4057650"/>
          <p14:tracePt t="40832" x="7019925" y="4067175"/>
          <p14:tracePt t="40839" x="7029450" y="4067175"/>
          <p14:tracePt t="40847" x="7065963" y="4086225"/>
          <p14:tracePt t="40864" x="7092950" y="4086225"/>
          <p14:tracePt t="40871" x="7110413" y="4094163"/>
          <p14:tracePt t="40879" x="7156450" y="4103688"/>
          <p14:tracePt t="40899" x="7229475" y="4130675"/>
          <p14:tracePt t="40903" x="7275513" y="4140200"/>
          <p14:tracePt t="40914" x="7319963" y="4149725"/>
          <p14:tracePt t="40920" x="7356475" y="4159250"/>
          <p14:tracePt t="40930" x="7402513" y="4167188"/>
          <p14:tracePt t="40935" x="7421563" y="4167188"/>
          <p14:tracePt t="40951" x="7429500" y="4176713"/>
          <p14:tracePt t="40959" x="7429500" y="4186238"/>
          <p14:tracePt t="41679" x="7421563" y="4186238"/>
          <p14:tracePt t="41688" x="7412038" y="4186238"/>
          <p14:tracePt t="41696" x="7385050" y="4186238"/>
          <p14:tracePt t="41704" x="7375525" y="4186238"/>
          <p14:tracePt t="41715" x="7348538" y="4186238"/>
          <p14:tracePt t="41722" x="7329488" y="4195763"/>
          <p14:tracePt t="41728" x="7292975" y="4195763"/>
          <p14:tracePt t="41735" x="7239000" y="4195763"/>
          <p14:tracePt t="41743" x="7219950" y="4203700"/>
          <p14:tracePt t="41751" x="7165975" y="4203700"/>
          <p14:tracePt t="41759" x="7119938" y="4213225"/>
          <p14:tracePt t="41767" x="7083425" y="4213225"/>
          <p14:tracePt t="41775" x="7037388" y="4240213"/>
          <p14:tracePt t="41783" x="7019925" y="4240213"/>
          <p14:tracePt t="41791" x="7010400" y="4249738"/>
          <p14:tracePt t="41799" x="6983413" y="4249738"/>
          <p14:tracePt t="41807" x="6973888" y="4249738"/>
          <p14:tracePt t="41967" x="6956425" y="4249738"/>
          <p14:tracePt t="41975" x="6919913" y="4240213"/>
          <p14:tracePt t="41983" x="6837363" y="4213225"/>
          <p14:tracePt t="41990" x="6773863" y="4203700"/>
          <p14:tracePt t="41999" x="6700838" y="4176713"/>
          <p14:tracePt t="42007" x="6637338" y="4176713"/>
          <p14:tracePt t="42017" x="6564313" y="4167188"/>
          <p14:tracePt t="42022" x="6527800" y="4167188"/>
          <p14:tracePt t="42031" x="6472238" y="4167188"/>
          <p14:tracePt t="42039" x="6454775" y="4167188"/>
          <p14:tracePt t="42047" x="6418263" y="4167188"/>
          <p14:tracePt t="42168" x="6408738" y="4167188"/>
          <p14:tracePt t="42176" x="6381750" y="4167188"/>
          <p14:tracePt t="42185" x="6326188" y="4159250"/>
          <p14:tracePt t="42193" x="6235700" y="4159250"/>
          <p14:tracePt t="42199" x="6116638" y="4140200"/>
          <p14:tracePt t="42207" x="6026150" y="4113213"/>
          <p14:tracePt t="42215" x="5862638" y="4086225"/>
          <p14:tracePt t="42223" x="5761038" y="4067175"/>
          <p14:tracePt t="42231" x="5616575" y="4040188"/>
          <p14:tracePt t="42238" x="5470525" y="4021138"/>
          <p14:tracePt t="42247" x="5360988" y="4013200"/>
          <p14:tracePt t="42255" x="5260975" y="3994150"/>
          <p14:tracePt t="42263" x="5168900" y="3967163"/>
          <p14:tracePt t="42271" x="5141913" y="3967163"/>
          <p14:tracePt t="42279" x="5122863" y="3957638"/>
          <p14:tracePt t="42505" x="4986338" y="3957638"/>
          <p14:tracePt t="42511" x="4767263" y="3957638"/>
          <p14:tracePt t="42519" x="4430713" y="3957638"/>
          <p14:tracePt t="42527" x="3911600" y="3957638"/>
          <p14:tracePt t="42535" x="3427413" y="3957638"/>
          <p14:tracePt t="42543" x="3027363" y="3957638"/>
          <p14:tracePt t="42551" x="2652713" y="3957638"/>
          <p14:tracePt t="42559" x="2425700" y="3957638"/>
          <p14:tracePt t="42567" x="2160588" y="3957638"/>
          <p14:tracePt t="42575" x="1960563" y="3957638"/>
          <p14:tracePt t="42583" x="1814513" y="3957638"/>
          <p14:tracePt t="42591" x="1722438" y="3930650"/>
          <p14:tracePt t="42599" x="1677988" y="3930650"/>
          <p14:tracePt t="42607" x="1649413" y="3930650"/>
          <p14:tracePt t="42690" x="1631950" y="3921125"/>
          <p14:tracePt t="42698" x="1622425" y="3921125"/>
          <p14:tracePt t="42720" x="1612900" y="3911600"/>
          <p14:tracePt t="42952" x="1649413" y="3921125"/>
          <p14:tracePt t="42963" x="1722438" y="3930650"/>
          <p14:tracePt t="42969" x="1851025" y="3948113"/>
          <p14:tracePt t="42977" x="2005013" y="3994150"/>
          <p14:tracePt t="42985" x="2151063" y="4003675"/>
          <p14:tracePt t="42992" x="2297113" y="4049713"/>
          <p14:tracePt t="42999" x="2443163" y="4076700"/>
          <p14:tracePt t="43007" x="2606675" y="4094163"/>
          <p14:tracePt t="43015" x="2798763" y="4122738"/>
          <p14:tracePt t="43024" x="2944813" y="4140200"/>
          <p14:tracePt t="43031" x="3144838" y="4176713"/>
          <p14:tracePt t="43039" x="3327400" y="4176713"/>
          <p14:tracePt t="43047" x="3509963" y="4203700"/>
          <p14:tracePt t="43055" x="3692525" y="4203700"/>
          <p14:tracePt t="43063" x="3875088" y="4203700"/>
          <p14:tracePt t="43071" x="4021138" y="4203700"/>
          <p14:tracePt t="43081" x="4148138" y="4203700"/>
          <p14:tracePt t="43086" x="4238625" y="4203700"/>
          <p14:tracePt t="43095" x="4311650" y="4203700"/>
          <p14:tracePt t="43103" x="4367213" y="4203700"/>
          <p14:tracePt t="43112" x="4394200" y="4203700"/>
          <p14:tracePt t="43119" x="4413250" y="4203700"/>
          <p14:tracePt t="43249" x="4430713" y="4203700"/>
          <p14:tracePt t="43263" x="4440238" y="4195763"/>
          <p14:tracePt t="43271" x="4457700" y="4159250"/>
          <p14:tracePt t="43287" x="4467225" y="4149725"/>
          <p14:tracePt t="43295" x="4467225" y="4130675"/>
          <p14:tracePt t="43303" x="4467225" y="4122738"/>
          <p14:tracePt t="43311" x="4484688" y="4103688"/>
          <p14:tracePt t="43639" x="4540250" y="4094163"/>
          <p14:tracePt t="43647" x="4613275" y="4094163"/>
          <p14:tracePt t="43655" x="4759325" y="4103688"/>
          <p14:tracePt t="43664" x="4932363" y="4149725"/>
          <p14:tracePt t="43671" x="5095875" y="4159250"/>
          <p14:tracePt t="43679" x="5260975" y="4176713"/>
          <p14:tracePt t="43687" x="5424488" y="4203700"/>
          <p14:tracePt t="43696" x="5607050" y="4222750"/>
          <p14:tracePt t="43703" x="5753100" y="4240213"/>
          <p14:tracePt t="43712" x="5880100" y="4240213"/>
          <p14:tracePt t="43719" x="5972175" y="4240213"/>
          <p14:tracePt t="43728" x="6043613" y="4240213"/>
          <p14:tracePt t="43735" x="6099175" y="4240213"/>
          <p14:tracePt t="43743" x="6135688" y="4240213"/>
          <p14:tracePt t="43751" x="6153150" y="4240213"/>
          <p14:tracePt t="43767" x="6172200" y="4240213"/>
          <p14:tracePt t="43775" x="6189663" y="4222750"/>
          <p14:tracePt t="43783" x="6226175" y="4213225"/>
          <p14:tracePt t="43791" x="6262688" y="4203700"/>
          <p14:tracePt t="43799" x="6291263" y="4203700"/>
          <p14:tracePt t="43807" x="6326188" y="4195763"/>
          <p14:tracePt t="43815" x="6372225" y="4176713"/>
          <p14:tracePt t="43823" x="6427788" y="4159250"/>
          <p14:tracePt t="43831" x="6491288" y="4149725"/>
          <p14:tracePt t="43839" x="6564313" y="4113213"/>
          <p14:tracePt t="43848" x="6627813" y="4094163"/>
          <p14:tracePt t="43855" x="6673850" y="4086225"/>
          <p14:tracePt t="43863" x="6710363" y="4076700"/>
          <p14:tracePt t="43871" x="6773863" y="4067175"/>
          <p14:tracePt t="43879" x="6791325" y="4049713"/>
          <p14:tracePt t="43896" x="6819900" y="4040188"/>
          <p14:tracePt t="43903" x="6827838" y="4030663"/>
          <p14:tracePt t="43912" x="6837363" y="4030663"/>
          <p14:tracePt t="43929" x="6846888" y="4021138"/>
          <p14:tracePt t="43959" x="6856413" y="4013200"/>
          <p14:tracePt t="43967" x="6864350" y="4003675"/>
          <p14:tracePt t="43983" x="6910388" y="3994150"/>
          <p14:tracePt t="43991" x="6929438" y="3994150"/>
          <p14:tracePt t="43999" x="6964363" y="3994150"/>
          <p14:tracePt t="44007" x="7010400" y="3984625"/>
          <p14:tracePt t="44015" x="7065963" y="3984625"/>
          <p14:tracePt t="44023" x="7138988" y="3984625"/>
          <p14:tracePt t="44032" x="7219950" y="3957638"/>
          <p14:tracePt t="44039" x="7292975" y="3957638"/>
          <p14:tracePt t="44047" x="7366000" y="3957638"/>
          <p14:tracePt t="44055" x="7421563" y="3957638"/>
          <p14:tracePt t="44064" x="7485063" y="3957638"/>
          <p14:tracePt t="44071" x="7502525" y="3957638"/>
          <p14:tracePt t="44215" x="7512050" y="3948113"/>
          <p14:tracePt t="44326" x="7512050" y="3957638"/>
          <p14:tracePt t="44334" x="7512050" y="3967163"/>
          <p14:tracePt t="44351" x="7494588" y="3984625"/>
          <p14:tracePt t="44359" x="7485063" y="3994150"/>
          <p14:tracePt t="44367" x="7475538" y="4003675"/>
          <p14:tracePt t="44383" x="7466013" y="4013200"/>
          <p14:tracePt t="44407" x="7448550" y="4030663"/>
          <p14:tracePt t="44968" x="7439025" y="4030663"/>
          <p14:tracePt t="44975" x="7429500" y="4040188"/>
          <p14:tracePt t="44983" x="7429500" y="4049713"/>
          <p14:tracePt t="45127" x="7421563" y="4049713"/>
          <p14:tracePt t="45135" x="7402513" y="4067175"/>
          <p14:tracePt t="45159" x="7392988" y="4076700"/>
          <p14:tracePt t="46194" x="7375525" y="4094163"/>
          <p14:tracePt t="46199" x="7356475" y="4113213"/>
          <p14:tracePt t="46208" x="7348538" y="4122738"/>
          <p14:tracePt t="46215" x="7339013" y="4122738"/>
          <p14:tracePt t="46223" x="7319963" y="4130675"/>
          <p14:tracePt t="46231" x="7312025" y="4130675"/>
          <p14:tracePt t="46239" x="7302500" y="4140200"/>
          <p14:tracePt t="46247" x="7265988" y="4159250"/>
          <p14:tracePt t="46263" x="7239000" y="4167188"/>
          <p14:tracePt t="46271" x="7229475" y="4176713"/>
          <p14:tracePt t="46280" x="7219950" y="4176713"/>
          <p14:tracePt t="46287" x="7192963" y="4186238"/>
          <p14:tracePt t="46294" x="7165975" y="4203700"/>
          <p14:tracePt t="46303" x="7138988" y="4203700"/>
          <p14:tracePt t="46311" x="7129463" y="4203700"/>
          <p14:tracePt t="46319" x="7110413" y="4213225"/>
          <p14:tracePt t="46331" x="7102475" y="4213225"/>
          <p14:tracePt t="46335" x="7083425" y="4222750"/>
          <p14:tracePt t="46345" x="7065963" y="4222750"/>
          <p14:tracePt t="46367" x="7056438" y="4222750"/>
          <p14:tracePt t="46376" x="7046913" y="4232275"/>
          <p14:tracePt t="46408" x="7019925" y="4240213"/>
          <p14:tracePt t="46415" x="7010400" y="4249738"/>
          <p14:tracePt t="46439" x="7000875" y="4249738"/>
          <p14:tracePt t="46447" x="6983413" y="4249738"/>
          <p14:tracePt t="46455" x="6964363" y="4259263"/>
          <p14:tracePt t="46479" x="6956425" y="4259263"/>
          <p14:tracePt t="46487" x="6946900" y="4259263"/>
          <p14:tracePt t="46496" x="6937375" y="4268788"/>
          <p14:tracePt t="46512" x="6929438" y="4268788"/>
          <p14:tracePt t="46720" x="6919913" y="4268788"/>
          <p14:tracePt t="46735" x="6910388" y="4276725"/>
          <p14:tracePt t="47249" x="6910388" y="4286250"/>
          <p14:tracePt t="47256" x="6892925" y="4286250"/>
          <p14:tracePt t="47265" x="6892925" y="4295775"/>
          <p14:tracePt t="47345" x="6883400" y="4295775"/>
          <p14:tracePt t="47361" x="6864350" y="4295775"/>
          <p14:tracePt t="47370" x="6856413" y="4295775"/>
          <p14:tracePt t="47378" x="6827838" y="4313238"/>
          <p14:tracePt t="47383" x="6800850" y="4322763"/>
          <p14:tracePt t="47391" x="6764338" y="4340225"/>
          <p14:tracePt t="47399" x="6737350" y="4359275"/>
          <p14:tracePt t="47407" x="6718300" y="4359275"/>
          <p14:tracePt t="47415" x="6700838" y="4368800"/>
          <p14:tracePt t="47423" x="6673850" y="4368800"/>
          <p14:tracePt t="47439" x="6654800" y="4376738"/>
          <p14:tracePt t="47471" x="6645275" y="4386263"/>
          <p14:tracePt t="47479" x="6637338" y="4386263"/>
          <p14:tracePt t="47495" x="6618288" y="4368800"/>
          <p14:tracePt t="47752" x="6618288" y="4359275"/>
          <p14:tracePt t="47759" x="6610350" y="4340225"/>
          <p14:tracePt t="48143" x="6610350" y="4286250"/>
          <p14:tracePt t="48151" x="6610350" y="4276725"/>
          <p14:tracePt t="48159" x="6610350" y="4259263"/>
          <p14:tracePt t="48297" x="6610350" y="4249738"/>
          <p14:tracePt t="48305" x="6610350" y="4222750"/>
          <p14:tracePt t="48320" x="6610350" y="4213225"/>
          <p14:tracePt t="48328" x="6610350" y="4203700"/>
          <p14:tracePt t="48335" x="6610350" y="4195763"/>
          <p14:tracePt t="48345" x="6610350" y="4186238"/>
          <p14:tracePt t="48351" x="6610350" y="4176713"/>
          <p14:tracePt t="48359" x="6610350" y="4167188"/>
          <p14:tracePt t="48367" x="6610350" y="4159250"/>
          <p14:tracePt t="48375" x="6610350" y="4149725"/>
          <p14:tracePt t="48383" x="6610350" y="4140200"/>
          <p14:tracePt t="48391" x="6610350" y="4130675"/>
          <p14:tracePt t="48537" x="6610350" y="4103688"/>
          <p14:tracePt t="48546" x="6610350" y="4094163"/>
          <p14:tracePt t="48553" x="6610350" y="4086225"/>
          <p14:tracePt t="48564" x="6627813" y="4067175"/>
          <p14:tracePt t="48568" x="6627813" y="4057650"/>
          <p14:tracePt t="48576" x="6637338" y="4040188"/>
          <p14:tracePt t="48583" x="6645275" y="4030663"/>
          <p14:tracePt t="48855" x="6664325" y="4021138"/>
          <p14:tracePt t="48863" x="6673850" y="4013200"/>
          <p14:tracePt t="48871" x="6673850" y="4003675"/>
          <p14:tracePt t="48887" x="6691313" y="3984625"/>
          <p14:tracePt t="50546" x="6645275" y="4003675"/>
          <p14:tracePt t="50551" x="6627813" y="4021138"/>
          <p14:tracePt t="50559" x="6610350" y="4030663"/>
          <p14:tracePt t="50567" x="6591300" y="4049713"/>
          <p14:tracePt t="50575" x="6581775" y="4057650"/>
          <p14:tracePt t="50583" x="6564313" y="4067175"/>
          <p14:tracePt t="50607" x="6564313" y="4076700"/>
          <p14:tracePt t="51744" x="6564313" y="4094163"/>
          <p14:tracePt t="51751" x="6537325" y="4113213"/>
          <p14:tracePt t="51767" x="6537325" y="4122738"/>
          <p14:tracePt t="51775" x="6527800" y="4122738"/>
          <p14:tracePt t="52138" x="6518275" y="4130675"/>
          <p14:tracePt t="52146" x="6508750" y="4140200"/>
          <p14:tracePt t="52152" x="6491288" y="4149725"/>
          <p14:tracePt t="52166" x="6472238" y="4159250"/>
          <p14:tracePt t="52183" x="6454775" y="4167188"/>
          <p14:tracePt t="52192" x="6435725" y="4186238"/>
          <p14:tracePt t="52200" x="6427788" y="4195763"/>
          <p14:tracePt t="52208" x="6408738" y="4203700"/>
          <p14:tracePt t="52218" x="6391275" y="4222750"/>
          <p14:tracePt t="52224" x="6381750" y="4232275"/>
          <p14:tracePt t="52231" x="6354763" y="4240213"/>
          <p14:tracePt t="52239" x="6345238" y="4249738"/>
          <p14:tracePt t="52496" x="6345238" y="4240213"/>
          <p14:tracePt t="52504" x="6345238" y="4222750"/>
          <p14:tracePt t="52578" x="6345238" y="4232275"/>
          <p14:tracePt t="52586" x="6345238" y="4240213"/>
          <p14:tracePt t="52592" x="6345238" y="4259263"/>
          <p14:tracePt t="52599" x="6345238" y="4268788"/>
          <p14:tracePt t="52609" x="6335713" y="4268788"/>
          <p14:tracePt t="53656" x="6335713" y="4259263"/>
          <p14:tracePt t="53665" x="6354763" y="4222750"/>
          <p14:tracePt t="53671" x="6362700" y="4213225"/>
          <p14:tracePt t="53687" x="6372225" y="4195763"/>
          <p14:tracePt t="53695" x="6391275" y="4176713"/>
          <p14:tracePt t="54169" x="6399213" y="4167188"/>
          <p14:tracePt t="54184" x="6445250" y="4167188"/>
          <p14:tracePt t="54193" x="6500813" y="4167188"/>
          <p14:tracePt t="54200" x="6581775" y="4167188"/>
          <p14:tracePt t="54208" x="6637338" y="4167188"/>
          <p14:tracePt t="54215" x="6710363" y="4167188"/>
          <p14:tracePt t="54224" x="6746875" y="4167188"/>
          <p14:tracePt t="54232" x="6800850" y="4167188"/>
          <p14:tracePt t="54240" x="6856413" y="4167188"/>
          <p14:tracePt t="54248" x="6900863" y="4167188"/>
          <p14:tracePt t="54255" x="6956425" y="4159250"/>
          <p14:tracePt t="54263" x="7000875" y="4159250"/>
          <p14:tracePt t="54271" x="7037388" y="4130675"/>
          <p14:tracePt t="54279" x="7073900" y="4130675"/>
          <p14:tracePt t="54287" x="7110413" y="4122738"/>
          <p14:tracePt t="54295" x="7129463" y="4122738"/>
          <p14:tracePt t="54303" x="7146925" y="4122738"/>
          <p14:tracePt t="54311" x="7165975" y="4113213"/>
          <p14:tracePt t="54327" x="7192963" y="4113213"/>
          <p14:tracePt t="54335" x="7202488" y="4103688"/>
          <p14:tracePt t="54344" x="7212013" y="4103688"/>
          <p14:tracePt t="54448" x="7239000" y="4103688"/>
          <p14:tracePt t="54470" x="7265988" y="4086225"/>
          <p14:tracePt t="54672" x="7275513" y="4076700"/>
          <p14:tracePt t="54679" x="7302500" y="4076700"/>
          <p14:tracePt t="54688" x="7385050" y="4067175"/>
          <p14:tracePt t="54698" x="7485063" y="4049713"/>
          <p14:tracePt t="54704" x="7558088" y="4021138"/>
          <p14:tracePt t="54717" x="7685088" y="4013200"/>
          <p14:tracePt t="54720" x="7821613" y="3994150"/>
          <p14:tracePt t="54730" x="7931150" y="3984625"/>
          <p14:tracePt t="54735" x="8040688" y="3957638"/>
          <p14:tracePt t="54745" x="8159750" y="3940175"/>
          <p14:tracePt t="54753" x="8232775" y="3940175"/>
          <p14:tracePt t="54760" x="8286750" y="3930650"/>
          <p14:tracePt t="54768" x="8342313" y="3930650"/>
          <p14:tracePt t="54776" x="8386763" y="3930650"/>
          <p14:tracePt t="54784" x="8415338" y="3930650"/>
          <p14:tracePt t="54792" x="8442325" y="3921125"/>
          <p14:tracePt t="54802" x="8459788" y="3921125"/>
          <p14:tracePt t="54808" x="8505825" y="3921125"/>
          <p14:tracePt t="54816" x="8542338" y="3921125"/>
          <p14:tracePt t="54823" x="8615363" y="3921125"/>
          <p14:tracePt t="54831" x="8669338" y="3921125"/>
          <p14:tracePt t="54839" x="8797925" y="3921125"/>
          <p14:tracePt t="54847" x="8924925" y="3921125"/>
          <p14:tracePt t="54855" x="9070975" y="39211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メモリ階層</a:t>
            </a:r>
            <a:endParaRPr lang="en-US" altLang="ja-JP" dirty="0"/>
          </a:p>
        </p:txBody>
      </p:sp>
      <p:sp>
        <p:nvSpPr>
          <p:cNvPr id="129028" name="Freeform 4"/>
          <p:cNvSpPr>
            <a:spLocks/>
          </p:cNvSpPr>
          <p:nvPr/>
        </p:nvSpPr>
        <p:spPr bwMode="auto">
          <a:xfrm>
            <a:off x="3563938" y="1341438"/>
            <a:ext cx="71437" cy="719137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3159125" y="9017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Thread</a:t>
            </a: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138613" y="1341438"/>
            <a:ext cx="1657350" cy="5762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Per-thread</a:t>
            </a:r>
          </a:p>
          <a:p>
            <a:pPr algn="ctr"/>
            <a:r>
              <a:rPr lang="en-US" altLang="ja-JP"/>
              <a:t>Local memory</a:t>
            </a:r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3779838" y="162877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82950" y="2419350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354388" y="2419350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425825" y="2419350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7" name="Freeform 13"/>
          <p:cNvSpPr>
            <a:spLocks/>
          </p:cNvSpPr>
          <p:nvPr/>
        </p:nvSpPr>
        <p:spPr bwMode="auto">
          <a:xfrm>
            <a:off x="3497263" y="2419350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8" name="Freeform 14"/>
          <p:cNvSpPr>
            <a:spLocks/>
          </p:cNvSpPr>
          <p:nvPr/>
        </p:nvSpPr>
        <p:spPr bwMode="auto">
          <a:xfrm>
            <a:off x="3568700" y="2419350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39" name="Freeform 15"/>
          <p:cNvSpPr>
            <a:spLocks/>
          </p:cNvSpPr>
          <p:nvPr/>
        </p:nvSpPr>
        <p:spPr bwMode="auto">
          <a:xfrm>
            <a:off x="3640138" y="2419350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0" name="Freeform 16"/>
          <p:cNvSpPr>
            <a:spLocks/>
          </p:cNvSpPr>
          <p:nvPr/>
        </p:nvSpPr>
        <p:spPr bwMode="auto">
          <a:xfrm>
            <a:off x="3711575" y="2419350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1" name="Freeform 17"/>
          <p:cNvSpPr>
            <a:spLocks/>
          </p:cNvSpPr>
          <p:nvPr/>
        </p:nvSpPr>
        <p:spPr bwMode="auto">
          <a:xfrm>
            <a:off x="3783013" y="2419350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2" name="Freeform 18"/>
          <p:cNvSpPr>
            <a:spLocks/>
          </p:cNvSpPr>
          <p:nvPr/>
        </p:nvSpPr>
        <p:spPr bwMode="auto">
          <a:xfrm>
            <a:off x="3854450" y="2419350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3" name="Freeform 19"/>
          <p:cNvSpPr>
            <a:spLocks/>
          </p:cNvSpPr>
          <p:nvPr/>
        </p:nvSpPr>
        <p:spPr bwMode="auto">
          <a:xfrm>
            <a:off x="3925888" y="2419350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3132138" y="2347913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3203575" y="20542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</a:t>
            </a:r>
          </a:p>
        </p:txBody>
      </p:sp>
      <p:sp>
        <p:nvSpPr>
          <p:cNvPr id="129046" name="Rectangle 22"/>
          <p:cNvSpPr>
            <a:spLocks noChangeArrowheads="1"/>
          </p:cNvSpPr>
          <p:nvPr/>
        </p:nvSpPr>
        <p:spPr bwMode="auto">
          <a:xfrm>
            <a:off x="4570413" y="2349500"/>
            <a:ext cx="1730375" cy="863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Per-block</a:t>
            </a:r>
          </a:p>
          <a:p>
            <a:pPr algn="ctr"/>
            <a:r>
              <a:rPr lang="en-US" altLang="ja-JP"/>
              <a:t>Shared</a:t>
            </a:r>
          </a:p>
          <a:p>
            <a:pPr algn="ctr"/>
            <a:r>
              <a:rPr lang="en-US" altLang="ja-JP"/>
              <a:t>Memory</a:t>
            </a:r>
          </a:p>
        </p:txBody>
      </p:sp>
      <p:sp>
        <p:nvSpPr>
          <p:cNvPr id="129047" name="Line 23"/>
          <p:cNvSpPr>
            <a:spLocks noChangeShapeType="1"/>
          </p:cNvSpPr>
          <p:nvPr/>
        </p:nvSpPr>
        <p:spPr bwMode="auto">
          <a:xfrm>
            <a:off x="4140200" y="24923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8" name="Line 24"/>
          <p:cNvSpPr>
            <a:spLocks noChangeShapeType="1"/>
          </p:cNvSpPr>
          <p:nvPr/>
        </p:nvSpPr>
        <p:spPr bwMode="auto">
          <a:xfrm>
            <a:off x="4140200" y="25654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49" name="Line 25"/>
          <p:cNvSpPr>
            <a:spLocks noChangeShapeType="1"/>
          </p:cNvSpPr>
          <p:nvPr/>
        </p:nvSpPr>
        <p:spPr bwMode="auto">
          <a:xfrm>
            <a:off x="4140200" y="26384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0" name="Line 26"/>
          <p:cNvSpPr>
            <a:spLocks noChangeShapeType="1"/>
          </p:cNvSpPr>
          <p:nvPr/>
        </p:nvSpPr>
        <p:spPr bwMode="auto">
          <a:xfrm>
            <a:off x="4140200" y="27114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1" name="Line 27"/>
          <p:cNvSpPr>
            <a:spLocks noChangeShapeType="1"/>
          </p:cNvSpPr>
          <p:nvPr/>
        </p:nvSpPr>
        <p:spPr bwMode="auto">
          <a:xfrm>
            <a:off x="4140200" y="27844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2" name="Line 28"/>
          <p:cNvSpPr>
            <a:spLocks noChangeShapeType="1"/>
          </p:cNvSpPr>
          <p:nvPr/>
        </p:nvSpPr>
        <p:spPr bwMode="auto">
          <a:xfrm>
            <a:off x="4140200" y="28575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3" name="Line 29"/>
          <p:cNvSpPr>
            <a:spLocks noChangeShapeType="1"/>
          </p:cNvSpPr>
          <p:nvPr/>
        </p:nvSpPr>
        <p:spPr bwMode="auto">
          <a:xfrm>
            <a:off x="4140200" y="29305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4140200" y="30035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5" name="Freeform 31"/>
          <p:cNvSpPr>
            <a:spLocks/>
          </p:cNvSpPr>
          <p:nvPr/>
        </p:nvSpPr>
        <p:spPr bwMode="auto">
          <a:xfrm>
            <a:off x="17716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6" name="Freeform 32"/>
          <p:cNvSpPr>
            <a:spLocks/>
          </p:cNvSpPr>
          <p:nvPr/>
        </p:nvSpPr>
        <p:spPr bwMode="auto">
          <a:xfrm>
            <a:off x="18430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7" name="Freeform 33"/>
          <p:cNvSpPr>
            <a:spLocks/>
          </p:cNvSpPr>
          <p:nvPr/>
        </p:nvSpPr>
        <p:spPr bwMode="auto">
          <a:xfrm>
            <a:off x="191452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8" name="Freeform 34"/>
          <p:cNvSpPr>
            <a:spLocks/>
          </p:cNvSpPr>
          <p:nvPr/>
        </p:nvSpPr>
        <p:spPr bwMode="auto">
          <a:xfrm>
            <a:off x="198596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59" name="Freeform 35"/>
          <p:cNvSpPr>
            <a:spLocks/>
          </p:cNvSpPr>
          <p:nvPr/>
        </p:nvSpPr>
        <p:spPr bwMode="auto">
          <a:xfrm>
            <a:off x="205740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0" name="Freeform 36"/>
          <p:cNvSpPr>
            <a:spLocks/>
          </p:cNvSpPr>
          <p:nvPr/>
        </p:nvSpPr>
        <p:spPr bwMode="auto">
          <a:xfrm>
            <a:off x="212883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1" name="Freeform 37"/>
          <p:cNvSpPr>
            <a:spLocks/>
          </p:cNvSpPr>
          <p:nvPr/>
        </p:nvSpPr>
        <p:spPr bwMode="auto">
          <a:xfrm>
            <a:off x="220027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2" name="Freeform 38"/>
          <p:cNvSpPr>
            <a:spLocks/>
          </p:cNvSpPr>
          <p:nvPr/>
        </p:nvSpPr>
        <p:spPr bwMode="auto">
          <a:xfrm>
            <a:off x="227171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3" name="Freeform 39"/>
          <p:cNvSpPr>
            <a:spLocks/>
          </p:cNvSpPr>
          <p:nvPr/>
        </p:nvSpPr>
        <p:spPr bwMode="auto">
          <a:xfrm>
            <a:off x="23431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4" name="Freeform 40"/>
          <p:cNvSpPr>
            <a:spLocks/>
          </p:cNvSpPr>
          <p:nvPr/>
        </p:nvSpPr>
        <p:spPr bwMode="auto">
          <a:xfrm>
            <a:off x="24145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5" name="Rectangle 41"/>
          <p:cNvSpPr>
            <a:spLocks noChangeArrowheads="1"/>
          </p:cNvSpPr>
          <p:nvPr/>
        </p:nvSpPr>
        <p:spPr bwMode="auto">
          <a:xfrm>
            <a:off x="1620838" y="371633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66" name="Freeform 42"/>
          <p:cNvSpPr>
            <a:spLocks/>
          </p:cNvSpPr>
          <p:nvPr/>
        </p:nvSpPr>
        <p:spPr bwMode="auto">
          <a:xfrm>
            <a:off x="28511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7" name="Freeform 43"/>
          <p:cNvSpPr>
            <a:spLocks/>
          </p:cNvSpPr>
          <p:nvPr/>
        </p:nvSpPr>
        <p:spPr bwMode="auto">
          <a:xfrm>
            <a:off x="29225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8" name="Freeform 44"/>
          <p:cNvSpPr>
            <a:spLocks/>
          </p:cNvSpPr>
          <p:nvPr/>
        </p:nvSpPr>
        <p:spPr bwMode="auto">
          <a:xfrm>
            <a:off x="299402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69" name="Freeform 45"/>
          <p:cNvSpPr>
            <a:spLocks/>
          </p:cNvSpPr>
          <p:nvPr/>
        </p:nvSpPr>
        <p:spPr bwMode="auto">
          <a:xfrm>
            <a:off x="306546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0" name="Freeform 46"/>
          <p:cNvSpPr>
            <a:spLocks/>
          </p:cNvSpPr>
          <p:nvPr/>
        </p:nvSpPr>
        <p:spPr bwMode="auto">
          <a:xfrm>
            <a:off x="313690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1" name="Freeform 47"/>
          <p:cNvSpPr>
            <a:spLocks/>
          </p:cNvSpPr>
          <p:nvPr/>
        </p:nvSpPr>
        <p:spPr bwMode="auto">
          <a:xfrm>
            <a:off x="320833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2" name="Freeform 48"/>
          <p:cNvSpPr>
            <a:spLocks/>
          </p:cNvSpPr>
          <p:nvPr/>
        </p:nvSpPr>
        <p:spPr bwMode="auto">
          <a:xfrm>
            <a:off x="327977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3" name="Freeform 49"/>
          <p:cNvSpPr>
            <a:spLocks/>
          </p:cNvSpPr>
          <p:nvPr/>
        </p:nvSpPr>
        <p:spPr bwMode="auto">
          <a:xfrm>
            <a:off x="335121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4" name="Freeform 50"/>
          <p:cNvSpPr>
            <a:spLocks/>
          </p:cNvSpPr>
          <p:nvPr/>
        </p:nvSpPr>
        <p:spPr bwMode="auto">
          <a:xfrm>
            <a:off x="34226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5" name="Freeform 51"/>
          <p:cNvSpPr>
            <a:spLocks/>
          </p:cNvSpPr>
          <p:nvPr/>
        </p:nvSpPr>
        <p:spPr bwMode="auto">
          <a:xfrm>
            <a:off x="34940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6" name="Rectangle 52"/>
          <p:cNvSpPr>
            <a:spLocks noChangeArrowheads="1"/>
          </p:cNvSpPr>
          <p:nvPr/>
        </p:nvSpPr>
        <p:spPr bwMode="auto">
          <a:xfrm>
            <a:off x="2700338" y="371633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77" name="Freeform 53"/>
          <p:cNvSpPr>
            <a:spLocks/>
          </p:cNvSpPr>
          <p:nvPr/>
        </p:nvSpPr>
        <p:spPr bwMode="auto">
          <a:xfrm>
            <a:off x="39306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8" name="Freeform 54"/>
          <p:cNvSpPr>
            <a:spLocks/>
          </p:cNvSpPr>
          <p:nvPr/>
        </p:nvSpPr>
        <p:spPr bwMode="auto">
          <a:xfrm>
            <a:off x="40020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79" name="Freeform 55"/>
          <p:cNvSpPr>
            <a:spLocks/>
          </p:cNvSpPr>
          <p:nvPr/>
        </p:nvSpPr>
        <p:spPr bwMode="auto">
          <a:xfrm>
            <a:off x="407352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0" name="Freeform 56"/>
          <p:cNvSpPr>
            <a:spLocks/>
          </p:cNvSpPr>
          <p:nvPr/>
        </p:nvSpPr>
        <p:spPr bwMode="auto">
          <a:xfrm>
            <a:off x="414496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1" name="Freeform 57"/>
          <p:cNvSpPr>
            <a:spLocks/>
          </p:cNvSpPr>
          <p:nvPr/>
        </p:nvSpPr>
        <p:spPr bwMode="auto">
          <a:xfrm>
            <a:off x="421640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2" name="Freeform 58"/>
          <p:cNvSpPr>
            <a:spLocks/>
          </p:cNvSpPr>
          <p:nvPr/>
        </p:nvSpPr>
        <p:spPr bwMode="auto">
          <a:xfrm>
            <a:off x="428783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3" name="Freeform 59"/>
          <p:cNvSpPr>
            <a:spLocks/>
          </p:cNvSpPr>
          <p:nvPr/>
        </p:nvSpPr>
        <p:spPr bwMode="auto">
          <a:xfrm>
            <a:off x="435927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4" name="Freeform 60"/>
          <p:cNvSpPr>
            <a:spLocks/>
          </p:cNvSpPr>
          <p:nvPr/>
        </p:nvSpPr>
        <p:spPr bwMode="auto">
          <a:xfrm>
            <a:off x="443071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5" name="Freeform 61"/>
          <p:cNvSpPr>
            <a:spLocks/>
          </p:cNvSpPr>
          <p:nvPr/>
        </p:nvSpPr>
        <p:spPr bwMode="auto">
          <a:xfrm>
            <a:off x="45021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6" name="Freeform 62"/>
          <p:cNvSpPr>
            <a:spLocks/>
          </p:cNvSpPr>
          <p:nvPr/>
        </p:nvSpPr>
        <p:spPr bwMode="auto">
          <a:xfrm>
            <a:off x="45735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7" name="Rectangle 63"/>
          <p:cNvSpPr>
            <a:spLocks noChangeArrowheads="1"/>
          </p:cNvSpPr>
          <p:nvPr/>
        </p:nvSpPr>
        <p:spPr bwMode="auto">
          <a:xfrm>
            <a:off x="3779838" y="371633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88" name="Freeform 64"/>
          <p:cNvSpPr>
            <a:spLocks/>
          </p:cNvSpPr>
          <p:nvPr/>
        </p:nvSpPr>
        <p:spPr bwMode="auto">
          <a:xfrm>
            <a:off x="587533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89" name="Freeform 65"/>
          <p:cNvSpPr>
            <a:spLocks/>
          </p:cNvSpPr>
          <p:nvPr/>
        </p:nvSpPr>
        <p:spPr bwMode="auto">
          <a:xfrm>
            <a:off x="594677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0" name="Freeform 66"/>
          <p:cNvSpPr>
            <a:spLocks/>
          </p:cNvSpPr>
          <p:nvPr/>
        </p:nvSpPr>
        <p:spPr bwMode="auto">
          <a:xfrm>
            <a:off x="601821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1" name="Freeform 67"/>
          <p:cNvSpPr>
            <a:spLocks/>
          </p:cNvSpPr>
          <p:nvPr/>
        </p:nvSpPr>
        <p:spPr bwMode="auto">
          <a:xfrm>
            <a:off x="608965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2" name="Freeform 68"/>
          <p:cNvSpPr>
            <a:spLocks/>
          </p:cNvSpPr>
          <p:nvPr/>
        </p:nvSpPr>
        <p:spPr bwMode="auto">
          <a:xfrm>
            <a:off x="616108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3" name="Freeform 69"/>
          <p:cNvSpPr>
            <a:spLocks/>
          </p:cNvSpPr>
          <p:nvPr/>
        </p:nvSpPr>
        <p:spPr bwMode="auto">
          <a:xfrm>
            <a:off x="623252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4" name="Freeform 70"/>
          <p:cNvSpPr>
            <a:spLocks/>
          </p:cNvSpPr>
          <p:nvPr/>
        </p:nvSpPr>
        <p:spPr bwMode="auto">
          <a:xfrm>
            <a:off x="6303963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5" name="Freeform 71"/>
          <p:cNvSpPr>
            <a:spLocks/>
          </p:cNvSpPr>
          <p:nvPr/>
        </p:nvSpPr>
        <p:spPr bwMode="auto">
          <a:xfrm>
            <a:off x="6375400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6" name="Freeform 72"/>
          <p:cNvSpPr>
            <a:spLocks/>
          </p:cNvSpPr>
          <p:nvPr/>
        </p:nvSpPr>
        <p:spPr bwMode="auto">
          <a:xfrm>
            <a:off x="6446838" y="378777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7" name="Freeform 73"/>
          <p:cNvSpPr>
            <a:spLocks/>
          </p:cNvSpPr>
          <p:nvPr/>
        </p:nvSpPr>
        <p:spPr bwMode="auto">
          <a:xfrm>
            <a:off x="6518275" y="378777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5724525" y="3716338"/>
            <a:ext cx="1008063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099" name="Text Box 75"/>
          <p:cNvSpPr txBox="1">
            <a:spLocks noChangeArrowheads="1"/>
          </p:cNvSpPr>
          <p:nvPr/>
        </p:nvSpPr>
        <p:spPr bwMode="auto">
          <a:xfrm>
            <a:off x="4932363" y="405130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/>
              <a:t>…</a:t>
            </a:r>
          </a:p>
        </p:txBody>
      </p:sp>
      <p:sp>
        <p:nvSpPr>
          <p:cNvPr id="129100" name="Rectangle 76"/>
          <p:cNvSpPr>
            <a:spLocks noChangeArrowheads="1"/>
          </p:cNvSpPr>
          <p:nvPr/>
        </p:nvSpPr>
        <p:spPr bwMode="auto">
          <a:xfrm>
            <a:off x="1547813" y="3644900"/>
            <a:ext cx="5329237" cy="10795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01" name="Freeform 77"/>
          <p:cNvSpPr>
            <a:spLocks/>
          </p:cNvSpPr>
          <p:nvPr/>
        </p:nvSpPr>
        <p:spPr bwMode="auto">
          <a:xfrm>
            <a:off x="17716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2" name="Freeform 78"/>
          <p:cNvSpPr>
            <a:spLocks/>
          </p:cNvSpPr>
          <p:nvPr/>
        </p:nvSpPr>
        <p:spPr bwMode="auto">
          <a:xfrm>
            <a:off x="18430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3" name="Freeform 79"/>
          <p:cNvSpPr>
            <a:spLocks/>
          </p:cNvSpPr>
          <p:nvPr/>
        </p:nvSpPr>
        <p:spPr bwMode="auto">
          <a:xfrm>
            <a:off x="191452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4" name="Freeform 80"/>
          <p:cNvSpPr>
            <a:spLocks/>
          </p:cNvSpPr>
          <p:nvPr/>
        </p:nvSpPr>
        <p:spPr bwMode="auto">
          <a:xfrm>
            <a:off x="198596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5" name="Freeform 81"/>
          <p:cNvSpPr>
            <a:spLocks/>
          </p:cNvSpPr>
          <p:nvPr/>
        </p:nvSpPr>
        <p:spPr bwMode="auto">
          <a:xfrm>
            <a:off x="205740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6" name="Freeform 82"/>
          <p:cNvSpPr>
            <a:spLocks/>
          </p:cNvSpPr>
          <p:nvPr/>
        </p:nvSpPr>
        <p:spPr bwMode="auto">
          <a:xfrm>
            <a:off x="212883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7" name="Freeform 83"/>
          <p:cNvSpPr>
            <a:spLocks/>
          </p:cNvSpPr>
          <p:nvPr/>
        </p:nvSpPr>
        <p:spPr bwMode="auto">
          <a:xfrm>
            <a:off x="220027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8" name="Freeform 84"/>
          <p:cNvSpPr>
            <a:spLocks/>
          </p:cNvSpPr>
          <p:nvPr/>
        </p:nvSpPr>
        <p:spPr bwMode="auto">
          <a:xfrm>
            <a:off x="227171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09" name="Freeform 85"/>
          <p:cNvSpPr>
            <a:spLocks/>
          </p:cNvSpPr>
          <p:nvPr/>
        </p:nvSpPr>
        <p:spPr bwMode="auto">
          <a:xfrm>
            <a:off x="23431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0" name="Freeform 86"/>
          <p:cNvSpPr>
            <a:spLocks/>
          </p:cNvSpPr>
          <p:nvPr/>
        </p:nvSpPr>
        <p:spPr bwMode="auto">
          <a:xfrm>
            <a:off x="24145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1" name="Rectangle 87"/>
          <p:cNvSpPr>
            <a:spLocks noChangeArrowheads="1"/>
          </p:cNvSpPr>
          <p:nvPr/>
        </p:nvSpPr>
        <p:spPr bwMode="auto">
          <a:xfrm>
            <a:off x="1620838" y="515778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12" name="Freeform 88"/>
          <p:cNvSpPr>
            <a:spLocks/>
          </p:cNvSpPr>
          <p:nvPr/>
        </p:nvSpPr>
        <p:spPr bwMode="auto">
          <a:xfrm>
            <a:off x="28511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3" name="Freeform 89"/>
          <p:cNvSpPr>
            <a:spLocks/>
          </p:cNvSpPr>
          <p:nvPr/>
        </p:nvSpPr>
        <p:spPr bwMode="auto">
          <a:xfrm>
            <a:off x="29225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4" name="Freeform 90"/>
          <p:cNvSpPr>
            <a:spLocks/>
          </p:cNvSpPr>
          <p:nvPr/>
        </p:nvSpPr>
        <p:spPr bwMode="auto">
          <a:xfrm>
            <a:off x="299402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5" name="Freeform 91"/>
          <p:cNvSpPr>
            <a:spLocks/>
          </p:cNvSpPr>
          <p:nvPr/>
        </p:nvSpPr>
        <p:spPr bwMode="auto">
          <a:xfrm>
            <a:off x="306546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6" name="Freeform 92"/>
          <p:cNvSpPr>
            <a:spLocks/>
          </p:cNvSpPr>
          <p:nvPr/>
        </p:nvSpPr>
        <p:spPr bwMode="auto">
          <a:xfrm>
            <a:off x="313690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7" name="Freeform 93"/>
          <p:cNvSpPr>
            <a:spLocks/>
          </p:cNvSpPr>
          <p:nvPr/>
        </p:nvSpPr>
        <p:spPr bwMode="auto">
          <a:xfrm>
            <a:off x="320833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8" name="Freeform 94"/>
          <p:cNvSpPr>
            <a:spLocks/>
          </p:cNvSpPr>
          <p:nvPr/>
        </p:nvSpPr>
        <p:spPr bwMode="auto">
          <a:xfrm>
            <a:off x="327977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19" name="Freeform 95"/>
          <p:cNvSpPr>
            <a:spLocks/>
          </p:cNvSpPr>
          <p:nvPr/>
        </p:nvSpPr>
        <p:spPr bwMode="auto">
          <a:xfrm>
            <a:off x="335121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0" name="Freeform 96"/>
          <p:cNvSpPr>
            <a:spLocks/>
          </p:cNvSpPr>
          <p:nvPr/>
        </p:nvSpPr>
        <p:spPr bwMode="auto">
          <a:xfrm>
            <a:off x="34226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1" name="Freeform 97"/>
          <p:cNvSpPr>
            <a:spLocks/>
          </p:cNvSpPr>
          <p:nvPr/>
        </p:nvSpPr>
        <p:spPr bwMode="auto">
          <a:xfrm>
            <a:off x="34940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2" name="Rectangle 98"/>
          <p:cNvSpPr>
            <a:spLocks noChangeArrowheads="1"/>
          </p:cNvSpPr>
          <p:nvPr/>
        </p:nvSpPr>
        <p:spPr bwMode="auto">
          <a:xfrm>
            <a:off x="2700338" y="515778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23" name="Freeform 99"/>
          <p:cNvSpPr>
            <a:spLocks/>
          </p:cNvSpPr>
          <p:nvPr/>
        </p:nvSpPr>
        <p:spPr bwMode="auto">
          <a:xfrm>
            <a:off x="39306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4" name="Freeform 100"/>
          <p:cNvSpPr>
            <a:spLocks/>
          </p:cNvSpPr>
          <p:nvPr/>
        </p:nvSpPr>
        <p:spPr bwMode="auto">
          <a:xfrm>
            <a:off x="40020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5" name="Freeform 101"/>
          <p:cNvSpPr>
            <a:spLocks/>
          </p:cNvSpPr>
          <p:nvPr/>
        </p:nvSpPr>
        <p:spPr bwMode="auto">
          <a:xfrm>
            <a:off x="407352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6" name="Freeform 102"/>
          <p:cNvSpPr>
            <a:spLocks/>
          </p:cNvSpPr>
          <p:nvPr/>
        </p:nvSpPr>
        <p:spPr bwMode="auto">
          <a:xfrm>
            <a:off x="414496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7" name="Freeform 103"/>
          <p:cNvSpPr>
            <a:spLocks/>
          </p:cNvSpPr>
          <p:nvPr/>
        </p:nvSpPr>
        <p:spPr bwMode="auto">
          <a:xfrm>
            <a:off x="421640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8" name="Freeform 104"/>
          <p:cNvSpPr>
            <a:spLocks/>
          </p:cNvSpPr>
          <p:nvPr/>
        </p:nvSpPr>
        <p:spPr bwMode="auto">
          <a:xfrm>
            <a:off x="428783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29" name="Freeform 105"/>
          <p:cNvSpPr>
            <a:spLocks/>
          </p:cNvSpPr>
          <p:nvPr/>
        </p:nvSpPr>
        <p:spPr bwMode="auto">
          <a:xfrm>
            <a:off x="435927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0" name="Freeform 106"/>
          <p:cNvSpPr>
            <a:spLocks/>
          </p:cNvSpPr>
          <p:nvPr/>
        </p:nvSpPr>
        <p:spPr bwMode="auto">
          <a:xfrm>
            <a:off x="443071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1" name="Freeform 107"/>
          <p:cNvSpPr>
            <a:spLocks/>
          </p:cNvSpPr>
          <p:nvPr/>
        </p:nvSpPr>
        <p:spPr bwMode="auto">
          <a:xfrm>
            <a:off x="45021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2" name="Freeform 108"/>
          <p:cNvSpPr>
            <a:spLocks/>
          </p:cNvSpPr>
          <p:nvPr/>
        </p:nvSpPr>
        <p:spPr bwMode="auto">
          <a:xfrm>
            <a:off x="45735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3" name="Rectangle 109"/>
          <p:cNvSpPr>
            <a:spLocks noChangeArrowheads="1"/>
          </p:cNvSpPr>
          <p:nvPr/>
        </p:nvSpPr>
        <p:spPr bwMode="auto">
          <a:xfrm>
            <a:off x="3779838" y="5157788"/>
            <a:ext cx="1008062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34" name="Freeform 110"/>
          <p:cNvSpPr>
            <a:spLocks/>
          </p:cNvSpPr>
          <p:nvPr/>
        </p:nvSpPr>
        <p:spPr bwMode="auto">
          <a:xfrm>
            <a:off x="587533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5" name="Freeform 111"/>
          <p:cNvSpPr>
            <a:spLocks/>
          </p:cNvSpPr>
          <p:nvPr/>
        </p:nvSpPr>
        <p:spPr bwMode="auto">
          <a:xfrm>
            <a:off x="594677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6" name="Freeform 112"/>
          <p:cNvSpPr>
            <a:spLocks/>
          </p:cNvSpPr>
          <p:nvPr/>
        </p:nvSpPr>
        <p:spPr bwMode="auto">
          <a:xfrm>
            <a:off x="601821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7" name="Freeform 113"/>
          <p:cNvSpPr>
            <a:spLocks/>
          </p:cNvSpPr>
          <p:nvPr/>
        </p:nvSpPr>
        <p:spPr bwMode="auto">
          <a:xfrm>
            <a:off x="608965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8" name="Freeform 114"/>
          <p:cNvSpPr>
            <a:spLocks/>
          </p:cNvSpPr>
          <p:nvPr/>
        </p:nvSpPr>
        <p:spPr bwMode="auto">
          <a:xfrm>
            <a:off x="616108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39" name="Freeform 115"/>
          <p:cNvSpPr>
            <a:spLocks/>
          </p:cNvSpPr>
          <p:nvPr/>
        </p:nvSpPr>
        <p:spPr bwMode="auto">
          <a:xfrm>
            <a:off x="623252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0" name="Freeform 116"/>
          <p:cNvSpPr>
            <a:spLocks/>
          </p:cNvSpPr>
          <p:nvPr/>
        </p:nvSpPr>
        <p:spPr bwMode="auto">
          <a:xfrm>
            <a:off x="6303963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1" name="Freeform 117"/>
          <p:cNvSpPr>
            <a:spLocks/>
          </p:cNvSpPr>
          <p:nvPr/>
        </p:nvSpPr>
        <p:spPr bwMode="auto">
          <a:xfrm>
            <a:off x="6375400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2" name="Freeform 118"/>
          <p:cNvSpPr>
            <a:spLocks/>
          </p:cNvSpPr>
          <p:nvPr/>
        </p:nvSpPr>
        <p:spPr bwMode="auto">
          <a:xfrm>
            <a:off x="6446838" y="5229225"/>
            <a:ext cx="71437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3" name="Freeform 119"/>
          <p:cNvSpPr>
            <a:spLocks/>
          </p:cNvSpPr>
          <p:nvPr/>
        </p:nvSpPr>
        <p:spPr bwMode="auto">
          <a:xfrm>
            <a:off x="6518275" y="5229225"/>
            <a:ext cx="71438" cy="719138"/>
          </a:xfrm>
          <a:custGeom>
            <a:avLst/>
            <a:gdLst>
              <a:gd name="T0" fmla="*/ 0 w 99"/>
              <a:gd name="T1" fmla="*/ 8 h 462"/>
              <a:gd name="T2" fmla="*/ 91 w 99"/>
              <a:gd name="T3" fmla="*/ 8 h 462"/>
              <a:gd name="T4" fmla="*/ 46 w 99"/>
              <a:gd name="T5" fmla="*/ 54 h 462"/>
              <a:gd name="T6" fmla="*/ 91 w 99"/>
              <a:gd name="T7" fmla="*/ 99 h 462"/>
              <a:gd name="T8" fmla="*/ 0 w 99"/>
              <a:gd name="T9" fmla="*/ 144 h 462"/>
              <a:gd name="T10" fmla="*/ 91 w 99"/>
              <a:gd name="T11" fmla="*/ 190 h 462"/>
              <a:gd name="T12" fmla="*/ 0 w 99"/>
              <a:gd name="T13" fmla="*/ 280 h 462"/>
              <a:gd name="T14" fmla="*/ 91 w 99"/>
              <a:gd name="T15" fmla="*/ 371 h 462"/>
              <a:gd name="T16" fmla="*/ 46 w 99"/>
              <a:gd name="T17" fmla="*/ 416 h 462"/>
              <a:gd name="T18" fmla="*/ 91 w 99"/>
              <a:gd name="T19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462">
                <a:moveTo>
                  <a:pt x="0" y="8"/>
                </a:moveTo>
                <a:cubicBezTo>
                  <a:pt x="41" y="4"/>
                  <a:pt x="83" y="0"/>
                  <a:pt x="91" y="8"/>
                </a:cubicBezTo>
                <a:cubicBezTo>
                  <a:pt x="99" y="16"/>
                  <a:pt x="46" y="39"/>
                  <a:pt x="46" y="54"/>
                </a:cubicBezTo>
                <a:cubicBezTo>
                  <a:pt x="46" y="69"/>
                  <a:pt x="99" y="84"/>
                  <a:pt x="91" y="99"/>
                </a:cubicBezTo>
                <a:cubicBezTo>
                  <a:pt x="83" y="114"/>
                  <a:pt x="0" y="129"/>
                  <a:pt x="0" y="144"/>
                </a:cubicBezTo>
                <a:cubicBezTo>
                  <a:pt x="0" y="159"/>
                  <a:pt x="91" y="167"/>
                  <a:pt x="91" y="190"/>
                </a:cubicBezTo>
                <a:cubicBezTo>
                  <a:pt x="91" y="213"/>
                  <a:pt x="0" y="250"/>
                  <a:pt x="0" y="280"/>
                </a:cubicBezTo>
                <a:cubicBezTo>
                  <a:pt x="0" y="310"/>
                  <a:pt x="83" y="348"/>
                  <a:pt x="91" y="371"/>
                </a:cubicBezTo>
                <a:cubicBezTo>
                  <a:pt x="99" y="394"/>
                  <a:pt x="46" y="401"/>
                  <a:pt x="46" y="416"/>
                </a:cubicBezTo>
                <a:cubicBezTo>
                  <a:pt x="46" y="431"/>
                  <a:pt x="84" y="447"/>
                  <a:pt x="91" y="4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4" name="Rectangle 120"/>
          <p:cNvSpPr>
            <a:spLocks noChangeArrowheads="1"/>
          </p:cNvSpPr>
          <p:nvPr/>
        </p:nvSpPr>
        <p:spPr bwMode="auto">
          <a:xfrm>
            <a:off x="5724525" y="5157788"/>
            <a:ext cx="1008063" cy="9366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45" name="Text Box 121"/>
          <p:cNvSpPr txBox="1">
            <a:spLocks noChangeArrowheads="1"/>
          </p:cNvSpPr>
          <p:nvPr/>
        </p:nvSpPr>
        <p:spPr bwMode="auto">
          <a:xfrm>
            <a:off x="4932363" y="549275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/>
              <a:t>…</a:t>
            </a:r>
          </a:p>
        </p:txBody>
      </p:sp>
      <p:sp>
        <p:nvSpPr>
          <p:cNvPr id="129146" name="Rectangle 122"/>
          <p:cNvSpPr>
            <a:spLocks noChangeArrowheads="1"/>
          </p:cNvSpPr>
          <p:nvPr/>
        </p:nvSpPr>
        <p:spPr bwMode="auto">
          <a:xfrm>
            <a:off x="1547813" y="5086350"/>
            <a:ext cx="5329237" cy="10795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147" name="Rectangle 123"/>
          <p:cNvSpPr>
            <a:spLocks noChangeArrowheads="1"/>
          </p:cNvSpPr>
          <p:nvPr/>
        </p:nvSpPr>
        <p:spPr bwMode="auto">
          <a:xfrm>
            <a:off x="7235825" y="4221163"/>
            <a:ext cx="1658938" cy="12239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Per-device</a:t>
            </a:r>
          </a:p>
          <a:p>
            <a:pPr algn="ctr"/>
            <a:r>
              <a:rPr lang="en-US" altLang="ja-JP"/>
              <a:t>Global</a:t>
            </a:r>
          </a:p>
          <a:p>
            <a:pPr algn="ctr"/>
            <a:r>
              <a:rPr lang="en-US" altLang="ja-JP"/>
              <a:t>Memory</a:t>
            </a:r>
          </a:p>
        </p:txBody>
      </p:sp>
      <p:sp>
        <p:nvSpPr>
          <p:cNvPr id="129148" name="Line 124"/>
          <p:cNvSpPr>
            <a:spLocks noChangeShapeType="1"/>
          </p:cNvSpPr>
          <p:nvPr/>
        </p:nvSpPr>
        <p:spPr bwMode="auto">
          <a:xfrm>
            <a:off x="6877050" y="44370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49" name="Line 125"/>
          <p:cNvSpPr>
            <a:spLocks noChangeShapeType="1"/>
          </p:cNvSpPr>
          <p:nvPr/>
        </p:nvSpPr>
        <p:spPr bwMode="auto">
          <a:xfrm>
            <a:off x="6877050" y="53006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50" name="Text Box 126"/>
          <p:cNvSpPr txBox="1">
            <a:spLocks noChangeArrowheads="1"/>
          </p:cNvSpPr>
          <p:nvPr/>
        </p:nvSpPr>
        <p:spPr bwMode="auto">
          <a:xfrm>
            <a:off x="1887538" y="323215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Kernel 0</a:t>
            </a:r>
          </a:p>
        </p:txBody>
      </p:sp>
      <p:sp>
        <p:nvSpPr>
          <p:cNvPr id="129151" name="Text Box 127"/>
          <p:cNvSpPr txBox="1">
            <a:spLocks noChangeArrowheads="1"/>
          </p:cNvSpPr>
          <p:nvPr/>
        </p:nvSpPr>
        <p:spPr bwMode="auto">
          <a:xfrm>
            <a:off x="1835150" y="471805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Kernel 1</a:t>
            </a:r>
          </a:p>
        </p:txBody>
      </p:sp>
      <p:sp>
        <p:nvSpPr>
          <p:cNvPr id="129152" name="Line 128"/>
          <p:cNvSpPr>
            <a:spLocks noChangeShapeType="1"/>
          </p:cNvSpPr>
          <p:nvPr/>
        </p:nvSpPr>
        <p:spPr bwMode="auto">
          <a:xfrm>
            <a:off x="1403350" y="3644900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9153" name="Text Box 129"/>
          <p:cNvSpPr txBox="1">
            <a:spLocks noChangeArrowheads="1"/>
          </p:cNvSpPr>
          <p:nvPr/>
        </p:nvSpPr>
        <p:spPr bwMode="auto">
          <a:xfrm>
            <a:off x="107950" y="3808413"/>
            <a:ext cx="1326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Kernel</a:t>
            </a:r>
            <a:r>
              <a:rPr lang="ja-JP" altLang="en-US" dirty="0"/>
              <a:t>は</a:t>
            </a:r>
            <a:endParaRPr lang="en-US" altLang="ja-JP" dirty="0"/>
          </a:p>
          <a:p>
            <a:r>
              <a:rPr lang="ja-JP" altLang="en-US" dirty="0"/>
              <a:t>順番に実行</a:t>
            </a:r>
            <a:endParaRPr lang="en-US" altLang="ja-JP" dirty="0"/>
          </a:p>
        </p:txBody>
      </p:sp>
      <p:sp>
        <p:nvSpPr>
          <p:cNvPr id="129154" name="Text Box 130"/>
          <p:cNvSpPr txBox="1">
            <a:spLocks noChangeArrowheads="1"/>
          </p:cNvSpPr>
          <p:nvPr/>
        </p:nvSpPr>
        <p:spPr bwMode="auto">
          <a:xfrm>
            <a:off x="6471444" y="923926"/>
            <a:ext cx="2608406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/>
              <a:t>ホストのメモリとの間では</a:t>
            </a:r>
            <a:endParaRPr lang="en-US" altLang="ja-JP" dirty="0"/>
          </a:p>
          <a:p>
            <a:r>
              <a:rPr lang="en-US" altLang="ja-JP" dirty="0" err="1">
                <a:solidFill>
                  <a:srgbClr val="0000FF"/>
                </a:solidFill>
              </a:rPr>
              <a:t>cudaMemcpy</a:t>
            </a:r>
            <a:r>
              <a:rPr lang="en-US" altLang="ja-JP" dirty="0">
                <a:solidFill>
                  <a:srgbClr val="0000FF"/>
                </a:solidFill>
              </a:rPr>
              <a:t>();</a:t>
            </a:r>
          </a:p>
          <a:p>
            <a:r>
              <a:rPr lang="ja-JP" altLang="en-US" dirty="0"/>
              <a:t>を用いて転送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4E2425D-3613-48C5-879F-922493408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2"/>
    </mc:Choice>
    <mc:Fallback xmlns="">
      <p:transition spd="slow" advTm="4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7" x="9117013" y="3382963"/>
          <p14:tracePt t="3196" x="9090025" y="3375025"/>
          <p14:tracePt t="3261" x="9080500" y="3375025"/>
          <p14:tracePt t="3300" x="9061450" y="3375025"/>
          <p14:tracePt t="3307" x="9053513" y="3365500"/>
          <p14:tracePt t="3323" x="9043988" y="3365500"/>
          <p14:tracePt t="3331" x="9034463" y="3365500"/>
          <p14:tracePt t="3339" x="9017000" y="3365500"/>
          <p14:tracePt t="3355" x="8997950" y="3346450"/>
          <p14:tracePt t="5341" x="8988425" y="3346450"/>
          <p14:tracePt t="5356" x="8980488" y="3346450"/>
          <p14:tracePt t="5363" x="8934450" y="3365500"/>
          <p14:tracePt t="5372" x="8924925" y="3375025"/>
          <p14:tracePt t="5380" x="8907463" y="3382963"/>
          <p14:tracePt t="5396" x="8897938" y="3392488"/>
          <p14:tracePt t="5404" x="8888413" y="3402013"/>
          <p14:tracePt t="6805" x="8870950" y="3411538"/>
          <p14:tracePt t="9613" x="8807450" y="3429000"/>
          <p14:tracePt t="9619" x="8678863" y="3429000"/>
          <p14:tracePt t="9627" x="8478838" y="3429000"/>
          <p14:tracePt t="9636" x="8277225" y="3429000"/>
          <p14:tracePt t="9644" x="8077200" y="3429000"/>
          <p14:tracePt t="9651" x="7804150" y="3429000"/>
          <p14:tracePt t="9661" x="7639050" y="3429000"/>
          <p14:tracePt t="9667" x="7531100" y="3429000"/>
          <p14:tracePt t="9677" x="7402513" y="3429000"/>
          <p14:tracePt t="9683" x="7256463" y="3429000"/>
          <p14:tracePt t="9694" x="7165975" y="3429000"/>
          <p14:tracePt t="9699" x="7092950" y="3429000"/>
          <p14:tracePt t="9707" x="7000875" y="3429000"/>
          <p14:tracePt t="9716" x="6983413" y="3429000"/>
          <p14:tracePt t="9723" x="6956425" y="3429000"/>
          <p14:tracePt t="9731" x="6946900" y="3438525"/>
          <p14:tracePt t="9739" x="6937375" y="3438525"/>
          <p14:tracePt t="9748" x="6929438" y="3438525"/>
          <p14:tracePt t="9756" x="6892925" y="3455988"/>
          <p14:tracePt t="9764" x="6873875" y="3465513"/>
          <p14:tracePt t="9772" x="6846888" y="3492500"/>
          <p14:tracePt t="9780" x="6754813" y="3511550"/>
          <p14:tracePt t="9788" x="6681788" y="3538538"/>
          <p14:tracePt t="9796" x="6564313" y="3556000"/>
          <p14:tracePt t="9803" x="6435725" y="3565525"/>
          <p14:tracePt t="9812" x="6308725" y="3565525"/>
          <p14:tracePt t="9820" x="6218238" y="3565525"/>
          <p14:tracePt t="9829" x="6089650" y="3565525"/>
          <p14:tracePt t="9836" x="5980113" y="3565525"/>
          <p14:tracePt t="9844" x="5907088" y="3565525"/>
          <p14:tracePt t="9851" x="5826125" y="3538538"/>
          <p14:tracePt t="9860" x="5770563" y="3529013"/>
          <p14:tracePt t="9868" x="5688013" y="3482975"/>
          <p14:tracePt t="9878" x="5624513" y="3455988"/>
          <p14:tracePt t="9894" x="5514975" y="3411538"/>
          <p14:tracePt t="9899" x="5470525" y="3402013"/>
          <p14:tracePt t="9907" x="5434013" y="3392488"/>
          <p14:tracePt t="9916" x="5405438" y="3365500"/>
          <p14:tracePt t="10013" x="5387975" y="3365500"/>
          <p14:tracePt t="10022" x="5378450" y="3365500"/>
          <p14:tracePt t="10029" x="5368925" y="3365500"/>
          <p14:tracePt t="10039" x="5360988" y="3365500"/>
          <p14:tracePt t="10046" x="5341938" y="3365500"/>
          <p14:tracePt t="10132" x="5324475" y="3365500"/>
          <p14:tracePt t="10140" x="5305425" y="3365500"/>
          <p14:tracePt t="10148" x="5268913" y="3346450"/>
          <p14:tracePt t="10164" x="5232400" y="3328988"/>
          <p14:tracePt t="10172" x="5224463" y="3319463"/>
          <p14:tracePt t="10180" x="5195888" y="3292475"/>
          <p14:tracePt t="10188" x="5178425" y="3273425"/>
          <p14:tracePt t="10196" x="5141913" y="3255963"/>
          <p14:tracePt t="10203" x="5122863" y="3246438"/>
          <p14:tracePt t="10212" x="5105400" y="3219450"/>
          <p14:tracePt t="10219" x="5086350" y="3209925"/>
          <p14:tracePt t="10317" x="5078413" y="3209925"/>
          <p14:tracePt t="10333" x="5059363" y="3209925"/>
          <p14:tracePt t="10349" x="5041900" y="3200400"/>
          <p14:tracePt t="10372" x="5022850" y="3200400"/>
          <p14:tracePt t="10380" x="5014913" y="3200400"/>
          <p14:tracePt t="10388" x="5005388" y="3200400"/>
          <p14:tracePt t="10412" x="4995863" y="3200400"/>
          <p14:tracePt t="10420" x="4968875" y="3200400"/>
          <p14:tracePt t="10429" x="4949825" y="3200400"/>
          <p14:tracePt t="10436" x="4895850" y="3200400"/>
          <p14:tracePt t="10445" x="4859338" y="3200400"/>
          <p14:tracePt t="10452" x="4803775" y="3200400"/>
          <p14:tracePt t="10466" x="4749800" y="3200400"/>
          <p14:tracePt t="10469" x="4686300" y="3219450"/>
          <p14:tracePt t="10485" x="4586288" y="3246438"/>
          <p14:tracePt t="10502" x="4513263" y="3255963"/>
          <p14:tracePt t="10515" x="4484688" y="3273425"/>
          <p14:tracePt t="10517" x="4467225" y="3282950"/>
          <p14:tracePt t="10532" x="4448175" y="3282950"/>
          <p14:tracePt t="10540" x="4440238" y="3282950"/>
          <p14:tracePt t="10836" x="4421188" y="3282950"/>
          <p14:tracePt t="10844" x="4376738" y="3282950"/>
          <p14:tracePt t="10852" x="4340225" y="3292475"/>
          <p14:tracePt t="10861" x="4321175" y="3292475"/>
          <p14:tracePt t="10867" x="4294188" y="3292475"/>
          <p14:tracePt t="10880" x="4275138" y="3302000"/>
          <p14:tracePt t="10884" x="4257675" y="3302000"/>
          <p14:tracePt t="10894" x="4230688" y="3302000"/>
          <p14:tracePt t="10899" x="4184650" y="3302000"/>
          <p14:tracePt t="10908" x="4157663" y="3302000"/>
          <p14:tracePt t="10917" x="4129088" y="3302000"/>
          <p14:tracePt t="10925" x="4111625" y="3302000"/>
          <p14:tracePt t="10933" x="4075113" y="3319463"/>
          <p14:tracePt t="10941" x="4038600" y="3319463"/>
          <p14:tracePt t="10948" x="3992563" y="3338513"/>
          <p14:tracePt t="10956" x="3938588" y="3338513"/>
          <p14:tracePt t="10964" x="3883025" y="3346450"/>
          <p14:tracePt t="10972" x="3819525" y="3355975"/>
          <p14:tracePt t="10981" x="3765550" y="3355975"/>
          <p14:tracePt t="10988" x="3702050" y="3375025"/>
          <p14:tracePt t="10996" x="3665538" y="3382963"/>
          <p14:tracePt t="11003" x="3629025" y="3392488"/>
          <p14:tracePt t="11011" x="3592513" y="3392488"/>
          <p14:tracePt t="11019" x="3563938" y="3392488"/>
          <p14:tracePt t="11028" x="3546475" y="3402013"/>
          <p14:tracePt t="11036" x="3536950" y="3402013"/>
          <p14:tracePt t="11052" x="3519488" y="3402013"/>
          <p14:tracePt t="11133" x="3509963" y="3402013"/>
          <p14:tracePt t="11149" x="3490913" y="3402013"/>
          <p14:tracePt t="11157" x="3473450" y="3402013"/>
          <p14:tracePt t="11164" x="3463925" y="3402013"/>
          <p14:tracePt t="11172" x="3427413" y="3402013"/>
          <p14:tracePt t="11188" x="3419475" y="3402013"/>
          <p14:tracePt t="11196" x="3409950" y="3402013"/>
          <p14:tracePt t="11414" x="3400425" y="3392488"/>
          <p14:tracePt t="11419" x="3390900" y="3375025"/>
          <p14:tracePt t="11427" x="3382963" y="3328988"/>
          <p14:tracePt t="11436" x="3373438" y="3292475"/>
          <p14:tracePt t="11444" x="3373438" y="3273425"/>
          <p14:tracePt t="11452" x="3373438" y="3228975"/>
          <p14:tracePt t="11460" x="3354388" y="3192463"/>
          <p14:tracePt t="11468" x="3354388" y="3173413"/>
          <p14:tracePt t="11477" x="3354388" y="3146425"/>
          <p14:tracePt t="11484" x="3346450" y="3119438"/>
          <p14:tracePt t="11494" x="3346450" y="3090863"/>
          <p14:tracePt t="11499" x="3346450" y="3073400"/>
          <p14:tracePt t="11511" x="3346450" y="3046413"/>
          <p14:tracePt t="11515" x="3346450" y="3027363"/>
          <p14:tracePt t="11525" x="3346450" y="3017838"/>
          <p14:tracePt t="11532" x="3346450" y="3009900"/>
          <p14:tracePt t="11540" x="3346450" y="2990850"/>
          <p14:tracePt t="11547" x="3346450" y="2973388"/>
          <p14:tracePt t="11556" x="3346450" y="2954338"/>
          <p14:tracePt t="11564" x="3346450" y="2936875"/>
          <p14:tracePt t="11572" x="3346450" y="2917825"/>
          <p14:tracePt t="11579" x="3346450" y="2909888"/>
          <p14:tracePt t="11587" x="3346450" y="2900363"/>
          <p14:tracePt t="11596" x="3346450" y="2881313"/>
          <p14:tracePt t="11620" x="3346450" y="2873375"/>
          <p14:tracePt t="11628" x="3346450" y="2863850"/>
          <p14:tracePt t="11636" x="3346450" y="2844800"/>
          <p14:tracePt t="11644" x="3346450" y="2836863"/>
          <p14:tracePt t="11652" x="3346450" y="2827338"/>
          <p14:tracePt t="11661" x="3346450" y="2800350"/>
          <p14:tracePt t="11684" x="3346450" y="2781300"/>
          <p14:tracePt t="11700" x="3346450" y="2763838"/>
          <p14:tracePt t="11712" x="3346450" y="2754313"/>
          <p14:tracePt t="11715" x="3346450" y="2744788"/>
          <p14:tracePt t="11727" x="3346450" y="2717800"/>
          <p14:tracePt t="11731" x="3346450" y="2708275"/>
          <p14:tracePt t="11739" x="3346450" y="2698750"/>
          <p14:tracePt t="11747" x="3346450" y="2662238"/>
          <p14:tracePt t="11755" x="3346450" y="2654300"/>
          <p14:tracePt t="11772" x="3346450" y="2625725"/>
          <p14:tracePt t="11779" x="3346450" y="2617788"/>
          <p14:tracePt t="11796" x="3346450" y="2608263"/>
          <p14:tracePt t="11804" x="3363913" y="2589213"/>
          <p14:tracePt t="11812" x="3363913" y="2581275"/>
          <p14:tracePt t="11828" x="3363913" y="2571750"/>
          <p14:tracePt t="11852" x="3373438" y="2562225"/>
          <p14:tracePt t="11861" x="3373438" y="2554288"/>
          <p14:tracePt t="11868" x="3373438" y="2544763"/>
          <p14:tracePt t="11896" x="3382963" y="2525713"/>
          <p14:tracePt t="11915" x="3382963" y="2508250"/>
          <p14:tracePt t="11940" x="3390900" y="2498725"/>
          <p14:tracePt t="11948" x="3390900" y="2489200"/>
          <p14:tracePt t="11964" x="3409950" y="2471738"/>
          <p14:tracePt t="11980" x="3409950" y="2462213"/>
          <p14:tracePt t="11987" x="3409950" y="2452688"/>
          <p14:tracePt t="11996" x="3409950" y="2444750"/>
          <p14:tracePt t="12037" x="3409950" y="2435225"/>
          <p14:tracePt t="12069" x="3419475" y="2425700"/>
          <p14:tracePt t="12108" x="3419475" y="2416175"/>
          <p14:tracePt t="12367" x="3427413" y="2408238"/>
          <p14:tracePt t="12374" x="3436938" y="2398713"/>
          <p14:tracePt t="12381" x="3473450" y="2379663"/>
          <p14:tracePt t="12396" x="3490913" y="2379663"/>
          <p14:tracePt t="12485" x="3509963" y="2379663"/>
          <p14:tracePt t="12494" x="3563938" y="2379663"/>
          <p14:tracePt t="12502" x="3673475" y="2379663"/>
          <p14:tracePt t="12514" x="3783013" y="2379663"/>
          <p14:tracePt t="12515" x="3892550" y="2379663"/>
          <p14:tracePt t="12525" x="3948113" y="2379663"/>
          <p14:tracePt t="12531" x="4075113" y="2379663"/>
          <p14:tracePt t="12540" x="4184650" y="2379663"/>
          <p14:tracePt t="12547" x="4221163" y="2379663"/>
          <p14:tracePt t="12556" x="4267200" y="2379663"/>
          <p14:tracePt t="12563" x="4284663" y="2379663"/>
          <p14:tracePt t="12571" x="4303713" y="2379663"/>
          <p14:tracePt t="12869" x="4303713" y="2416175"/>
          <p14:tracePt t="12876" x="4303713" y="2452688"/>
          <p14:tracePt t="12883" x="4294188" y="2471738"/>
          <p14:tracePt t="12893" x="4257675" y="2525713"/>
          <p14:tracePt t="12899" x="4238625" y="2562225"/>
          <p14:tracePt t="12912" x="4211638" y="2598738"/>
          <p14:tracePt t="12916" x="4211638" y="2617788"/>
          <p14:tracePt t="12923" x="4194175" y="2635250"/>
          <p14:tracePt t="12931" x="4194175" y="2671763"/>
          <p14:tracePt t="12939" x="4175125" y="2698750"/>
          <p14:tracePt t="12947" x="4165600" y="2717800"/>
          <p14:tracePt t="12956" x="4157663" y="2735263"/>
          <p14:tracePt t="12964" x="4157663" y="2744788"/>
          <p14:tracePt t="12971" x="4157663" y="2771775"/>
          <p14:tracePt t="12980" x="4148138" y="2790825"/>
          <p14:tracePt t="12996" x="4148138" y="2817813"/>
          <p14:tracePt t="13004" x="4148138" y="2836863"/>
          <p14:tracePt t="13011" x="4148138" y="2863850"/>
          <p14:tracePt t="13019" x="4148138" y="2873375"/>
          <p14:tracePt t="13028" x="4148138" y="2900363"/>
          <p14:tracePt t="13036" x="4148138" y="2917825"/>
          <p14:tracePt t="13043" x="4148138" y="2946400"/>
          <p14:tracePt t="13065" x="4148138" y="2954338"/>
          <p14:tracePt t="13069" x="4148138" y="2963863"/>
          <p14:tracePt t="13293" x="4148138" y="2954338"/>
          <p14:tracePt t="13299" x="4148138" y="2946400"/>
          <p14:tracePt t="13309" x="4148138" y="2927350"/>
          <p14:tracePt t="13324" x="4157663" y="2927350"/>
          <p14:tracePt t="13331" x="4157663" y="2917825"/>
          <p14:tracePt t="13348" x="4175125" y="2909888"/>
          <p14:tracePt t="13364" x="4211638" y="2900363"/>
          <p14:tracePt t="13372" x="4211638" y="2890838"/>
          <p14:tracePt t="13380" x="4257675" y="2873375"/>
          <p14:tracePt t="13388" x="4267200" y="2863850"/>
          <p14:tracePt t="13397" x="4284663" y="2854325"/>
          <p14:tracePt t="13403" x="4303713" y="2817813"/>
          <p14:tracePt t="13412" x="4311650" y="2790825"/>
          <p14:tracePt t="13419" x="4348163" y="2763838"/>
          <p14:tracePt t="13428" x="4357688" y="2744788"/>
          <p14:tracePt t="13436" x="4376738" y="2717800"/>
          <p14:tracePt t="13443" x="4384675" y="2681288"/>
          <p14:tracePt t="13452" x="4403725" y="2662238"/>
          <p14:tracePt t="13468" x="4413250" y="2654300"/>
          <p14:tracePt t="13477" x="4413250" y="2644775"/>
          <p14:tracePt t="13549" x="4430713" y="2635250"/>
          <p14:tracePt t="13558" x="4448175" y="2635250"/>
          <p14:tracePt t="13563" x="4457700" y="2662238"/>
          <p14:tracePt t="13572" x="4467225" y="2698750"/>
          <p14:tracePt t="13579" x="4484688" y="2727325"/>
          <p14:tracePt t="13588" x="4494213" y="2735263"/>
          <p14:tracePt t="13597" x="4513263" y="2771775"/>
          <p14:tracePt t="13603" x="4521200" y="2781300"/>
          <p14:tracePt t="13613" x="4540250" y="2800350"/>
          <p14:tracePt t="13685" x="4549775" y="2800350"/>
          <p14:tracePt t="13693" x="4567238" y="2800350"/>
          <p14:tracePt t="13733" x="4576763" y="2800350"/>
          <p14:tracePt t="14284" x="4586288" y="2817813"/>
          <p14:tracePt t="14300" x="4586288" y="2836863"/>
          <p14:tracePt t="14493" x="4586288" y="2854325"/>
          <p14:tracePt t="14499" x="4576763" y="2873375"/>
          <p14:tracePt t="14511" x="4567238" y="2881313"/>
          <p14:tracePt t="14515" x="4567238" y="2890838"/>
          <p14:tracePt t="14531" x="4567238" y="2900363"/>
          <p14:tracePt t="14539" x="4567238" y="2909888"/>
          <p14:tracePt t="14548" x="4557713" y="2917825"/>
          <p14:tracePt t="16501" x="4557713" y="2909888"/>
          <p14:tracePt t="16509" x="4557713" y="2900363"/>
          <p14:tracePt t="16533" x="4557713" y="2890838"/>
          <p14:tracePt t="16660" x="4567238" y="2890838"/>
          <p14:tracePt t="16668" x="4576763" y="2890838"/>
          <p14:tracePt t="16675" x="4586288" y="2890838"/>
          <p14:tracePt t="16692" x="4594225" y="2890838"/>
          <p14:tracePt t="16756" x="4594225" y="2854325"/>
          <p14:tracePt t="16764" x="4594225" y="2817813"/>
          <p14:tracePt t="16772" x="4594225" y="2771775"/>
          <p14:tracePt t="16780" x="4594225" y="2763838"/>
          <p14:tracePt t="16788" x="4594225" y="2727325"/>
          <p14:tracePt t="16796" x="4594225" y="2698750"/>
          <p14:tracePt t="16804" x="4594225" y="2681288"/>
          <p14:tracePt t="16812" x="4594225" y="2671763"/>
          <p14:tracePt t="16860" x="4576763" y="2671763"/>
          <p14:tracePt t="16868" x="4513263" y="2781300"/>
          <p14:tracePt t="16876" x="4467225" y="2890838"/>
          <p14:tracePt t="16894" x="4330700" y="3182938"/>
          <p14:tracePt t="16900" x="4294188" y="3292475"/>
          <p14:tracePt t="16917" x="4230688" y="3429000"/>
          <p14:tracePt t="16964" x="4230688" y="3392488"/>
          <p14:tracePt t="16972" x="4230688" y="3328988"/>
          <p14:tracePt t="16979" x="4230688" y="3273425"/>
          <p14:tracePt t="16988" x="4230688" y="3209925"/>
          <p14:tracePt t="16996" x="4230688" y="3136900"/>
          <p14:tracePt t="17004" x="4230688" y="3082925"/>
          <p14:tracePt t="17012" x="4230688" y="3046413"/>
          <p14:tracePt t="17019" x="4230688" y="3009900"/>
          <p14:tracePt t="17031" x="4230688" y="2990850"/>
          <p14:tracePt t="17048" x="4221163" y="2982913"/>
          <p14:tracePt t="17093" x="4175125" y="3009900"/>
          <p14:tracePt t="17103" x="4138613" y="3073400"/>
          <p14:tracePt t="17109" x="4102100" y="3136900"/>
          <p14:tracePt t="17116" x="4094163" y="3173413"/>
          <p14:tracePt t="17125" x="4084638" y="3200400"/>
          <p14:tracePt t="17134" x="4065588" y="3209925"/>
          <p14:tracePt t="17140" x="4057650" y="3219450"/>
          <p14:tracePt t="17172" x="4057650" y="3228975"/>
          <p14:tracePt t="17204" x="4057650" y="3192463"/>
          <p14:tracePt t="17212" x="4057650" y="3173413"/>
          <p14:tracePt t="17219" x="4057650" y="3146425"/>
          <p14:tracePt t="17227" x="4057650" y="3136900"/>
          <p14:tracePt t="17236" x="4057650" y="3100388"/>
          <p14:tracePt t="17252" x="4065588" y="3090863"/>
          <p14:tracePt t="17260" x="4065588" y="3082925"/>
          <p14:tracePt t="17277" x="4065588" y="3063875"/>
          <p14:tracePt t="17294" x="4065588" y="3054350"/>
          <p14:tracePt t="17325" x="4065588" y="3046413"/>
          <p14:tracePt t="17493" x="4075113" y="3036888"/>
          <p14:tracePt t="17508" x="4075113" y="3027363"/>
          <p14:tracePt t="17516" x="4094163" y="3000375"/>
          <p14:tracePt t="17532" x="4102100" y="2982913"/>
          <p14:tracePt t="17541" x="4102100" y="2973388"/>
          <p14:tracePt t="17551" x="4102100" y="2954338"/>
          <p14:tracePt t="17557" x="4111625" y="2936875"/>
          <p14:tracePt t="17566" x="4111625" y="2927350"/>
          <p14:tracePt t="17572" x="4111625" y="2917825"/>
          <p14:tracePt t="17588" x="4111625" y="2900363"/>
          <p14:tracePt t="17596" x="4111625" y="2890838"/>
          <p14:tracePt t="17603" x="4121150" y="2873375"/>
          <p14:tracePt t="17635" x="4121150" y="2854325"/>
          <p14:tracePt t="17644" x="4121150" y="2844800"/>
          <p14:tracePt t="17652" x="4121150" y="2836863"/>
          <p14:tracePt t="17668" x="4121150" y="2808288"/>
          <p14:tracePt t="17677" x="4148138" y="2771775"/>
          <p14:tracePt t="17684" x="4148138" y="2744788"/>
          <p14:tracePt t="17694" x="4148138" y="2717800"/>
          <p14:tracePt t="17700" x="4148138" y="2690813"/>
          <p14:tracePt t="17708" x="4148138" y="2654300"/>
          <p14:tracePt t="17716" x="4148138" y="2617788"/>
          <p14:tracePt t="17725" x="4148138" y="2598738"/>
          <p14:tracePt t="17737" x="4148138" y="2562225"/>
          <p14:tracePt t="17740" x="4148138" y="2544763"/>
          <p14:tracePt t="17748" x="4148138" y="2508250"/>
          <p14:tracePt t="17756" x="4148138" y="2498725"/>
          <p14:tracePt t="17764" x="4148138" y="2462213"/>
          <p14:tracePt t="17772" x="4148138" y="2444750"/>
          <p14:tracePt t="17781" x="4148138" y="2425700"/>
          <p14:tracePt t="17796" x="4148138" y="2416175"/>
          <p14:tracePt t="17803" x="4148138" y="2408238"/>
          <p14:tracePt t="17813" x="4148138" y="2398713"/>
          <p14:tracePt t="17820" x="4148138" y="2379663"/>
          <p14:tracePt t="17828" x="4148138" y="2371725"/>
          <p14:tracePt t="17860" x="4138613" y="2343150"/>
          <p14:tracePt t="17876" x="4138613" y="2335213"/>
          <p14:tracePt t="17884" x="4129088" y="2316163"/>
          <p14:tracePt t="17894" x="4129088" y="2306638"/>
          <p14:tracePt t="17910" x="4129088" y="2298700"/>
          <p14:tracePt t="17916" x="4129088" y="2289175"/>
          <p14:tracePt t="17923" x="4129088" y="2279650"/>
          <p14:tracePt t="17939" x="4129088" y="2262188"/>
          <p14:tracePt t="17956" x="4129088" y="2252663"/>
          <p14:tracePt t="17964" x="4129088" y="2243138"/>
          <p14:tracePt t="17972" x="4129088" y="2225675"/>
          <p14:tracePt t="17979" x="4129088" y="2216150"/>
          <p14:tracePt t="17988" x="4129088" y="2197100"/>
          <p14:tracePt t="17996" x="4129088" y="2170113"/>
          <p14:tracePt t="18004" x="4129088" y="2152650"/>
          <p14:tracePt t="18012" x="4129088" y="2125663"/>
          <p14:tracePt t="18020" x="4129088" y="2079625"/>
          <p14:tracePt t="18028" x="4148138" y="2052638"/>
          <p14:tracePt t="18036" x="4175125" y="2006600"/>
          <p14:tracePt t="18045" x="4184650" y="1979613"/>
          <p14:tracePt t="18051" x="4194175" y="1951038"/>
          <p14:tracePt t="18062" x="4211638" y="1914525"/>
          <p14:tracePt t="18067" x="4221163" y="1897063"/>
          <p14:tracePt t="18076" x="4230688" y="1860550"/>
          <p14:tracePt t="18083" x="4230688" y="1851025"/>
          <p14:tracePt t="18094" x="4248150" y="1833563"/>
          <p14:tracePt t="18100" x="4257675" y="1814513"/>
          <p14:tracePt t="18308" x="4257675" y="1824038"/>
          <p14:tracePt t="18397" x="4257675" y="1814513"/>
          <p14:tracePt t="18403" x="4257675" y="1804988"/>
          <p14:tracePt t="18421" x="4267200" y="1778000"/>
          <p14:tracePt t="18510" x="4284663" y="1778000"/>
          <p14:tracePt t="18565" x="4294188" y="1778000"/>
          <p14:tracePt t="18574" x="4303713" y="1778000"/>
          <p14:tracePt t="18582" x="4311650" y="1778000"/>
          <p14:tracePt t="18596" x="4340225" y="1778000"/>
          <p14:tracePt t="18604" x="4348163" y="1768475"/>
          <p14:tracePt t="18620" x="4348163" y="1760538"/>
          <p14:tracePt t="18709" x="4367213" y="1760538"/>
          <p14:tracePt t="18715" x="4376738" y="1760538"/>
          <p14:tracePt t="18725" x="4394200" y="1760538"/>
          <p14:tracePt t="18731" x="4413250" y="1760538"/>
          <p14:tracePt t="18739" x="4421188" y="1760538"/>
          <p14:tracePt t="18755" x="4448175" y="1760538"/>
          <p14:tracePt t="18772" x="4484688" y="1778000"/>
          <p14:tracePt t="18788" x="4513263" y="1787525"/>
          <p14:tracePt t="18804" x="4521200" y="1787525"/>
          <p14:tracePt t="18837" x="4530725" y="1787525"/>
          <p14:tracePt t="18845" x="4549775" y="1787525"/>
          <p14:tracePt t="18860" x="4603750" y="1787525"/>
          <p14:tracePt t="18880" x="4649788" y="1778000"/>
          <p14:tracePt t="18885" x="4667250" y="1778000"/>
          <p14:tracePt t="18895" x="4722813" y="1778000"/>
          <p14:tracePt t="18900" x="4749800" y="1751013"/>
          <p14:tracePt t="18911" x="4795838" y="1731963"/>
          <p14:tracePt t="18916" x="4813300" y="1724025"/>
          <p14:tracePt t="18928" x="4822825" y="1724025"/>
          <p14:tracePt t="18932" x="4849813" y="1714500"/>
          <p14:tracePt t="18948" x="4868863" y="1704975"/>
          <p14:tracePt t="19420" x="4849813" y="1741488"/>
          <p14:tracePt t="19429" x="4840288" y="1751013"/>
          <p14:tracePt t="19435" x="4832350" y="1760538"/>
          <p14:tracePt t="19444" x="4822825" y="1768475"/>
          <p14:tracePt t="19452" x="4795838" y="1797050"/>
          <p14:tracePt t="19476" x="4786313" y="1804988"/>
          <p14:tracePt t="19492" x="4776788" y="1814513"/>
          <p14:tracePt t="19580" x="4767263" y="1824038"/>
          <p14:tracePt t="19612" x="4759325" y="1833563"/>
          <p14:tracePt t="19844" x="4749800" y="1851025"/>
          <p14:tracePt t="19852" x="4749800" y="1860550"/>
          <p14:tracePt t="19860" x="4740275" y="1860550"/>
          <p14:tracePt t="19876" x="4740275" y="1870075"/>
          <p14:tracePt t="19900" x="4730750" y="1878013"/>
          <p14:tracePt t="20173" x="4759325" y="1878013"/>
          <p14:tracePt t="20179" x="4776788" y="1878013"/>
          <p14:tracePt t="20187" x="4822825" y="1878013"/>
          <p14:tracePt t="20197" x="4832350" y="1878013"/>
          <p14:tracePt t="20203" x="4849813" y="1878013"/>
          <p14:tracePt t="20211" x="4859338" y="1878013"/>
          <p14:tracePt t="20220" x="4868863" y="1878013"/>
          <p14:tracePt t="20229" x="4895850" y="1870075"/>
          <p14:tracePt t="20251" x="4905375" y="1860550"/>
          <p14:tracePt t="20267" x="4913313" y="1860550"/>
          <p14:tracePt t="20276" x="4932363" y="1860550"/>
          <p14:tracePt t="20284" x="4949825" y="1860550"/>
          <p14:tracePt t="20293" x="4978400" y="1860550"/>
          <p14:tracePt t="20300" x="4995863" y="1860550"/>
          <p14:tracePt t="20310" x="5049838" y="1860550"/>
          <p14:tracePt t="20316" x="5086350" y="1860550"/>
          <p14:tracePt t="20324" x="5141913" y="1860550"/>
          <p14:tracePt t="20331" x="5187950" y="1860550"/>
          <p14:tracePt t="20340" x="5241925" y="1860550"/>
          <p14:tracePt t="20347" x="5268913" y="1860550"/>
          <p14:tracePt t="20356" x="5305425" y="1860550"/>
          <p14:tracePt t="20364" x="5314950" y="1860550"/>
          <p14:tracePt t="20372" x="5341938" y="1860550"/>
          <p14:tracePt t="20379" x="5351463" y="1860550"/>
          <p14:tracePt t="20909" x="5351463" y="1878013"/>
          <p14:tracePt t="20917" x="5324475" y="1924050"/>
          <p14:tracePt t="20924" x="5314950" y="1970088"/>
          <p14:tracePt t="20931" x="5297488" y="1997075"/>
          <p14:tracePt t="20939" x="5297488" y="2006600"/>
          <p14:tracePt t="20947" x="5287963" y="2024063"/>
          <p14:tracePt t="21044" x="5278438" y="2016125"/>
          <p14:tracePt t="21293" x="5278438" y="2006600"/>
          <p14:tracePt t="21316" x="5287963" y="1997075"/>
          <p14:tracePt t="21339" x="5297488" y="1987550"/>
          <p14:tracePt t="21380" x="5297488" y="1979613"/>
          <p14:tracePt t="21421" x="5297488" y="1970088"/>
          <p14:tracePt t="21430" x="5297488" y="1960563"/>
          <p14:tracePt t="21438" x="5297488" y="1951038"/>
          <p14:tracePt t="21444" x="5297488" y="1933575"/>
          <p14:tracePt t="21451" x="5305425" y="1933575"/>
          <p14:tracePt t="21460" x="5314950" y="1914525"/>
          <p14:tracePt t="21467" x="5324475" y="1906588"/>
          <p14:tracePt t="21476" x="5324475" y="1897063"/>
          <p14:tracePt t="21483" x="5334000" y="1878013"/>
          <p14:tracePt t="21493" x="5334000" y="1860550"/>
          <p14:tracePt t="21500" x="5341938" y="1851025"/>
          <p14:tracePt t="21517" x="5351463" y="1833563"/>
          <p14:tracePt t="21532" x="5351463" y="1814513"/>
          <p14:tracePt t="21758" x="5351463" y="1841500"/>
          <p14:tracePt t="21764" x="5351463" y="1860550"/>
          <p14:tracePt t="21771" x="5351463" y="1887538"/>
          <p14:tracePt t="21779" x="5351463" y="1906588"/>
          <p14:tracePt t="21787" x="5351463" y="1943100"/>
          <p14:tracePt t="21796" x="5351463" y="1987550"/>
          <p14:tracePt t="21803" x="5351463" y="2016125"/>
          <p14:tracePt t="21812" x="5351463" y="2043113"/>
          <p14:tracePt t="21819" x="5351463" y="2060575"/>
          <p14:tracePt t="21829" x="5351463" y="2089150"/>
          <p14:tracePt t="21917" x="5351463" y="2097088"/>
          <p14:tracePt t="21926" x="5351463" y="2125663"/>
          <p14:tracePt t="21931" x="5351463" y="2143125"/>
          <p14:tracePt t="21939" x="5351463" y="2152650"/>
          <p14:tracePt t="21948" x="5351463" y="2179638"/>
          <p14:tracePt t="21956" x="5341938" y="2197100"/>
          <p14:tracePt t="21963" x="5334000" y="2206625"/>
          <p14:tracePt t="21971" x="5334000" y="2216150"/>
          <p14:tracePt t="21979" x="5334000" y="2225675"/>
          <p14:tracePt t="21988" x="5334000" y="2233613"/>
          <p14:tracePt t="21996" x="5334000" y="2252663"/>
          <p14:tracePt t="22012" x="5334000" y="2262188"/>
          <p14:tracePt t="22077" x="5324475" y="2270125"/>
          <p14:tracePt t="22094" x="5314950" y="2306638"/>
          <p14:tracePt t="22110" x="5305425" y="2325688"/>
          <p14:tracePt t="22120" x="5305425" y="2352675"/>
          <p14:tracePt t="22124" x="5268913" y="2398713"/>
          <p14:tracePt t="22131" x="5268913" y="2416175"/>
          <p14:tracePt t="22139" x="5268913" y="2452688"/>
          <p14:tracePt t="22147" x="5268913" y="2462213"/>
          <p14:tracePt t="22156" x="5260975" y="2498725"/>
          <p14:tracePt t="22163" x="5260975" y="2544763"/>
          <p14:tracePt t="22171" x="5260975" y="2562225"/>
          <p14:tracePt t="22179" x="5260975" y="2589213"/>
          <p14:tracePt t="22187" x="5260975" y="2608263"/>
          <p14:tracePt t="22196" x="5260975" y="2617788"/>
          <p14:tracePt t="22461" x="5314950" y="2598738"/>
          <p14:tracePt t="22467" x="5341938" y="2581275"/>
          <p14:tracePt t="22475" x="5387975" y="2544763"/>
          <p14:tracePt t="22483" x="5414963" y="2525713"/>
          <p14:tracePt t="22493" x="5451475" y="2489200"/>
          <p14:tracePt t="22499" x="5470525" y="2471738"/>
          <p14:tracePt t="22509" x="5497513" y="2452688"/>
          <p14:tracePt t="22516" x="5514975" y="2435225"/>
          <p14:tracePt t="22524" x="5524500" y="2425700"/>
          <p14:tracePt t="22532" x="5534025" y="2425700"/>
          <p14:tracePt t="22539" x="5543550" y="2416175"/>
          <p14:tracePt t="22572" x="5561013" y="2398713"/>
          <p14:tracePt t="22580" x="5580063" y="2389188"/>
          <p14:tracePt t="22588" x="5588000" y="2379663"/>
          <p14:tracePt t="22596" x="5624513" y="2362200"/>
          <p14:tracePt t="22605" x="5670550" y="2325688"/>
          <p14:tracePt t="22612" x="5707063" y="2298700"/>
          <p14:tracePt t="22620" x="5753100" y="2262188"/>
          <p14:tracePt t="22628" x="5797550" y="2216150"/>
          <p14:tracePt t="22637" x="5862638" y="2170113"/>
          <p14:tracePt t="22644" x="5899150" y="2143125"/>
          <p14:tracePt t="22652" x="5943600" y="2106613"/>
          <p14:tracePt t="22659" x="5972175" y="2070100"/>
          <p14:tracePt t="22667" x="6016625" y="2052638"/>
          <p14:tracePt t="22676" x="6043613" y="2033588"/>
          <p14:tracePt t="22683" x="6062663" y="2016125"/>
          <p14:tracePt t="22693" x="6072188" y="2006600"/>
          <p14:tracePt t="22700" x="6072188" y="1997075"/>
          <p14:tracePt t="22709" x="6080125" y="1987550"/>
          <p14:tracePt t="22716" x="6089650" y="1970088"/>
          <p14:tracePt t="22916" x="6126163" y="1951038"/>
          <p14:tracePt t="22933" x="6126163" y="1943100"/>
          <p14:tracePt t="22939" x="6135688" y="1933575"/>
          <p14:tracePt t="22948" x="6145213" y="1924050"/>
          <p14:tracePt t="22956" x="6162675" y="1924050"/>
          <p14:tracePt t="22964" x="6189663" y="1897063"/>
          <p14:tracePt t="22972" x="6199188" y="1897063"/>
          <p14:tracePt t="22979" x="6245225" y="1870075"/>
          <p14:tracePt t="22987" x="6254750" y="1870075"/>
          <p14:tracePt t="22995" x="6291263" y="1860550"/>
          <p14:tracePt t="23004" x="6326188" y="1851025"/>
          <p14:tracePt t="23012" x="6372225" y="1824038"/>
          <p14:tracePt t="23020" x="6418263" y="1814513"/>
          <p14:tracePt t="23028" x="6472238" y="1804988"/>
          <p14:tracePt t="23036" x="6518275" y="1797050"/>
          <p14:tracePt t="23045" x="6564313" y="1768475"/>
          <p14:tracePt t="23054" x="6591300" y="1760538"/>
          <p14:tracePt t="23063" x="6637338" y="1741488"/>
          <p14:tracePt t="23069" x="6664325" y="1724025"/>
          <p14:tracePt t="23080" x="6718300" y="1724025"/>
          <p14:tracePt t="23086" x="6727825" y="1714500"/>
          <p14:tracePt t="23094" x="6746875" y="1704975"/>
          <p14:tracePt t="23140" x="6764338" y="1704975"/>
          <p14:tracePt t="23172" x="6773863" y="1704975"/>
          <p14:tracePt t="23180" x="6783388" y="1704975"/>
          <p14:tracePt t="23188" x="6791325" y="1704975"/>
          <p14:tracePt t="23389" x="6791325" y="1697038"/>
          <p14:tracePt t="23395" x="6764338" y="1677988"/>
          <p14:tracePt t="23412" x="6746875" y="1668463"/>
          <p14:tracePt t="23419" x="6727825" y="1668463"/>
          <p14:tracePt t="23428" x="6718300" y="1660525"/>
          <p14:tracePt t="23444" x="6700838" y="1660525"/>
          <p14:tracePt t="23903" x="6691313" y="1660525"/>
          <p14:tracePt t="23911" x="6673850" y="1651000"/>
          <p14:tracePt t="23927" x="6664325" y="1631950"/>
          <p14:tracePt t="24356" x="6664325" y="1624013"/>
          <p14:tracePt t="24364" x="6727825" y="1614488"/>
          <p14:tracePt t="24372" x="6791325" y="1604963"/>
          <p14:tracePt t="24379" x="6864350" y="1577975"/>
          <p14:tracePt t="24387" x="6929438" y="1568450"/>
          <p14:tracePt t="24396" x="7000875" y="1550988"/>
          <p14:tracePt t="24403" x="7046913" y="1541463"/>
          <p14:tracePt t="24413" x="7102475" y="1541463"/>
          <p14:tracePt t="24421" x="7138988" y="1541463"/>
          <p14:tracePt t="24430" x="7183438" y="1541463"/>
          <p14:tracePt t="24436" x="7212013" y="1541463"/>
          <p14:tracePt t="24444" x="7256463" y="1541463"/>
          <p14:tracePt t="24451" x="7283450" y="1541463"/>
          <p14:tracePt t="24460" x="7302500" y="1541463"/>
          <p14:tracePt t="24467" x="7319963" y="1541463"/>
          <p14:tracePt t="24476" x="7348538" y="1541463"/>
          <p14:tracePt t="24484" x="7366000" y="1541463"/>
          <p14:tracePt t="24492" x="7392988" y="1541463"/>
          <p14:tracePt t="24500" x="7439025" y="1541463"/>
          <p14:tracePt t="24510" x="7458075" y="1541463"/>
          <p14:tracePt t="24515" x="7485063" y="1541463"/>
          <p14:tracePt t="24526" x="7512050" y="1541463"/>
          <p14:tracePt t="24531" x="7539038" y="1541463"/>
          <p14:tracePt t="24542" x="7585075" y="1541463"/>
          <p14:tracePt t="24547" x="7612063" y="1541463"/>
          <p14:tracePt t="24557" x="7648575" y="1541463"/>
          <p14:tracePt t="24563" x="7704138" y="1541463"/>
          <p14:tracePt t="24571" x="7748588" y="1568450"/>
          <p14:tracePt t="24579" x="7804150" y="1568450"/>
          <p14:tracePt t="24588" x="7867650" y="1577975"/>
          <p14:tracePt t="24595" x="7921625" y="1577975"/>
          <p14:tracePt t="24604" x="7986713" y="1587500"/>
          <p14:tracePt t="24612" x="8040688" y="1595438"/>
          <p14:tracePt t="24620" x="8096250" y="1595438"/>
          <p14:tracePt t="24628" x="8140700" y="1624013"/>
          <p14:tracePt t="24636" x="8159750" y="1624013"/>
          <p14:tracePt t="24643" x="8186738" y="1624013"/>
          <p14:tracePt t="24653" x="8204200" y="1624013"/>
          <p14:tracePt t="24900" x="8132763" y="1624013"/>
          <p14:tracePt t="24908" x="8004175" y="1624013"/>
          <p14:tracePt t="24916" x="7840663" y="1624013"/>
          <p14:tracePt t="24924" x="7658100" y="1624013"/>
          <p14:tracePt t="24932" x="7485063" y="1624013"/>
          <p14:tracePt t="24943" x="7302500" y="1624013"/>
          <p14:tracePt t="24948" x="7156450" y="1624013"/>
          <p14:tracePt t="24957" x="7029450" y="1624013"/>
          <p14:tracePt t="24964" x="6900863" y="1624013"/>
          <p14:tracePt t="24971" x="6827838" y="1624013"/>
          <p14:tracePt t="24979" x="6754813" y="1624013"/>
          <p14:tracePt t="24987" x="6718300" y="1624013"/>
          <p14:tracePt t="24995" x="6700838" y="1624013"/>
          <p14:tracePt t="25365" x="6791325" y="1624013"/>
          <p14:tracePt t="25372" x="6919913" y="1624013"/>
          <p14:tracePt t="25381" x="7083425" y="1624013"/>
          <p14:tracePt t="25388" x="7212013" y="1624013"/>
          <p14:tracePt t="25396" x="7339013" y="1624013"/>
          <p14:tracePt t="25403" x="7429500" y="1624013"/>
          <p14:tracePt t="25412" x="7502525" y="1624013"/>
          <p14:tracePt t="25419" x="7548563" y="1624013"/>
          <p14:tracePt t="25428" x="7585075" y="1624013"/>
          <p14:tracePt t="25435" x="7594600" y="1624013"/>
          <p14:tracePt t="25444" x="7602538" y="1624013"/>
          <p14:tracePt t="25509" x="7631113" y="1624013"/>
          <p14:tracePt t="25517" x="7685088" y="1631950"/>
          <p14:tracePt t="25525" x="7767638" y="1651000"/>
          <p14:tracePt t="25532" x="7894638" y="1660525"/>
          <p14:tracePt t="25540" x="7986713" y="1687513"/>
          <p14:tracePt t="25547" x="8086725" y="1714500"/>
          <p14:tracePt t="25556" x="8177213" y="1714500"/>
          <p14:tracePt t="25563" x="8232775" y="1724025"/>
          <p14:tracePt t="25572" x="8277225" y="1724025"/>
          <p14:tracePt t="25579" x="8296275" y="1731963"/>
          <p14:tracePt t="25973" x="8204200" y="1731963"/>
          <p14:tracePt t="25979" x="8059738" y="1751013"/>
          <p14:tracePt t="25988" x="7913688" y="1778000"/>
          <p14:tracePt t="25995" x="7777163" y="1824038"/>
          <p14:tracePt t="26004" x="7648575" y="1841500"/>
          <p14:tracePt t="26012" x="7567613" y="1870075"/>
          <p14:tracePt t="26020" x="7512050" y="1887538"/>
          <p14:tracePt t="26028" x="7466013" y="1897063"/>
          <p14:tracePt t="26036" x="7448550" y="1906588"/>
          <p14:tracePt t="26092" x="7439025" y="1906588"/>
          <p14:tracePt t="26125" x="7421563" y="1906588"/>
          <p14:tracePt t="26131" x="7412038" y="1906588"/>
          <p14:tracePt t="26630" x="7412038" y="1897063"/>
          <p14:tracePt t="26661" x="7412038" y="1887538"/>
          <p14:tracePt t="27709" x="7412038" y="1870075"/>
          <p14:tracePt t="27719" x="7412038" y="1860550"/>
          <p14:tracePt t="27726" x="7421563" y="1860550"/>
          <p14:tracePt t="27733" x="7429500" y="1833563"/>
          <p14:tracePt t="27739" x="7439025" y="1814513"/>
          <p14:tracePt t="27749" x="7458075" y="1778000"/>
          <p14:tracePt t="27756" x="7466013" y="1768475"/>
          <p14:tracePt t="27763" x="7475538" y="1751013"/>
          <p14:tracePt t="27771" x="7485063" y="1724025"/>
          <p14:tracePt t="27779" x="7502525" y="1704975"/>
          <p14:tracePt t="27787" x="7502525" y="1687513"/>
          <p14:tracePt t="27796" x="7512050" y="1677988"/>
          <p14:tracePt t="27803" x="7512050" y="1668463"/>
          <p14:tracePt t="27811" x="7521575" y="1668463"/>
          <p14:tracePt t="27836" x="7531100" y="1660525"/>
          <p14:tracePt t="28445" x="7539038" y="1660525"/>
          <p14:tracePt t="28460" x="7539038" y="1677988"/>
          <p14:tracePt t="28467" x="7539038" y="1687513"/>
          <p14:tracePt t="28476" x="7539038" y="1704975"/>
          <p14:tracePt t="28484" x="7539038" y="1724025"/>
          <p14:tracePt t="28492" x="7539038" y="1731963"/>
          <p14:tracePt t="28499" x="7539038" y="1741488"/>
          <p14:tracePt t="28509" x="7531100" y="1751013"/>
          <p14:tracePt t="28526" x="7531100" y="1760538"/>
          <p14:tracePt t="28540" x="7531100" y="1768475"/>
          <p14:tracePt t="28563" x="7521575" y="1778000"/>
          <p14:tracePt t="28684" x="7521575" y="1787525"/>
          <p14:tracePt t="29258" x="7521575" y="1768475"/>
          <p14:tracePt t="29266" x="7512050" y="1741488"/>
          <p14:tracePt t="29273" x="7502525" y="1724025"/>
          <p14:tracePt t="29277" x="7502525" y="1704975"/>
          <p14:tracePt t="29285" x="7502525" y="1677988"/>
          <p14:tracePt t="29292" x="7502525" y="1668463"/>
          <p14:tracePt t="29300" x="7502525" y="1660525"/>
          <p14:tracePt t="29309" x="7502525" y="1651000"/>
          <p14:tracePt t="29316" x="7502525" y="1631950"/>
          <p14:tracePt t="29517" x="7502525" y="1624013"/>
          <p14:tracePt t="29524" x="7502525" y="1614488"/>
          <p14:tracePt t="29540" x="7512050" y="1614488"/>
          <p14:tracePt t="29555" x="7521575" y="1604963"/>
          <p14:tracePt t="30754" x="7512050" y="1604963"/>
          <p14:tracePt t="30761" x="7502525" y="1604963"/>
          <p14:tracePt t="30767" x="7494588" y="1604963"/>
          <p14:tracePt t="30780" x="7485063" y="1614488"/>
          <p14:tracePt t="31021" x="7448550" y="1624013"/>
          <p14:tracePt t="31028" x="7339013" y="1641475"/>
          <p14:tracePt t="31036" x="7192963" y="1651000"/>
          <p14:tracePt t="31044" x="7083425" y="1651000"/>
          <p14:tracePt t="31051" x="6956425" y="1651000"/>
          <p14:tracePt t="31061" x="6846888" y="1651000"/>
          <p14:tracePt t="31067" x="6737350" y="1651000"/>
          <p14:tracePt t="31076" x="6645275" y="1651000"/>
          <p14:tracePt t="31084" x="6591300" y="1651000"/>
          <p14:tracePt t="31092" x="6554788" y="1651000"/>
          <p14:tracePt t="31099" x="6527800" y="1651000"/>
          <p14:tracePt t="31363" x="6600825" y="1651000"/>
          <p14:tracePt t="31373" x="6746875" y="1651000"/>
          <p14:tracePt t="31380" x="6910388" y="1651000"/>
          <p14:tracePt t="31387" x="7073900" y="1651000"/>
          <p14:tracePt t="31396" x="7239000" y="1651000"/>
          <p14:tracePt t="31403" x="7385050" y="1651000"/>
          <p14:tracePt t="31411" x="7531100" y="1651000"/>
          <p14:tracePt t="31419" x="7621588" y="1651000"/>
          <p14:tracePt t="31428" x="7675563" y="1651000"/>
          <p14:tracePt t="31436" x="7721600" y="1651000"/>
          <p14:tracePt t="31444" x="7748588" y="1651000"/>
          <p14:tracePt t="31451" x="7758113" y="1651000"/>
          <p14:tracePt t="31981" x="7767638" y="1651000"/>
          <p14:tracePt t="31990" x="7804150" y="1651000"/>
          <p14:tracePt t="31997" x="7831138" y="1677988"/>
          <p14:tracePt t="32004" x="7858125" y="1677988"/>
          <p14:tracePt t="32012" x="7885113" y="1687513"/>
          <p14:tracePt t="32027" x="7894638" y="1687513"/>
          <p14:tracePt t="33143" x="7877175" y="1697038"/>
          <p14:tracePt t="33147" x="7840663" y="1704975"/>
          <p14:tracePt t="33157" x="7740650" y="1731963"/>
          <p14:tracePt t="33164" x="7685088" y="1741488"/>
          <p14:tracePt t="33173" x="7639050" y="1741488"/>
          <p14:tracePt t="33181" x="7585075" y="1751013"/>
          <p14:tracePt t="33190" x="7558088" y="1751013"/>
          <p14:tracePt t="33198" x="7502525" y="1768475"/>
          <p14:tracePt t="33205" x="7466013" y="1768475"/>
          <p14:tracePt t="33212" x="7439025" y="1768475"/>
          <p14:tracePt t="33221" x="7421563" y="1768475"/>
          <p14:tracePt t="33230" x="7392988" y="1787525"/>
          <p14:tracePt t="33244" x="7375525" y="1797050"/>
          <p14:tracePt t="33252" x="7356475" y="1797050"/>
          <p14:tracePt t="33260" x="7348538" y="1797050"/>
          <p14:tracePt t="33268" x="7329488" y="1804988"/>
          <p14:tracePt t="33276" x="7319963" y="1804988"/>
          <p14:tracePt t="33284" x="7312025" y="1804988"/>
          <p14:tracePt t="33293" x="7275513" y="1814513"/>
          <p14:tracePt t="33300" x="7265988" y="1814513"/>
          <p14:tracePt t="33310" x="7239000" y="1833563"/>
          <p14:tracePt t="33327" x="7229475" y="1833563"/>
          <p14:tracePt t="33332" x="7219950" y="1833563"/>
          <p14:tracePt t="33343" x="7202488" y="1833563"/>
          <p14:tracePt t="33587" x="7192963" y="1841500"/>
          <p14:tracePt t="33605" x="7175500" y="1860550"/>
          <p14:tracePt t="33620" x="7156450" y="1878013"/>
          <p14:tracePt t="33796" x="7138988" y="1878013"/>
          <p14:tracePt t="33804" x="7092950" y="1914525"/>
          <p14:tracePt t="33811" x="7073900" y="1933575"/>
          <p14:tracePt t="33821" x="7037388" y="1979613"/>
          <p14:tracePt t="33828" x="7019925" y="1997075"/>
          <p14:tracePt t="33837" x="7010400" y="2016125"/>
          <p14:tracePt t="33846" x="7000875" y="2033588"/>
          <p14:tracePt t="33853" x="6992938" y="2043113"/>
          <p14:tracePt t="33924" x="6983413" y="2043113"/>
          <p14:tracePt t="33941" x="6983413" y="2033588"/>
          <p14:tracePt t="33956" x="6983413" y="2024063"/>
          <p14:tracePt t="34037" x="6973888" y="2024063"/>
          <p14:tracePt t="34043" x="6956425" y="2043113"/>
          <p14:tracePt t="34052" x="6946900" y="2052638"/>
          <p14:tracePt t="34060" x="6937375" y="2070100"/>
          <p14:tracePt t="34068" x="6937375" y="2079625"/>
          <p14:tracePt t="34076" x="6929438" y="2079625"/>
          <p14:tracePt t="34283" x="6919913" y="2089150"/>
          <p14:tracePt t="34299" x="6910388" y="2097088"/>
          <p14:tracePt t="34765" x="6900863" y="2097088"/>
          <p14:tracePt t="34771" x="6883400" y="2097088"/>
          <p14:tracePt t="34779" x="6846888" y="2133600"/>
          <p14:tracePt t="34788" x="6827838" y="2152650"/>
          <p14:tracePt t="34795" x="6810375" y="2170113"/>
          <p14:tracePt t="34803" x="6783388" y="2189163"/>
          <p14:tracePt t="34811" x="6754813" y="2206625"/>
          <p14:tracePt t="34819" x="6727825" y="2225675"/>
          <p14:tracePt t="34828" x="6700838" y="2252663"/>
          <p14:tracePt t="34836" x="6681788" y="2270125"/>
          <p14:tracePt t="34844" x="6654800" y="2289175"/>
          <p14:tracePt t="34851" x="6627813" y="2298700"/>
          <p14:tracePt t="34861" x="6600825" y="2316163"/>
          <p14:tracePt t="34868" x="6564313" y="2343150"/>
          <p14:tracePt t="34894" x="6518275" y="2379663"/>
          <p14:tracePt t="34899" x="6508750" y="2389188"/>
          <p14:tracePt t="34908" x="6481763" y="2416175"/>
          <p14:tracePt t="34916" x="6472238" y="2425700"/>
          <p14:tracePt t="34925" x="6464300" y="2435225"/>
          <p14:tracePt t="34932" x="6435725" y="2462213"/>
          <p14:tracePt t="34941" x="6418263" y="2481263"/>
          <p14:tracePt t="34948" x="6408738" y="2498725"/>
          <p14:tracePt t="34956" x="6372225" y="2535238"/>
          <p14:tracePt t="34963" x="6362700" y="2562225"/>
          <p14:tracePt t="34972" x="6345238" y="2581275"/>
          <p14:tracePt t="34980" x="6326188" y="2608263"/>
          <p14:tracePt t="34987" x="6318250" y="2617788"/>
          <p14:tracePt t="34996" x="6308725" y="2644775"/>
          <p14:tracePt t="35003" x="6291263" y="2662238"/>
          <p14:tracePt t="35228" x="6281738" y="2662238"/>
          <p14:tracePt t="35236" x="6272213" y="2662238"/>
          <p14:tracePt t="35244" x="6235700" y="2662238"/>
          <p14:tracePt t="35252" x="6208713" y="2698750"/>
          <p14:tracePt t="35261" x="6172200" y="2708275"/>
          <p14:tracePt t="35268" x="6135688" y="2727325"/>
          <p14:tracePt t="35280" x="6099175" y="2763838"/>
          <p14:tracePt t="35283" x="6072188" y="2771775"/>
          <p14:tracePt t="35292" x="6026150" y="2808288"/>
          <p14:tracePt t="35299" x="5980113" y="2827338"/>
          <p14:tracePt t="35308" x="5962650" y="2836863"/>
          <p14:tracePt t="35316" x="5907088" y="2873375"/>
          <p14:tracePt t="35325" x="5899150" y="2881313"/>
          <p14:tracePt t="35332" x="5843588" y="2917825"/>
          <p14:tracePt t="35341" x="5816600" y="2917825"/>
          <p14:tracePt t="35347" x="5807075" y="2927350"/>
          <p14:tracePt t="35356" x="5797550" y="2963863"/>
          <p14:tracePt t="35363" x="5780088" y="2963863"/>
          <p14:tracePt t="35372" x="5761038" y="2973388"/>
          <p14:tracePt t="35379" x="5716588" y="2982913"/>
          <p14:tracePt t="35389" x="5661025" y="3009900"/>
          <p14:tracePt t="35397" x="5616575" y="3009900"/>
          <p14:tracePt t="35405" x="5561013" y="3017838"/>
          <p14:tracePt t="35414" x="5497513" y="3036888"/>
          <p14:tracePt t="35421" x="5424488" y="3046413"/>
          <p14:tracePt t="35429" x="5378450" y="3046413"/>
          <p14:tracePt t="35436" x="5314950" y="3073400"/>
          <p14:tracePt t="35445" x="5268913" y="3073400"/>
          <p14:tracePt t="35452" x="5224463" y="3082925"/>
          <p14:tracePt t="35461" x="5168900" y="3082925"/>
          <p14:tracePt t="35467" x="5141913" y="3082925"/>
          <p14:tracePt t="35476" x="5105400" y="3082925"/>
          <p14:tracePt t="35485" x="5068888" y="3082925"/>
          <p14:tracePt t="35498" x="5049838" y="3082925"/>
          <p14:tracePt t="35527" x="5032375" y="3082925"/>
          <p14:tracePt t="35580" x="5022850" y="3082925"/>
          <p14:tracePt t="35587" x="5005388" y="3082925"/>
          <p14:tracePt t="35596" x="4978400" y="3082925"/>
          <p14:tracePt t="35604" x="4932363" y="3082925"/>
          <p14:tracePt t="35612" x="4905375" y="3082925"/>
          <p14:tracePt t="35619" x="4876800" y="3082925"/>
          <p14:tracePt t="35627" x="4822825" y="3082925"/>
          <p14:tracePt t="35636" x="4767263" y="3082925"/>
          <p14:tracePt t="35644" x="4713288" y="3082925"/>
          <p14:tracePt t="35652" x="4649788" y="3082925"/>
          <p14:tracePt t="35660" x="4613275" y="3082925"/>
          <p14:tracePt t="35668" x="4586288" y="3082925"/>
          <p14:tracePt t="35676" x="4557713" y="3082925"/>
          <p14:tracePt t="35683" x="4549775" y="3082925"/>
          <p14:tracePt t="35692" x="4540250" y="3082925"/>
          <p14:tracePt t="35940" x="4521200" y="3082925"/>
          <p14:tracePt t="35948" x="4513263" y="3082925"/>
          <p14:tracePt t="35956" x="4476750" y="3082925"/>
          <p14:tracePt t="35964" x="4413250" y="3054350"/>
          <p14:tracePt t="35972" x="4348163" y="3000375"/>
          <p14:tracePt t="35980" x="4321175" y="2990850"/>
          <p14:tracePt t="35989" x="4267200" y="2982913"/>
          <p14:tracePt t="35997" x="4248150" y="2982913"/>
          <p14:tracePt t="36003" x="4211638" y="2963863"/>
          <p14:tracePt t="36011" x="4184650" y="2954338"/>
          <p14:tracePt t="36020" x="4175125" y="2954338"/>
          <p14:tracePt t="36100" x="4165600" y="2954338"/>
          <p14:tracePt t="36324" x="4175125" y="2954338"/>
          <p14:tracePt t="36331" x="4230688" y="2954338"/>
          <p14:tracePt t="36340" x="4275138" y="2954338"/>
          <p14:tracePt t="36347" x="4340225" y="2954338"/>
          <p14:tracePt t="36356" x="4384675" y="2946400"/>
          <p14:tracePt t="36363" x="4413250" y="2946400"/>
          <p14:tracePt t="36372" x="4457700" y="2946400"/>
          <p14:tracePt t="36379" x="4484688" y="2936875"/>
          <p14:tracePt t="36387" x="4503738" y="2936875"/>
          <p14:tracePt t="36396" x="4513263" y="2936875"/>
          <p14:tracePt t="36403" x="4540250" y="2917825"/>
          <p14:tracePt t="36412" x="4557713" y="2909888"/>
          <p14:tracePt t="36419" x="4594225" y="2909888"/>
          <p14:tracePt t="36429" x="4603750" y="2900363"/>
          <p14:tracePt t="36437" x="4630738" y="2890838"/>
          <p14:tracePt t="36444" x="4630738" y="2881313"/>
          <p14:tracePt t="36452" x="4649788" y="2873375"/>
          <p14:tracePt t="36460" x="4659313" y="2863850"/>
          <p14:tracePt t="36467" x="4676775" y="2854325"/>
          <p14:tracePt t="36483" x="4686300" y="2854325"/>
          <p14:tracePt t="36500" x="4695825" y="2844800"/>
          <p14:tracePt t="36516" x="4703763" y="2844800"/>
          <p14:tracePt t="36525" x="4713288" y="2844800"/>
          <p14:tracePt t="36532" x="4722813" y="2844800"/>
          <p14:tracePt t="36542" x="4749800" y="2844800"/>
          <p14:tracePt t="36548" x="4767263" y="2844800"/>
          <p14:tracePt t="36556" x="4795838" y="2844800"/>
          <p14:tracePt t="36564" x="4822825" y="2844800"/>
          <p14:tracePt t="36572" x="4849813" y="2844800"/>
          <p14:tracePt t="36580" x="4859338" y="2844800"/>
          <p14:tracePt t="36588" x="4886325" y="2844800"/>
          <p14:tracePt t="36596" x="4895850" y="2844800"/>
          <p14:tracePt t="36603" x="4913313" y="2844800"/>
          <p14:tracePt t="36611" x="4932363" y="2863850"/>
          <p14:tracePt t="36635" x="4941888" y="2863850"/>
          <p14:tracePt t="37061" x="4959350" y="2881313"/>
          <p14:tracePt t="37076" x="4968875" y="2917825"/>
          <p14:tracePt t="37085" x="4986338" y="2936875"/>
          <p14:tracePt t="37091" x="4995863" y="2973388"/>
          <p14:tracePt t="37099" x="5014913" y="3009900"/>
          <p14:tracePt t="37112" x="5032375" y="3027363"/>
          <p14:tracePt t="37116" x="5059363" y="3073400"/>
          <p14:tracePt t="37129" x="5105400" y="3119438"/>
          <p14:tracePt t="37133" x="5122863" y="3136900"/>
          <p14:tracePt t="37145" x="5168900" y="3182938"/>
          <p14:tracePt t="37149" x="5224463" y="3265488"/>
          <p14:tracePt t="37162" x="5278438" y="3302000"/>
          <p14:tracePt t="37165" x="5341938" y="3355975"/>
          <p14:tracePt t="37172" x="5405438" y="3411538"/>
          <p14:tracePt t="37180" x="5434013" y="3429000"/>
          <p14:tracePt t="37188" x="5478463" y="3475038"/>
          <p14:tracePt t="37196" x="5551488" y="3529013"/>
          <p14:tracePt t="37204" x="5597525" y="3575050"/>
          <p14:tracePt t="37212" x="5643563" y="3629025"/>
          <p14:tracePt t="37220" x="5680075" y="3657600"/>
          <p14:tracePt t="37228" x="5716588" y="3702050"/>
          <p14:tracePt t="37236" x="5770563" y="3775075"/>
          <p14:tracePt t="37245" x="5789613" y="3803650"/>
          <p14:tracePt t="37253" x="5816600" y="3821113"/>
          <p14:tracePt t="37262" x="5834063" y="3840163"/>
          <p14:tracePt t="37270" x="5843588" y="3857625"/>
          <p14:tracePt t="37279" x="5880100" y="3903663"/>
          <p14:tracePt t="37284" x="5889625" y="3911600"/>
          <p14:tracePt t="37294" x="5899150" y="3940175"/>
          <p14:tracePt t="37301" x="5916613" y="3967163"/>
          <p14:tracePt t="37308" x="5953125" y="4003675"/>
          <p14:tracePt t="37316" x="5980113" y="4021138"/>
          <p14:tracePt t="37325" x="5989638" y="4030663"/>
          <p14:tracePt t="37331" x="6016625" y="4040188"/>
          <p14:tracePt t="37341" x="6026150" y="4049713"/>
          <p14:tracePt t="37347" x="6026150" y="4057650"/>
          <p14:tracePt t="37363" x="6035675" y="4067175"/>
          <p14:tracePt t="37454" x="6053138" y="4067175"/>
          <p14:tracePt t="37460" x="6062663" y="4067175"/>
          <p14:tracePt t="37467" x="6080125" y="4076700"/>
          <p14:tracePt t="37476" x="6089650" y="4094163"/>
          <p14:tracePt t="37484" x="6099175" y="4094163"/>
          <p14:tracePt t="37495" x="6108700" y="4103688"/>
          <p14:tracePt t="37501" x="6108700" y="4113213"/>
          <p14:tracePt t="37512" x="6116638" y="4122738"/>
          <p14:tracePt t="37516" x="6135688" y="4149725"/>
          <p14:tracePt t="37532" x="6145213" y="4176713"/>
          <p14:tracePt t="37670" x="6145213" y="4186238"/>
          <p14:tracePt t="37676" x="6145213" y="4195763"/>
          <p14:tracePt t="37684" x="6135688" y="4213225"/>
          <p14:tracePt t="37695" x="6135688" y="4222750"/>
          <p14:tracePt t="37705" x="6126163" y="4240213"/>
          <p14:tracePt t="37887" x="6218238" y="4249738"/>
          <p14:tracePt t="37892" x="6418263" y="4276725"/>
          <p14:tracePt t="37901" x="6664325" y="4313238"/>
          <p14:tracePt t="37912" x="6883400" y="4368800"/>
          <p14:tracePt t="37917" x="7119938" y="4386263"/>
          <p14:tracePt t="37929" x="7319963" y="4395788"/>
          <p14:tracePt t="37933" x="7448550" y="4441825"/>
          <p14:tracePt t="37946" x="7585075" y="4459288"/>
          <p14:tracePt t="37950" x="7675563" y="4459288"/>
          <p14:tracePt t="37959" x="7731125" y="4468813"/>
          <p14:tracePt t="37964" x="7758113" y="4468813"/>
          <p14:tracePt t="38221" x="7767638" y="4486275"/>
          <p14:tracePt t="38227" x="7758113" y="4514850"/>
          <p14:tracePt t="38236" x="7694613" y="4514850"/>
          <p14:tracePt t="38244" x="7612063" y="4532313"/>
          <p14:tracePt t="38251" x="7502525" y="4532313"/>
          <p14:tracePt t="38260" x="7429500" y="4532313"/>
          <p14:tracePt t="38267" x="7339013" y="4532313"/>
          <p14:tracePt t="38276" x="7283450" y="4532313"/>
          <p14:tracePt t="38284" x="7219950" y="4532313"/>
          <p14:tracePt t="38292" x="7192963" y="4532313"/>
          <p14:tracePt t="38299" x="7156450" y="4532313"/>
          <p14:tracePt t="38308" x="7129463" y="4532313"/>
          <p14:tracePt t="38316" x="7119938" y="4532313"/>
          <p14:tracePt t="38333" x="7110413" y="4532313"/>
          <p14:tracePt t="38346" x="7102475" y="4532313"/>
          <p14:tracePt t="38349" x="7092950" y="4532313"/>
          <p14:tracePt t="38362" x="7065963" y="4532313"/>
          <p14:tracePt t="38363" x="7056438" y="4532313"/>
          <p14:tracePt t="38372" x="7019925" y="4551363"/>
          <p14:tracePt t="38380" x="6964363" y="4551363"/>
          <p14:tracePt t="38387" x="6919913" y="4559300"/>
          <p14:tracePt t="38396" x="6846888" y="4568825"/>
          <p14:tracePt t="38403" x="6819900" y="4568825"/>
          <p14:tracePt t="38411" x="6764338" y="4587875"/>
          <p14:tracePt t="38419" x="6727825" y="4587875"/>
          <p14:tracePt t="38427" x="6700838" y="4605338"/>
          <p14:tracePt t="38436" x="6681788" y="4614863"/>
          <p14:tracePt t="38444" x="6664325" y="4614863"/>
          <p14:tracePt t="38452" x="6654800" y="4624388"/>
          <p14:tracePt t="38669" x="6746875" y="4624388"/>
          <p14:tracePt t="38676" x="6856413" y="4632325"/>
          <p14:tracePt t="38683" x="7000875" y="4668838"/>
          <p14:tracePt t="38692" x="7129463" y="4678363"/>
          <p14:tracePt t="38699" x="7256463" y="4678363"/>
          <p14:tracePt t="38708" x="7385050" y="4678363"/>
          <p14:tracePt t="38715" x="7494588" y="4678363"/>
          <p14:tracePt t="38724" x="7585075" y="4678363"/>
          <p14:tracePt t="38732" x="7658100" y="4678363"/>
          <p14:tracePt t="38741" x="7721600" y="4678363"/>
          <p14:tracePt t="38747" x="7740650" y="4678363"/>
          <p14:tracePt t="38758" x="7748588" y="4678363"/>
          <p14:tracePt t="39053" x="7740650" y="4687888"/>
          <p14:tracePt t="39068" x="7740650" y="4714875"/>
          <p14:tracePt t="39076" x="7740650" y="4732338"/>
          <p14:tracePt t="39084" x="7740650" y="4768850"/>
          <p14:tracePt t="39092" x="7740650" y="4778375"/>
          <p14:tracePt t="39100" x="7758113" y="4824413"/>
          <p14:tracePt t="39108" x="7777163" y="4860925"/>
          <p14:tracePt t="39116" x="7794625" y="4887913"/>
          <p14:tracePt t="39124" x="7831138" y="4914900"/>
          <p14:tracePt t="39132" x="7858125" y="4951413"/>
          <p14:tracePt t="39142" x="7921625" y="5006975"/>
          <p14:tracePt t="39148" x="7994650" y="5053013"/>
          <p14:tracePt t="39159" x="8023225" y="5080000"/>
          <p14:tracePt t="39164" x="8077200" y="5116513"/>
          <p14:tracePt t="39172" x="8113713" y="5126038"/>
          <p14:tracePt t="39180" x="8159750" y="5153025"/>
          <p14:tracePt t="39188" x="8169275" y="5160963"/>
          <p14:tracePt t="39205" x="8177213" y="5170488"/>
          <p14:tracePt t="39260" x="8177213" y="5189538"/>
          <p14:tracePt t="39268" x="8177213" y="5207000"/>
          <p14:tracePt t="39276" x="8169275" y="5226050"/>
          <p14:tracePt t="39284" x="8150225" y="5243513"/>
          <p14:tracePt t="39292" x="8104188" y="5253038"/>
          <p14:tracePt t="39299" x="8059738" y="5280025"/>
          <p14:tracePt t="39308" x="8023225" y="5299075"/>
          <p14:tracePt t="39315" x="7958138" y="5307013"/>
          <p14:tracePt t="39324" x="7931150" y="5326063"/>
          <p14:tracePt t="39331" x="7885113" y="5335588"/>
          <p14:tracePt t="39341" x="7850188" y="5335588"/>
          <p14:tracePt t="39347" x="7821613" y="5353050"/>
          <p14:tracePt t="39360" x="7794625" y="5362575"/>
          <p14:tracePt t="39372" x="7785100" y="5362575"/>
          <p14:tracePt t="39380" x="7777163" y="5362575"/>
          <p14:tracePt t="39396" x="7758113" y="5372100"/>
          <p14:tracePt t="39411" x="7748588" y="5372100"/>
          <p14:tracePt t="39419" x="7740650" y="5372100"/>
          <p14:tracePt t="39436" x="7721600" y="5372100"/>
          <p14:tracePt t="39452" x="7712075" y="5372100"/>
          <p14:tracePt t="39476" x="7694613" y="5362575"/>
          <p14:tracePt t="39483" x="7694613" y="5353050"/>
          <p14:tracePt t="39491" x="7694613" y="5326063"/>
          <p14:tracePt t="39500" x="7694613" y="5299075"/>
          <p14:tracePt t="39508" x="7694613" y="5270500"/>
          <p14:tracePt t="39515" x="7685088" y="5216525"/>
          <p14:tracePt t="39525" x="7667625" y="5170488"/>
          <p14:tracePt t="39532" x="7667625" y="5143500"/>
          <p14:tracePt t="39542" x="7667625" y="5097463"/>
          <p14:tracePt t="39548" x="7667625" y="5060950"/>
          <p14:tracePt t="39558" x="7667625" y="5016500"/>
          <p14:tracePt t="39564" x="7667625" y="4987925"/>
          <p14:tracePt t="39574" x="7667625" y="4960938"/>
          <p14:tracePt t="39579" x="7667625" y="4924425"/>
          <p14:tracePt t="39587" x="7675563" y="4897438"/>
          <p14:tracePt t="39604" x="7685088" y="4887913"/>
          <p14:tracePt t="39611" x="7685088" y="4878388"/>
          <p14:tracePt t="39619" x="7694613" y="4878388"/>
          <p14:tracePt t="39627" x="7704138" y="4870450"/>
          <p14:tracePt t="39644" x="7712075" y="4860925"/>
          <p14:tracePt t="39661" x="7731125" y="4860925"/>
          <p14:tracePt t="39668" x="7748588" y="4851400"/>
          <p14:tracePt t="39675" x="7767638" y="4841875"/>
          <p14:tracePt t="39684" x="7813675" y="4833938"/>
          <p14:tracePt t="39692" x="7840663" y="4814888"/>
          <p14:tracePt t="39700" x="7877175" y="4805363"/>
          <p14:tracePt t="39709" x="7958138" y="4805363"/>
          <p14:tracePt t="39717" x="8031163" y="4797425"/>
          <p14:tracePt t="39724" x="8123238" y="4778375"/>
          <p14:tracePt t="39731" x="8223250" y="4751388"/>
          <p14:tracePt t="39741" x="8313738" y="4751388"/>
          <p14:tracePt t="39748" x="8386763" y="4751388"/>
          <p14:tracePt t="39758" x="8442325" y="4751388"/>
          <p14:tracePt t="39764" x="8488363" y="4741863"/>
          <p14:tracePt t="39774" x="8542338" y="4732338"/>
          <p14:tracePt t="39779" x="8559800" y="4732338"/>
          <p14:tracePt t="39852" x="8569325" y="4732338"/>
          <p14:tracePt t="39868" x="8578850" y="4732338"/>
          <p14:tracePt t="39876" x="8588375" y="4760913"/>
          <p14:tracePt t="39884" x="8588375" y="4787900"/>
          <p14:tracePt t="39892" x="8588375" y="4824413"/>
          <p14:tracePt t="39899" x="8624888" y="4870450"/>
          <p14:tracePt t="39908" x="8632825" y="4878388"/>
          <p14:tracePt t="39916" x="8632825" y="4906963"/>
          <p14:tracePt t="39924" x="8642350" y="4933950"/>
          <p14:tracePt t="39932" x="8642350" y="4979988"/>
          <p14:tracePt t="39943" x="8642350" y="5016500"/>
          <p14:tracePt t="39947" x="8642350" y="5060950"/>
          <p14:tracePt t="39958" x="8642350" y="5097463"/>
          <p14:tracePt t="39963" x="8642350" y="5143500"/>
          <p14:tracePt t="39974" x="8642350" y="5197475"/>
          <p14:tracePt t="39981" x="8624888" y="5243513"/>
          <p14:tracePt t="39989" x="8605838" y="5270500"/>
          <p14:tracePt t="39996" x="8596313" y="5316538"/>
          <p14:tracePt t="40004" x="8578850" y="5335588"/>
          <p14:tracePt t="40011" x="8569325" y="5343525"/>
          <p14:tracePt t="40061" x="8559800" y="5353050"/>
          <p14:tracePt t="40101" x="8542338" y="5353050"/>
          <p14:tracePt t="40107" x="8532813" y="5353050"/>
          <p14:tracePt t="40116" x="8496300" y="5353050"/>
          <p14:tracePt t="40124" x="8478838" y="5353050"/>
          <p14:tracePt t="40132" x="8423275" y="5353050"/>
          <p14:tracePt t="40141" x="8369300" y="5353050"/>
          <p14:tracePt t="40148" x="8313738" y="5353050"/>
          <p14:tracePt t="40158" x="8204200" y="5362575"/>
          <p14:tracePt t="40164" x="8104188" y="5380038"/>
          <p14:tracePt t="40172" x="8031163" y="5389563"/>
          <p14:tracePt t="40180" x="7931150" y="5435600"/>
          <p14:tracePt t="40188" x="7858125" y="5445125"/>
          <p14:tracePt t="40196" x="7813675" y="5453063"/>
          <p14:tracePt t="40204" x="7785100" y="5472113"/>
          <p14:tracePt t="40211" x="7767638" y="5472113"/>
          <p14:tracePt t="40286" x="7748588" y="5462588"/>
          <p14:tracePt t="40292" x="7748588" y="5435600"/>
          <p14:tracePt t="40302" x="7748588" y="5399088"/>
          <p14:tracePt t="40310" x="7740650" y="5353050"/>
          <p14:tracePt t="40316" x="7740650" y="5335588"/>
          <p14:tracePt t="40324" x="7740650" y="5299075"/>
          <p14:tracePt t="40332" x="7731125" y="5262563"/>
          <p14:tracePt t="40341" x="7731125" y="5243513"/>
          <p14:tracePt t="40347" x="7731125" y="5226050"/>
          <p14:tracePt t="40456" x="7731125" y="5216525"/>
          <p14:tracePt t="40463" x="7767638" y="5216525"/>
          <p14:tracePt t="40470" x="7804150" y="5216525"/>
          <p14:tracePt t="40478" x="7831138" y="5216525"/>
          <p14:tracePt t="40484" x="7867650" y="5216525"/>
          <p14:tracePt t="40493" x="7894638" y="5216525"/>
          <p14:tracePt t="40500" x="7940675" y="5189538"/>
          <p14:tracePt t="40509" x="7958138" y="5180013"/>
          <p14:tracePt t="40516" x="7977188" y="5170488"/>
          <p14:tracePt t="40526" x="7994650" y="5170488"/>
          <p14:tracePt t="40532" x="7994650" y="5160963"/>
          <p14:tracePt t="40542" x="8013700" y="5143500"/>
          <p14:tracePt t="40559" x="8023225" y="5143500"/>
          <p14:tracePt t="40997" x="8031163" y="5143500"/>
          <p14:tracePt t="41013" x="8023225" y="5170488"/>
          <p14:tracePt t="41022" x="8013700" y="5189538"/>
          <p14:tracePt t="41301" x="8013700" y="5180013"/>
          <p14:tracePt t="41307" x="8013700" y="5143500"/>
          <p14:tracePt t="41316" x="8013700" y="5116513"/>
          <p14:tracePt t="41325" x="8013700" y="5070475"/>
          <p14:tracePt t="41331" x="8013700" y="5043488"/>
          <p14:tracePt t="41341" x="8013700" y="5006975"/>
          <p14:tracePt t="41348" x="8013700" y="4970463"/>
          <p14:tracePt t="41358" x="8004175" y="4933950"/>
          <p14:tracePt t="41364" x="7986713" y="4914900"/>
          <p14:tracePt t="41373" x="7977188" y="4878388"/>
          <p14:tracePt t="41380" x="7967663" y="4851400"/>
          <p14:tracePt t="41394" x="7940675" y="4833938"/>
          <p14:tracePt t="41397" x="7921625" y="4814888"/>
          <p14:tracePt t="41408" x="7921625" y="4787900"/>
          <p14:tracePt t="41411" x="7904163" y="4760913"/>
          <p14:tracePt t="41420" x="7867650" y="4714875"/>
          <p14:tracePt t="41427" x="7840663" y="4668838"/>
          <p14:tracePt t="41436" x="7813675" y="4624388"/>
          <p14:tracePt t="41444" x="7748588" y="4559300"/>
          <p14:tracePt t="41451" x="7704138" y="4478338"/>
          <p14:tracePt t="41460" x="7658100" y="4413250"/>
          <p14:tracePt t="41468" x="7621588" y="4376738"/>
          <p14:tracePt t="41476" x="7539038" y="4276725"/>
          <p14:tracePt t="41484" x="7448550" y="4213225"/>
          <p14:tracePt t="41492" x="7348538" y="4103688"/>
          <p14:tracePt t="41500" x="7283450" y="4040188"/>
          <p14:tracePt t="41508" x="7192963" y="3957638"/>
          <p14:tracePt t="41516" x="7110413" y="3867150"/>
          <p14:tracePt t="41524" x="7019925" y="3767138"/>
          <p14:tracePt t="41531" x="6937375" y="3694113"/>
          <p14:tracePt t="41541" x="6873875" y="3629025"/>
          <p14:tracePt t="41547" x="6800850" y="3548063"/>
          <p14:tracePt t="41558" x="6737350" y="3482975"/>
          <p14:tracePt t="41564" x="6700838" y="3446463"/>
          <p14:tracePt t="41575" x="6637338" y="3382963"/>
          <p14:tracePt t="41580" x="6610350" y="3355975"/>
          <p14:tracePt t="41588" x="6564313" y="3328988"/>
          <p14:tracePt t="41596" x="6518275" y="3302000"/>
          <p14:tracePt t="41609" x="6481763" y="3282950"/>
          <p14:tracePt t="41612" x="6445250" y="3273425"/>
          <p14:tracePt t="41621" x="6418263" y="3265488"/>
          <p14:tracePt t="41627" x="6391275" y="3255963"/>
          <p14:tracePt t="41644" x="6345238" y="3236913"/>
          <p14:tracePt t="41651" x="6326188" y="3228975"/>
          <p14:tracePt t="41660" x="6299200" y="3219450"/>
          <p14:tracePt t="41667" x="6254750" y="3192463"/>
          <p14:tracePt t="41676" x="6172200" y="3155950"/>
          <p14:tracePt t="41683" x="6099175" y="3127375"/>
          <p14:tracePt t="41692" x="6016625" y="3082925"/>
          <p14:tracePt t="41699" x="5907088" y="3073400"/>
          <p14:tracePt t="41707" x="5834063" y="3017838"/>
          <p14:tracePt t="41716" x="5724525" y="3009900"/>
          <p14:tracePt t="41724" x="5616575" y="2963863"/>
          <p14:tracePt t="41731" x="5514975" y="2936875"/>
          <p14:tracePt t="41741" x="5424488" y="2909888"/>
          <p14:tracePt t="41747" x="5341938" y="2881313"/>
          <p14:tracePt t="41757" x="5297488" y="2881313"/>
          <p14:tracePt t="41764" x="5268913" y="2881313"/>
          <p14:tracePt t="41821" x="5260975" y="2881313"/>
          <p14:tracePt t="41997" x="5260975" y="2873375"/>
          <p14:tracePt t="42029" x="5260975" y="2863850"/>
          <p14:tracePt t="42038" x="5260975" y="2808288"/>
          <p14:tracePt t="42045" x="5260975" y="2763838"/>
          <p14:tracePt t="42052" x="5195888" y="2690813"/>
          <p14:tracePt t="42060" x="5168900" y="2625725"/>
          <p14:tracePt t="42068" x="5114925" y="2562225"/>
          <p14:tracePt t="42076" x="5059363" y="2481263"/>
          <p14:tracePt t="42083" x="4986338" y="2379663"/>
          <p14:tracePt t="42093" x="4949825" y="2298700"/>
          <p14:tracePt t="42099" x="4895850" y="2216150"/>
          <p14:tracePt t="42108" x="4840288" y="2152650"/>
          <p14:tracePt t="42115" x="4786313" y="2089150"/>
          <p14:tracePt t="42124" x="4730750" y="1987550"/>
          <p14:tracePt t="42131" x="4713288" y="1943100"/>
          <p14:tracePt t="42141" x="4686300" y="1878013"/>
          <p14:tracePt t="42147" x="4659313" y="1833563"/>
          <p14:tracePt t="42158" x="4649788" y="1814513"/>
          <p14:tracePt t="42164" x="4640263" y="1768475"/>
          <p14:tracePt t="42172" x="4622800" y="1741488"/>
          <p14:tracePt t="42180" x="4622800" y="1731963"/>
          <p14:tracePt t="42189" x="4622800" y="1724025"/>
          <p14:tracePt t="42196" x="4622800" y="1714500"/>
          <p14:tracePt t="42211" x="4622800" y="1704975"/>
          <p14:tracePt t="42501" x="4622800" y="1731963"/>
          <p14:tracePt t="42507" x="4640263" y="1804988"/>
          <p14:tracePt t="42516" x="4676775" y="1924050"/>
          <p14:tracePt t="42524" x="4703763" y="1997075"/>
          <p14:tracePt t="42531" x="4722813" y="2079625"/>
          <p14:tracePt t="42541" x="4759325" y="2189163"/>
          <p14:tracePt t="42548" x="4786313" y="2289175"/>
          <p14:tracePt t="42559" x="4822825" y="2398713"/>
          <p14:tracePt t="42564" x="4832350" y="2435225"/>
          <p14:tracePt t="42571" x="4849813" y="2517775"/>
          <p14:tracePt t="42580" x="4895850" y="2598738"/>
          <p14:tracePt t="42588" x="4922838" y="2681288"/>
          <p14:tracePt t="42596" x="4941888" y="2717800"/>
          <p14:tracePt t="42603" x="4949825" y="2744788"/>
          <p14:tracePt t="42611" x="4949825" y="2754313"/>
          <p14:tracePt t="42861" x="4959350" y="2763838"/>
          <p14:tracePt t="42884" x="4978400" y="2763838"/>
          <p14:tracePt t="42893" x="5078413" y="2754313"/>
          <p14:tracePt t="42900" x="5305425" y="2735263"/>
          <p14:tracePt t="42910" x="5607050" y="2735263"/>
          <p14:tracePt t="42915" x="5935663" y="2735263"/>
          <p14:tracePt t="42925" x="6272213" y="2735263"/>
          <p14:tracePt t="42931" x="6681788" y="2735263"/>
          <p14:tracePt t="42941" x="6992938" y="2744788"/>
          <p14:tracePt t="42947" x="7219950" y="2817813"/>
          <p14:tracePt t="42957" x="7412038" y="2881313"/>
          <p14:tracePt t="42963" x="7567613" y="2946400"/>
          <p14:tracePt t="42972" x="7675563" y="3017838"/>
          <p14:tracePt t="42979" x="7740650" y="3054350"/>
          <p14:tracePt t="42987" x="7794625" y="3100388"/>
          <p14:tracePt t="42996" x="7831138" y="3155950"/>
          <p14:tracePt t="43004" x="7840663" y="3182938"/>
          <p14:tracePt t="43011" x="7840663" y="3209925"/>
          <p14:tracePt t="43020" x="7850188" y="3265488"/>
          <p14:tracePt t="43027" x="7850188" y="3309938"/>
          <p14:tracePt t="43036" x="7877175" y="3355975"/>
          <p14:tracePt t="43044" x="7877175" y="3392488"/>
          <p14:tracePt t="43052" x="7885113" y="3446463"/>
          <p14:tracePt t="43060" x="7885113" y="3475038"/>
          <p14:tracePt t="43067" x="7894638" y="3519488"/>
          <p14:tracePt t="43076" x="7894638" y="3575050"/>
          <p14:tracePt t="43083" x="7894638" y="3621088"/>
          <p14:tracePt t="43093" x="7894638" y="3657600"/>
          <p14:tracePt t="43099" x="7894638" y="3711575"/>
          <p14:tracePt t="43111" x="7894638" y="3738563"/>
          <p14:tracePt t="43116" x="7894638" y="3794125"/>
          <p14:tracePt t="43129" x="7894638" y="3848100"/>
          <p14:tracePt t="43133" x="7894638" y="3911600"/>
          <p14:tracePt t="43146" x="7894638" y="3967163"/>
          <p14:tracePt t="43148" x="7894638" y="4021138"/>
          <p14:tracePt t="43165" x="7894638" y="4122738"/>
          <p14:tracePt t="43177" x="7894638" y="4159250"/>
          <p14:tracePt t="43180" x="7894638" y="4213225"/>
          <p14:tracePt t="43189" x="7894638" y="4232275"/>
          <p14:tracePt t="43197" x="7894638" y="4268788"/>
          <p14:tracePt t="43205" x="7894638" y="4313238"/>
          <p14:tracePt t="43213" x="7894638" y="4349750"/>
          <p14:tracePt t="43221" x="7894638" y="4386263"/>
          <p14:tracePt t="43230" x="7894638" y="4422775"/>
          <p14:tracePt t="43237" x="7894638" y="4468813"/>
          <p14:tracePt t="43245" x="7894638" y="4522788"/>
          <p14:tracePt t="43252" x="7894638" y="4532313"/>
          <p14:tracePt t="43261" x="7894638" y="4578350"/>
          <p14:tracePt t="43268" x="7894638" y="4605338"/>
          <p14:tracePt t="43278" x="7894638" y="4624388"/>
          <p14:tracePt t="43294" x="7894638" y="4632325"/>
          <p14:tracePt t="43300" x="7894638" y="4651375"/>
          <p14:tracePt t="43349" x="7894638" y="4660900"/>
          <p14:tracePt t="43469" x="7894638" y="4651375"/>
          <p14:tracePt t="43480" x="7894638" y="4605338"/>
          <p14:tracePt t="43487" x="7894638" y="4551363"/>
          <p14:tracePt t="43495" x="7894638" y="4495800"/>
          <p14:tracePt t="43500" x="7858125" y="4413250"/>
          <p14:tracePt t="43509" x="7850188" y="4322763"/>
          <p14:tracePt t="43516" x="7840663" y="4232275"/>
          <p14:tracePt t="43526" x="7777163" y="4094163"/>
          <p14:tracePt t="43531" x="7712075" y="3940175"/>
          <p14:tracePt t="43541" x="7658100" y="3794125"/>
          <p14:tracePt t="43547" x="7575550" y="3638550"/>
          <p14:tracePt t="43557" x="7494588" y="3502025"/>
          <p14:tracePt t="43563" x="7402513" y="3365500"/>
          <p14:tracePt t="43572" x="7312025" y="3265488"/>
          <p14:tracePt t="43580" x="7275513" y="3200400"/>
          <p14:tracePt t="43588" x="7192963" y="3119438"/>
          <p14:tracePt t="43596" x="7119938" y="3063875"/>
          <p14:tracePt t="43604" x="7056438" y="3027363"/>
          <p14:tracePt t="43611" x="7010400" y="2990850"/>
          <p14:tracePt t="43621" x="6964363" y="2973388"/>
          <p14:tracePt t="43629" x="6946900" y="2963863"/>
          <p14:tracePt t="43669" x="6937375" y="2954338"/>
          <p14:tracePt t="43729" x="6900863" y="2954338"/>
          <p14:tracePt t="43731" x="6846888" y="2954338"/>
          <p14:tracePt t="43739" x="6737350" y="2973388"/>
          <p14:tracePt t="43747" x="6645275" y="2973388"/>
          <p14:tracePt t="43757" x="6518275" y="2973388"/>
          <p14:tracePt t="43764" x="6391275" y="2973388"/>
          <p14:tracePt t="43771" x="6299200" y="2973388"/>
          <p14:tracePt t="43779" x="6189663" y="2973388"/>
          <p14:tracePt t="43787" x="6116638" y="2973388"/>
          <p14:tracePt t="43796" x="6007100" y="2973388"/>
          <p14:tracePt t="43804" x="5926138" y="2973388"/>
          <p14:tracePt t="43811" x="5889625" y="2973388"/>
          <p14:tracePt t="43821" x="5834063" y="2973388"/>
          <p14:tracePt t="43828" x="5807075" y="2973388"/>
          <p14:tracePt t="43836" x="5789613" y="2973388"/>
          <p14:tracePt t="43844" x="5780088" y="2973388"/>
          <p14:tracePt t="44117" x="5770563" y="2973388"/>
          <p14:tracePt t="44123" x="5770563" y="2954338"/>
          <p14:tracePt t="44131" x="5761038" y="2854325"/>
          <p14:tracePt t="44141" x="5761038" y="2800350"/>
          <p14:tracePt t="44147" x="5716588" y="2681288"/>
          <p14:tracePt t="44157" x="5670550" y="2517775"/>
          <p14:tracePt t="44165" x="5624513" y="2379663"/>
          <p14:tracePt t="44172" x="5570538" y="2233613"/>
          <p14:tracePt t="44180" x="5534025" y="2089150"/>
          <p14:tracePt t="44188" x="5487988" y="1933575"/>
          <p14:tracePt t="44195" x="5461000" y="1804988"/>
          <p14:tracePt t="44204" x="5414963" y="1687513"/>
          <p14:tracePt t="44211" x="5397500" y="1614488"/>
          <p14:tracePt t="44220" x="5378450" y="1568450"/>
          <p14:tracePt t="44228" x="5360988" y="1522413"/>
          <p14:tracePt t="44235" x="5360988" y="1514475"/>
          <p14:tracePt t="44492" x="5360988" y="1531938"/>
          <p14:tracePt t="44500" x="5360988" y="1541463"/>
          <p14:tracePt t="44508" x="5360988" y="1550988"/>
          <p14:tracePt t="44517" x="5360988" y="1577975"/>
          <p14:tracePt t="44531" x="5360988" y="1587500"/>
          <p14:tracePt t="44533" x="5360988" y="1631950"/>
          <p14:tracePt t="44546" x="5360988" y="1668463"/>
          <p14:tracePt t="44548" x="5360988" y="1704975"/>
          <p14:tracePt t="44560" x="5351463" y="1741488"/>
          <p14:tracePt t="44565" x="5351463" y="1797050"/>
          <p14:tracePt t="44572" x="5351463" y="1860550"/>
          <p14:tracePt t="44580" x="5351463" y="1897063"/>
          <p14:tracePt t="44587" x="5351463" y="1951038"/>
          <p14:tracePt t="44596" x="5341938" y="1970088"/>
          <p14:tracePt t="44773" x="5334000" y="1979613"/>
          <p14:tracePt t="44780" x="5314950" y="2016125"/>
          <p14:tracePt t="44787" x="5305425" y="2079625"/>
          <p14:tracePt t="44796" x="5287963" y="2133600"/>
          <p14:tracePt t="44803" x="5287963" y="2225675"/>
          <p14:tracePt t="44813" x="5287963" y="2298700"/>
          <p14:tracePt t="44819" x="5287963" y="2362200"/>
          <p14:tracePt t="44829" x="5287963" y="2435225"/>
          <p14:tracePt t="44835" x="5251450" y="2481263"/>
          <p14:tracePt t="44843" x="5251450" y="2498725"/>
          <p14:tracePt t="44852" x="5251450" y="2508250"/>
          <p14:tracePt t="47341" x="5387975" y="2525713"/>
          <p14:tracePt t="47347" x="5780088" y="2571750"/>
          <p14:tracePt t="47356" x="6254750" y="2635250"/>
          <p14:tracePt t="47363" x="6837363" y="2763838"/>
          <p14:tracePt t="47372" x="7366000" y="2817813"/>
          <p14:tracePt t="47380" x="7950200" y="2917825"/>
          <p14:tracePt t="47388" x="8369300" y="2954338"/>
          <p14:tracePt t="47396" x="8834438" y="30273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427" y="188640"/>
            <a:ext cx="8507288" cy="1139825"/>
          </a:xfrm>
        </p:spPr>
        <p:txBody>
          <a:bodyPr/>
          <a:lstStyle/>
          <a:p>
            <a:r>
              <a:rPr lang="ja-JP" altLang="en-US" sz="2800" b="1" dirty="0"/>
              <a:t>ログインとサンプルプログラムの実行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971" y="758552"/>
            <a:ext cx="8857119" cy="453072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まず</a:t>
            </a:r>
            <a:r>
              <a:rPr lang="en-US" altLang="ja-JP" sz="2400" dirty="0"/>
              <a:t>ITC</a:t>
            </a:r>
            <a:r>
              <a:rPr lang="ja-JP" altLang="en-US" sz="2400" dirty="0"/>
              <a:t>にログイン</a:t>
            </a:r>
            <a:endParaRPr lang="en-US" altLang="ja-JP" sz="2400" dirty="0"/>
          </a:p>
          <a:p>
            <a:pPr marL="857250" lvl="1" indent="-457200"/>
            <a:r>
              <a:rPr lang="en-US" altLang="ja-JP" dirty="0" err="1"/>
              <a:t>ssh</a:t>
            </a:r>
            <a:r>
              <a:rPr lang="en-US" altLang="ja-JP" dirty="0"/>
              <a:t>  </a:t>
            </a:r>
            <a:r>
              <a:rPr lang="en-US" altLang="ja-JP" dirty="0">
                <a:hlinkClick r:id="rId4"/>
              </a:rPr>
              <a:t>login_name@XXXX.educ.cc.keio.ac.jp</a:t>
            </a:r>
            <a:endParaRPr lang="ja-JP" altLang="en-US" dirty="0"/>
          </a:p>
          <a:p>
            <a:pPr marL="800100" lvl="2" indent="0">
              <a:buNone/>
            </a:pPr>
            <a:r>
              <a:rPr lang="en-US" altLang="ja-JP" dirty="0">
                <a:hlinkClick r:id="rId5"/>
              </a:rPr>
              <a:t>https://keio.box.com/s/zd3i2rhx0254bkqms7ky5lq5jbojy2yu</a:t>
            </a:r>
            <a:endParaRPr lang="en-US" altLang="ja-JP" dirty="0"/>
          </a:p>
          <a:p>
            <a:pPr marL="120650" indent="0">
              <a:buNone/>
            </a:pPr>
            <a:r>
              <a:rPr lang="ja-JP" altLang="en-US" sz="2400" dirty="0"/>
              <a:t>次に</a:t>
            </a:r>
            <a:r>
              <a:rPr lang="en-US" altLang="ja-JP" sz="2400" dirty="0"/>
              <a:t>GPU</a:t>
            </a:r>
            <a:r>
              <a:rPr lang="ja-JP" altLang="en-US" sz="2400" dirty="0"/>
              <a:t>が使えるマシンにログイン</a:t>
            </a:r>
          </a:p>
          <a:p>
            <a:pPr lvl="1"/>
            <a:r>
              <a:rPr kumimoji="1" lang="en-US" altLang="ja-JP" sz="2400" dirty="0" err="1"/>
              <a:t>ssh</a:t>
            </a:r>
            <a:r>
              <a:rPr kumimoji="1" lang="en-US" altLang="ja-JP" sz="2400" dirty="0"/>
              <a:t> </a:t>
            </a:r>
            <a:r>
              <a:rPr kumimoji="1" lang="en-US" altLang="ja-JP" sz="2400" dirty="0">
                <a:hlinkClick r:id="rId6"/>
              </a:rPr>
              <a:t>ex20XX@comparc01.am.ics.keio.ac.jp</a:t>
            </a:r>
            <a:endParaRPr kumimoji="1" lang="en-US" altLang="ja-JP" sz="2400" dirty="0"/>
          </a:p>
          <a:p>
            <a:pPr lvl="1"/>
            <a:r>
              <a:rPr lang="ja-JP" altLang="en-US" sz="2400" dirty="0"/>
              <a:t>ログインアカウントはメールで配布された　</a:t>
            </a:r>
            <a:r>
              <a:rPr lang="ja-JP" altLang="en-US" sz="2400" dirty="0">
                <a:solidFill>
                  <a:srgbClr val="FF0000"/>
                </a:solidFill>
              </a:rPr>
              <a:t>はず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/>
              <a:t>ファイルの転送</a:t>
            </a:r>
            <a:endParaRPr lang="en-US" altLang="ja-JP" sz="2400" dirty="0"/>
          </a:p>
          <a:p>
            <a:pPr lvl="1"/>
            <a:r>
              <a:rPr lang="en-US" altLang="ja-JP" sz="2000" dirty="0" err="1"/>
              <a:t>wget</a:t>
            </a:r>
            <a:r>
              <a:rPr lang="en-US" altLang="ja-JP" sz="2000" dirty="0"/>
              <a:t> http://www.am.ics.keio.ac.jp/arc/cuda_ex1.tar</a:t>
            </a:r>
          </a:p>
          <a:p>
            <a:r>
              <a:rPr lang="en-US" altLang="ja-JP" sz="2400" dirty="0"/>
              <a:t>tar </a:t>
            </a:r>
            <a:r>
              <a:rPr lang="en-US" altLang="ja-JP" sz="2400" dirty="0" err="1"/>
              <a:t>xvf</a:t>
            </a:r>
            <a:r>
              <a:rPr lang="en-US" altLang="ja-JP" sz="2400" dirty="0"/>
              <a:t> </a:t>
            </a:r>
            <a:r>
              <a:rPr lang="en-US" altLang="ja-JP" sz="2400" dirty="0" err="1"/>
              <a:t>cuda_ex1.tar</a:t>
            </a:r>
            <a:endParaRPr lang="en-US" altLang="ja-JP" sz="2400" dirty="0"/>
          </a:p>
          <a:p>
            <a:r>
              <a:rPr lang="en-US" altLang="ja-JP" sz="2400" dirty="0"/>
              <a:t>cd </a:t>
            </a:r>
            <a:r>
              <a:rPr lang="en-US" altLang="ja-JP" sz="2400" dirty="0" err="1"/>
              <a:t>ex1</a:t>
            </a:r>
            <a:endParaRPr lang="en-US" altLang="ja-JP" sz="2400" dirty="0"/>
          </a:p>
          <a:p>
            <a:r>
              <a:rPr lang="en-US" altLang="ja-JP" sz="2400" dirty="0"/>
              <a:t>make </a:t>
            </a:r>
            <a:r>
              <a:rPr lang="en-US" altLang="ja-JP" sz="2400" dirty="0" err="1"/>
              <a:t>sample1</a:t>
            </a:r>
            <a:endParaRPr lang="en-US" altLang="ja-JP" sz="2400" dirty="0"/>
          </a:p>
          <a:p>
            <a:pPr lvl="1"/>
            <a:r>
              <a:rPr lang="en-US" altLang="ja-JP" sz="2400" dirty="0" err="1"/>
              <a:t>nvcc</a:t>
            </a:r>
            <a:r>
              <a:rPr lang="en-US" altLang="ja-JP" sz="2400" dirty="0"/>
              <a:t> </a:t>
            </a:r>
            <a:r>
              <a:rPr lang="en-US" altLang="ja-JP" sz="2400" dirty="0" err="1"/>
              <a:t>sample1.cu</a:t>
            </a:r>
            <a:r>
              <a:rPr lang="en-US" altLang="ja-JP" sz="2400" dirty="0"/>
              <a:t> </a:t>
            </a:r>
            <a:r>
              <a:rPr lang="en-US" altLang="ja-JP" sz="2400" dirty="0" err="1"/>
              <a:t>sample1_kernel.cu</a:t>
            </a:r>
            <a:r>
              <a:rPr lang="en-US" altLang="ja-JP" sz="2400" dirty="0"/>
              <a:t> –o </a:t>
            </a:r>
            <a:r>
              <a:rPr lang="en-US" altLang="ja-JP" sz="2400" dirty="0" err="1"/>
              <a:t>sample1</a:t>
            </a:r>
            <a:endParaRPr lang="en-US" altLang="ja-JP" sz="2400" dirty="0"/>
          </a:p>
          <a:p>
            <a:r>
              <a:rPr lang="en-US" altLang="ja-JP" sz="2400" dirty="0"/>
              <a:t>./</a:t>
            </a:r>
            <a:r>
              <a:rPr lang="en-US" altLang="ja-JP" sz="2400" dirty="0" err="1"/>
              <a:t>sample1</a:t>
            </a:r>
            <a:endParaRPr lang="en-US" altLang="ja-JP" sz="2400" dirty="0"/>
          </a:p>
          <a:p>
            <a:r>
              <a:rPr lang="ja-JP" altLang="en-US" sz="2400" dirty="0"/>
              <a:t>時間計測付きは</a:t>
            </a:r>
            <a:r>
              <a:rPr lang="en-US" altLang="ja-JP" sz="2400" dirty="0"/>
              <a:t>make </a:t>
            </a:r>
            <a:r>
              <a:rPr lang="en-US" altLang="ja-JP" sz="2400" dirty="0" err="1"/>
              <a:t>sample1_time</a:t>
            </a:r>
            <a:r>
              <a:rPr lang="ja-JP" altLang="en-US" sz="2400" dirty="0"/>
              <a:t>を実行</a:t>
            </a:r>
            <a:endParaRPr lang="en-US" altLang="ja-JP" sz="2400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7BD243C-E870-456B-9F0D-C72D0A307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46"/>
    </mc:Choice>
    <mc:Fallback xmlns="">
      <p:transition spd="slow" advTm="24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6" x="8615363" y="3455988"/>
          <p14:tracePt t="505" x="8415338" y="3455988"/>
          <p14:tracePt t="513" x="8213725" y="3455988"/>
          <p14:tracePt t="520" x="8050213" y="3455988"/>
          <p14:tracePt t="529" x="7921625" y="3455988"/>
          <p14:tracePt t="538" x="7794625" y="3455988"/>
          <p14:tracePt t="545" x="7740650" y="3455988"/>
          <p14:tracePt t="554" x="7685088" y="3455988"/>
          <p14:tracePt t="561" x="7631113" y="3455988"/>
          <p14:tracePt t="570" x="7612063" y="3455988"/>
          <p14:tracePt t="577" x="7594600" y="3465513"/>
          <p14:tracePt t="586" x="7585075" y="3465513"/>
          <p14:tracePt t="593" x="7575550" y="3465513"/>
          <p14:tracePt t="603" x="7567613" y="3465513"/>
          <p14:tracePt t="656" x="7558088" y="3465513"/>
          <p14:tracePt t="680" x="7548563" y="3465513"/>
          <p14:tracePt t="688" x="7539038" y="3475038"/>
          <p14:tracePt t="696" x="7531100" y="3482975"/>
          <p14:tracePt t="712" x="7521575" y="3492500"/>
          <p14:tracePt t="1114" x="7531100" y="3492500"/>
          <p14:tracePt t="1200" x="7539038" y="3492500"/>
          <p14:tracePt t="1216" x="7548563" y="3511550"/>
          <p14:tracePt t="1224" x="7548563" y="3519488"/>
          <p14:tracePt t="1233" x="7548563" y="3529013"/>
          <p14:tracePt t="1248" x="7548563" y="3538538"/>
          <p14:tracePt t="1256" x="7558088" y="3548063"/>
          <p14:tracePt t="1272" x="7567613" y="3548063"/>
          <p14:tracePt t="50136" x="7585075" y="3519488"/>
          <p14:tracePt t="50144" x="7631113" y="3419475"/>
          <p14:tracePt t="50152" x="7639050" y="3338513"/>
          <p14:tracePt t="50160" x="7648575" y="3309938"/>
          <p14:tracePt t="50168" x="7648575" y="3282950"/>
          <p14:tracePt t="50176" x="7648575" y="3265488"/>
          <p14:tracePt t="50184" x="7648575" y="3246438"/>
          <p14:tracePt t="50200" x="7648575" y="3236913"/>
          <p14:tracePt t="50233" x="7648575" y="3228975"/>
          <p14:tracePt t="50246" x="7648575" y="3182938"/>
          <p14:tracePt t="50249" x="7648575" y="3155950"/>
          <p14:tracePt t="50257" x="7648575" y="3136900"/>
          <p14:tracePt t="50265" x="7648575" y="3100388"/>
          <p14:tracePt t="50275" x="7648575" y="3054350"/>
          <p14:tracePt t="50282" x="7648575" y="3027363"/>
          <p14:tracePt t="50290" x="7648575" y="2982913"/>
          <p14:tracePt t="50297" x="7667625" y="2927350"/>
          <p14:tracePt t="50304" x="7685088" y="2863850"/>
          <p14:tracePt t="50313" x="7685088" y="2808288"/>
          <p14:tracePt t="50321" x="7685088" y="2771775"/>
          <p14:tracePt t="50328" x="7685088" y="2717800"/>
          <p14:tracePt t="50336" x="7685088" y="2662238"/>
          <p14:tracePt t="50344" x="7685088" y="2617788"/>
          <p14:tracePt t="50352" x="7658100" y="2562225"/>
          <p14:tracePt t="50360" x="7621588" y="2498725"/>
          <p14:tracePt t="50368" x="7558088" y="2425700"/>
          <p14:tracePt t="50376" x="7502525" y="2379663"/>
          <p14:tracePt t="50384" x="7475538" y="2343150"/>
          <p14:tracePt t="50392" x="7412038" y="2279650"/>
          <p14:tracePt t="50400" x="7356475" y="2233613"/>
          <p14:tracePt t="50408" x="7339013" y="2225675"/>
          <p14:tracePt t="50416" x="7329488" y="2216150"/>
          <p14:tracePt t="50425" x="7312025" y="2206625"/>
          <p14:tracePt t="50488" x="7312025" y="2197100"/>
          <p14:tracePt t="50496" x="7312025" y="2179638"/>
          <p14:tracePt t="50504" x="7312025" y="2170113"/>
          <p14:tracePt t="50513" x="7312025" y="2143125"/>
          <p14:tracePt t="50520" x="7312025" y="2106613"/>
          <p14:tracePt t="50529" x="7312025" y="2089150"/>
          <p14:tracePt t="50537" x="7312025" y="2043113"/>
          <p14:tracePt t="50553" x="7312025" y="2016125"/>
          <p14:tracePt t="50561" x="7312025" y="2006600"/>
          <p14:tracePt t="50569" x="7312025" y="1997075"/>
          <p14:tracePt t="50784" x="7312025" y="1970088"/>
          <p14:tracePt t="50792" x="7312025" y="1943100"/>
          <p14:tracePt t="50800" x="7312025" y="1887538"/>
          <p14:tracePt t="50808" x="7312025" y="1833563"/>
          <p14:tracePt t="50816" x="7312025" y="1778000"/>
          <p14:tracePt t="50824" x="7329488" y="1714500"/>
          <p14:tracePt t="50833" x="7339013" y="1651000"/>
          <p14:tracePt t="50841" x="7339013" y="1595438"/>
          <p14:tracePt t="50850" x="7356475" y="1541463"/>
          <p14:tracePt t="50857" x="7366000" y="1441450"/>
          <p14:tracePt t="50867" x="7366000" y="1412875"/>
          <p14:tracePt t="50873" x="7392988" y="1358900"/>
          <p14:tracePt t="50882" x="7392988" y="1312863"/>
          <p14:tracePt t="50889" x="7392988" y="1276350"/>
          <p14:tracePt t="50898" x="7402513" y="1258888"/>
          <p14:tracePt t="50906" x="7402513" y="1239838"/>
          <p14:tracePt t="51130" x="7402513" y="1231900"/>
          <p14:tracePt t="51150" x="7392988" y="1231900"/>
          <p14:tracePt t="51155" x="7385050" y="1239838"/>
          <p14:tracePt t="51162" x="7385050" y="1249363"/>
          <p14:tracePt t="51169" x="7375525" y="1268413"/>
          <p14:tracePt t="51177" x="7356475" y="1303338"/>
          <p14:tracePt t="51185" x="7348538" y="1322388"/>
          <p14:tracePt t="51193" x="7339013" y="1339850"/>
          <p14:tracePt t="51201" x="7339013" y="1358900"/>
          <p14:tracePt t="51209" x="7339013" y="1395413"/>
          <p14:tracePt t="51216" x="7329488" y="1404938"/>
          <p14:tracePt t="51224" x="7329488" y="1422400"/>
          <p14:tracePt t="51232" x="7329488" y="1449388"/>
          <p14:tracePt t="51240" x="7329488" y="1468438"/>
          <p14:tracePt t="51248" x="7312025" y="1485900"/>
          <p14:tracePt t="51256" x="7312025" y="1495425"/>
          <p14:tracePt t="51264" x="7312025" y="1504950"/>
          <p14:tracePt t="51272" x="7312025" y="1514475"/>
          <p14:tracePt t="51288" x="7312025" y="1531938"/>
          <p14:tracePt t="51296" x="7302500" y="1550988"/>
          <p14:tracePt t="51313" x="7302500" y="1558925"/>
          <p14:tracePt t="51320" x="7292975" y="1568450"/>
          <p14:tracePt t="51336" x="7283450" y="1587500"/>
          <p14:tracePt t="51370" x="7283450" y="1595438"/>
          <p14:tracePt t="51602" x="7283450" y="1587500"/>
          <p14:tracePt t="51610" x="7283450" y="1558925"/>
          <p14:tracePt t="51617" x="7283450" y="1541463"/>
          <p14:tracePt t="51626" x="7283450" y="1531938"/>
          <p14:tracePt t="51634" x="7283450" y="1504950"/>
          <p14:tracePt t="51642" x="7283450" y="1485900"/>
          <p14:tracePt t="51650" x="7283450" y="1468438"/>
          <p14:tracePt t="51795" x="7275513" y="1468438"/>
          <p14:tracePt t="51802" x="7248525" y="1468438"/>
          <p14:tracePt t="51810" x="7229475" y="1477963"/>
          <p14:tracePt t="51818" x="7212013" y="1485900"/>
          <p14:tracePt t="51826" x="7165975" y="1495425"/>
          <p14:tracePt t="51835" x="7146925" y="1504950"/>
          <p14:tracePt t="51850" x="7065963" y="1504950"/>
          <p14:tracePt t="51858" x="6992938" y="1504950"/>
          <p14:tracePt t="51865" x="6864350" y="1504950"/>
          <p14:tracePt t="51874" x="6754813" y="1504950"/>
          <p14:tracePt t="51887" x="6554788" y="1504950"/>
          <p14:tracePt t="51888" x="6335713" y="1504950"/>
          <p14:tracePt t="51897" x="6072188" y="1504950"/>
          <p14:tracePt t="51904" x="5807075" y="1504950"/>
          <p14:tracePt t="51913" x="5588000" y="1504950"/>
          <p14:tracePt t="51920" x="5324475" y="1504950"/>
          <p14:tracePt t="51928" x="5122863" y="1504950"/>
          <p14:tracePt t="51936" x="4905375" y="1504950"/>
          <p14:tracePt t="51944" x="4759325" y="1504950"/>
          <p14:tracePt t="51952" x="4613275" y="1504950"/>
          <p14:tracePt t="51962" x="4484688" y="1504950"/>
          <p14:tracePt t="51968" x="4376738" y="1504950"/>
          <p14:tracePt t="51978" x="4248150" y="1514475"/>
          <p14:tracePt t="51986" x="4129088" y="1531938"/>
          <p14:tracePt t="51994" x="4038600" y="1541463"/>
          <p14:tracePt t="52001" x="3911600" y="1568450"/>
          <p14:tracePt t="52010" x="3792538" y="1587500"/>
          <p14:tracePt t="52019" x="3683000" y="1604963"/>
          <p14:tracePt t="52025" x="3573463" y="1641475"/>
          <p14:tracePt t="52032" x="3473450" y="1668463"/>
          <p14:tracePt t="52040" x="3419475" y="1687513"/>
          <p14:tracePt t="52050" x="3336925" y="1704975"/>
          <p14:tracePt t="52056" x="3290888" y="1731963"/>
          <p14:tracePt t="52064" x="3227388" y="1741488"/>
          <p14:tracePt t="52072" x="3200400" y="1760538"/>
          <p14:tracePt t="52080" x="3171825" y="1778000"/>
          <p14:tracePt t="52097" x="3144838" y="1778000"/>
          <p14:tracePt t="52104" x="3127375" y="1778000"/>
          <p14:tracePt t="52113" x="3108325" y="1778000"/>
          <p14:tracePt t="52120" x="3081338" y="1778000"/>
          <p14:tracePt t="52128" x="3027363" y="1778000"/>
          <p14:tracePt t="52136" x="2962275" y="1768475"/>
          <p14:tracePt t="52145" x="2908300" y="1760538"/>
          <p14:tracePt t="52153" x="2844800" y="1751013"/>
          <p14:tracePt t="52161" x="2735263" y="1724025"/>
          <p14:tracePt t="52169" x="2689225" y="1704975"/>
          <p14:tracePt t="52177" x="2625725" y="1697038"/>
          <p14:tracePt t="52185" x="2570163" y="1697038"/>
          <p14:tracePt t="52193" x="2552700" y="1697038"/>
          <p14:tracePt t="52201" x="2516188" y="1697038"/>
          <p14:tracePt t="52210" x="2506663" y="1697038"/>
          <p14:tracePt t="52218" x="2498725" y="1697038"/>
          <p14:tracePt t="52228" x="2479675" y="1697038"/>
          <p14:tracePt t="52265" x="2462213" y="1697038"/>
          <p14:tracePt t="52282" x="2452688" y="1704975"/>
          <p14:tracePt t="52306" x="2452688" y="1714500"/>
          <p14:tracePt t="52352" x="2416175" y="1677988"/>
          <p14:tracePt t="52360" x="2416175" y="1641475"/>
          <p14:tracePt t="52368" x="2406650" y="1604963"/>
          <p14:tracePt t="52376" x="2397125" y="1587500"/>
          <p14:tracePt t="52384" x="2379663" y="1541463"/>
          <p14:tracePt t="52392" x="2360613" y="1514475"/>
          <p14:tracePt t="52400" x="2352675" y="1495425"/>
          <p14:tracePt t="52416" x="2343150" y="1477963"/>
          <p14:tracePt t="52472" x="2333625" y="1477963"/>
          <p14:tracePt t="52480" x="2316163" y="1477963"/>
          <p14:tracePt t="52488" x="2297113" y="1477963"/>
          <p14:tracePt t="52498" x="2279650" y="1495425"/>
          <p14:tracePt t="52504" x="2270125" y="1504950"/>
          <p14:tracePt t="52520" x="2260600" y="1504950"/>
          <p14:tracePt t="52531" x="2243138" y="1522413"/>
          <p14:tracePt t="52536" x="2233613" y="1541463"/>
          <p14:tracePt t="52561" x="2224088" y="1550988"/>
          <p14:tracePt t="52666" x="2197100" y="1550988"/>
          <p14:tracePt t="52674" x="2179638" y="1550988"/>
          <p14:tracePt t="52682" x="2151063" y="1558925"/>
          <p14:tracePt t="52690" x="2078038" y="1587500"/>
          <p14:tracePt t="52699" x="2060575" y="1587500"/>
          <p14:tracePt t="52706" x="2024063" y="1587500"/>
          <p14:tracePt t="52716" x="1978025" y="1595438"/>
          <p14:tracePt t="52721" x="1924050" y="1604963"/>
          <p14:tracePt t="52731" x="1878013" y="1624013"/>
          <p14:tracePt t="52737" x="1841500" y="1624013"/>
          <p14:tracePt t="52746" x="1804988" y="1641475"/>
          <p14:tracePt t="52754" x="1778000" y="1641475"/>
          <p14:tracePt t="52761" x="1758950" y="1641475"/>
          <p14:tracePt t="52768" x="1741488" y="1641475"/>
          <p14:tracePt t="52816" x="1731963" y="1641475"/>
          <p14:tracePt t="52825" x="1714500" y="1641475"/>
          <p14:tracePt t="52833" x="1704975" y="1641475"/>
          <p14:tracePt t="52841" x="1685925" y="1641475"/>
          <p14:tracePt t="52852" x="1677988" y="1641475"/>
          <p14:tracePt t="52857" x="1641475" y="1641475"/>
          <p14:tracePt t="52868" x="1595438" y="1614488"/>
          <p14:tracePt t="52883" x="1531938" y="1568450"/>
          <p14:tracePt t="52889" x="1495425" y="1558925"/>
          <p14:tracePt t="52898" x="1449388" y="1541463"/>
          <p14:tracePt t="52905" x="1431925" y="1531938"/>
          <p14:tracePt t="52914" x="1431925" y="1522413"/>
          <p14:tracePt t="52921" x="1403350" y="1514475"/>
          <p14:tracePt t="52930" x="1366838" y="1495425"/>
          <p14:tracePt t="52945" x="1358900" y="1485900"/>
          <p14:tracePt t="52968" x="1349375" y="1477963"/>
          <p14:tracePt t="53016" x="1349375" y="1458913"/>
          <p14:tracePt t="53025" x="1349375" y="1449388"/>
          <p14:tracePt t="53033" x="1349375" y="1431925"/>
          <p14:tracePt t="53041" x="1349375" y="1404938"/>
          <p14:tracePt t="53053" x="1349375" y="1395413"/>
          <p14:tracePt t="53057" x="1349375" y="1376363"/>
          <p14:tracePt t="53066" x="1358900" y="1339850"/>
          <p14:tracePt t="53073" x="1376363" y="1312863"/>
          <p14:tracePt t="53082" x="1403350" y="1276350"/>
          <p14:tracePt t="53089" x="1439863" y="1249363"/>
          <p14:tracePt t="53099" x="1495425" y="1185863"/>
          <p14:tracePt t="53105" x="1522413" y="1158875"/>
          <p14:tracePt t="53114" x="1585913" y="1130300"/>
          <p14:tracePt t="53121" x="1612900" y="1112838"/>
          <p14:tracePt t="53130" x="1658938" y="1085850"/>
          <p14:tracePt t="53137" x="1704975" y="1057275"/>
          <p14:tracePt t="53145" x="1741488" y="1049338"/>
          <p14:tracePt t="53155" x="1804988" y="1039813"/>
          <p14:tracePt t="53160" x="1831975" y="1030288"/>
          <p14:tracePt t="53168" x="1878013" y="1030288"/>
          <p14:tracePt t="53176" x="1895475" y="1030288"/>
          <p14:tracePt t="53184" x="1924050" y="1030288"/>
          <p14:tracePt t="53192" x="1931988" y="1030288"/>
          <p14:tracePt t="53208" x="1941513" y="1030288"/>
          <p14:tracePt t="53224" x="1968500" y="1030288"/>
          <p14:tracePt t="53232" x="1987550" y="1030288"/>
          <p14:tracePt t="53240" x="2033588" y="1039813"/>
          <p14:tracePt t="53257" x="2041525" y="1049338"/>
          <p14:tracePt t="53268" x="2041525" y="1057275"/>
          <p14:tracePt t="53329" x="2051050" y="1066800"/>
          <p14:tracePt t="53336" x="2051050" y="1076325"/>
          <p14:tracePt t="53344" x="2051050" y="1112838"/>
          <p14:tracePt t="53353" x="2051050" y="1130300"/>
          <p14:tracePt t="53360" x="2051050" y="1166813"/>
          <p14:tracePt t="53368" x="2051050" y="1195388"/>
          <p14:tracePt t="53376" x="2051050" y="1231900"/>
          <p14:tracePt t="53384" x="2051050" y="1268413"/>
          <p14:tracePt t="53392" x="2051050" y="1295400"/>
          <p14:tracePt t="53400" x="2051050" y="1312863"/>
          <p14:tracePt t="53408" x="2051050" y="1339850"/>
          <p14:tracePt t="53416" x="2051050" y="1358900"/>
          <p14:tracePt t="53424" x="2051050" y="1376363"/>
          <p14:tracePt t="53433" x="2051050" y="1385888"/>
          <p14:tracePt t="53440" x="2051050" y="1395413"/>
          <p14:tracePt t="53448" x="2051050" y="1404938"/>
          <p14:tracePt t="53472" x="2041525" y="1412875"/>
          <p14:tracePt t="53488" x="2033588" y="1412875"/>
          <p14:tracePt t="53504" x="2014538" y="1412875"/>
          <p14:tracePt t="53513" x="1987550" y="1412875"/>
          <p14:tracePt t="53520" x="1951038" y="1412875"/>
          <p14:tracePt t="53530" x="1905000" y="1441450"/>
          <p14:tracePt t="53537" x="1887538" y="1441450"/>
          <p14:tracePt t="53545" x="1868488" y="1441450"/>
          <p14:tracePt t="53552" x="1851025" y="1441450"/>
          <p14:tracePt t="53560" x="1841500" y="1441450"/>
          <p14:tracePt t="53568" x="1831975" y="1441450"/>
          <p14:tracePt t="53858" x="1824038" y="1458913"/>
          <p14:tracePt t="53869" x="1824038" y="1485900"/>
          <p14:tracePt t="53872" x="1841500" y="1514475"/>
          <p14:tracePt t="53882" x="1860550" y="1531938"/>
          <p14:tracePt t="53888" x="1868488" y="1541463"/>
          <p14:tracePt t="53896" x="1878013" y="1550988"/>
          <p14:tracePt t="53904" x="1887538" y="1558925"/>
          <p14:tracePt t="53913" x="1895475" y="1558925"/>
          <p14:tracePt t="53928" x="1924050" y="1577975"/>
          <p14:tracePt t="54016" x="1941513" y="1577975"/>
          <p14:tracePt t="54024" x="1968500" y="1577975"/>
          <p14:tracePt t="54032" x="1987550" y="1577975"/>
          <p14:tracePt t="54040" x="2041525" y="1577975"/>
          <p14:tracePt t="54050" x="2087563" y="1577975"/>
          <p14:tracePt t="54056" x="2151063" y="1577975"/>
          <p14:tracePt t="54065" x="2206625" y="1577975"/>
          <p14:tracePt t="54073" x="2251075" y="1577975"/>
          <p14:tracePt t="54083" x="2306638" y="1577975"/>
          <p14:tracePt t="54089" x="2360613" y="1577975"/>
          <p14:tracePt t="54099" x="2416175" y="1577975"/>
          <p14:tracePt t="54105" x="2489200" y="1577975"/>
          <p14:tracePt t="54115" x="2589213" y="1587500"/>
          <p14:tracePt t="54121" x="2662238" y="1604963"/>
          <p14:tracePt t="54131" x="2716213" y="1604963"/>
          <p14:tracePt t="54137" x="2781300" y="1614488"/>
          <p14:tracePt t="54145" x="2789238" y="1614488"/>
          <p14:tracePt t="54154" x="2798763" y="1614488"/>
          <p14:tracePt t="54384" x="2835275" y="1614488"/>
          <p14:tracePt t="54392" x="2881313" y="1614488"/>
          <p14:tracePt t="54400" x="2962275" y="1614488"/>
          <p14:tracePt t="54408" x="3035300" y="1614488"/>
          <p14:tracePt t="54416" x="3108325" y="1614488"/>
          <p14:tracePt t="54424" x="3181350" y="1614488"/>
          <p14:tracePt t="54432" x="3236913" y="1614488"/>
          <p14:tracePt t="54440" x="3290888" y="1614488"/>
          <p14:tracePt t="54448" x="3373438" y="1614488"/>
          <p14:tracePt t="54456" x="3409950" y="1614488"/>
          <p14:tracePt t="54464" x="3427413" y="1614488"/>
          <p14:tracePt t="54474" x="3482975" y="1614488"/>
          <p14:tracePt t="54483" x="3509963" y="1614488"/>
          <p14:tracePt t="54489" x="3519488" y="1614488"/>
          <p14:tracePt t="54499" x="3556000" y="1604963"/>
          <p14:tracePt t="54506" x="3563938" y="1595438"/>
          <p14:tracePt t="54515" x="3573463" y="1595438"/>
          <p14:tracePt t="54826" x="3600450" y="1595438"/>
          <p14:tracePt t="54833" x="3665538" y="1595438"/>
          <p14:tracePt t="54842" x="3738563" y="1595438"/>
          <p14:tracePt t="54850" x="3829050" y="1595438"/>
          <p14:tracePt t="54857" x="3911600" y="1568450"/>
          <p14:tracePt t="54865" x="3956050" y="1541463"/>
          <p14:tracePt t="54886" x="4002088" y="1522413"/>
          <p14:tracePt t="54889" x="4011613" y="1522413"/>
          <p14:tracePt t="54900" x="4029075" y="1514475"/>
          <p14:tracePt t="55011" x="4048125" y="1514475"/>
          <p14:tracePt t="55033" x="4057650" y="1514475"/>
          <p14:tracePt t="55050" x="4075113" y="1531938"/>
          <p14:tracePt t="55058" x="4084638" y="1541463"/>
          <p14:tracePt t="55065" x="4094163" y="1541463"/>
          <p14:tracePt t="55073" x="4102100" y="1558925"/>
          <p14:tracePt t="55080" x="4102100" y="1568450"/>
          <p14:tracePt t="55089" x="4111625" y="1568450"/>
          <p14:tracePt t="55097" x="4121150" y="1587500"/>
          <p14:tracePt t="55105" x="4129088" y="1624013"/>
          <p14:tracePt t="55114" x="4138613" y="1624013"/>
          <p14:tracePt t="55121" x="4148138" y="1631950"/>
          <p14:tracePt t="55137" x="4157663" y="1641475"/>
          <p14:tracePt t="55145" x="4175125" y="1641475"/>
          <p14:tracePt t="55408" x="4194175" y="1677988"/>
          <p14:tracePt t="55424" x="4194175" y="1704975"/>
          <p14:tracePt t="55433" x="4194175" y="1724025"/>
          <p14:tracePt t="55441" x="4194175" y="1751013"/>
          <p14:tracePt t="55529" x="4194175" y="1697038"/>
          <p14:tracePt t="55537" x="4194175" y="1631950"/>
          <p14:tracePt t="55545" x="4194175" y="1558925"/>
          <p14:tracePt t="55556" x="4194175" y="1485900"/>
          <p14:tracePt t="55561" x="4194175" y="1412875"/>
          <p14:tracePt t="55573" x="4194175" y="1358900"/>
          <p14:tracePt t="55577" x="4194175" y="1312863"/>
          <p14:tracePt t="55587" x="4194175" y="1258888"/>
          <p14:tracePt t="55593" x="4194175" y="1231900"/>
          <p14:tracePt t="55603" x="4194175" y="1203325"/>
          <p14:tracePt t="55608" x="4194175" y="1195388"/>
          <p14:tracePt t="55617" x="4194175" y="1185863"/>
          <p14:tracePt t="55658" x="4194175" y="1203325"/>
          <p14:tracePt t="55665" x="4211638" y="1231900"/>
          <p14:tracePt t="55675" x="4248150" y="1268413"/>
          <p14:tracePt t="55682" x="4284663" y="1268413"/>
          <p14:tracePt t="55689" x="4303713" y="1276350"/>
          <p14:tracePt t="55698" x="4357688" y="1276350"/>
          <p14:tracePt t="55705" x="4384675" y="1276350"/>
          <p14:tracePt t="55714" x="4403725" y="1276350"/>
          <p14:tracePt t="72089" x="4484688" y="1276350"/>
          <p14:tracePt t="72097" x="4540250" y="1339850"/>
          <p14:tracePt t="72105" x="4586288" y="1477963"/>
          <p14:tracePt t="72116" x="4586288" y="1668463"/>
          <p14:tracePt t="72120" x="4622800" y="1878013"/>
          <p14:tracePt t="72128" x="4630738" y="2116138"/>
          <p14:tracePt t="72136" x="4594225" y="2335213"/>
          <p14:tracePt t="72147" x="4567238" y="2481263"/>
          <p14:tracePt t="72153" x="4503738" y="2671763"/>
          <p14:tracePt t="72163" x="4457700" y="2781300"/>
          <p14:tracePt t="72169" x="4394200" y="2917825"/>
          <p14:tracePt t="72180" x="4340225" y="3036888"/>
          <p14:tracePt t="72185" x="4275138" y="3182938"/>
          <p14:tracePt t="72193" x="4257675" y="3228975"/>
          <p14:tracePt t="72201" x="4202113" y="3346450"/>
          <p14:tracePt t="72209" x="4148138" y="3429000"/>
          <p14:tracePt t="72217" x="4121150" y="3492500"/>
          <p14:tracePt t="72225" x="4084638" y="3538538"/>
          <p14:tracePt t="72235" x="4075113" y="3556000"/>
          <p14:tracePt t="72241" x="4065588" y="3575050"/>
          <p14:tracePt t="72249" x="4065588" y="3584575"/>
          <p14:tracePt t="72321" x="4065588" y="3548063"/>
          <p14:tracePt t="72329" x="4057650" y="3511550"/>
          <p14:tracePt t="72338" x="4021138" y="3446463"/>
          <p14:tracePt t="72345" x="4002088" y="3402013"/>
          <p14:tracePt t="72353" x="3956050" y="3346450"/>
          <p14:tracePt t="72365" x="3919538" y="3302000"/>
          <p14:tracePt t="72369" x="3875088" y="3255963"/>
          <p14:tracePt t="72379" x="3819525" y="3192463"/>
          <p14:tracePt t="72385" x="3756025" y="3119438"/>
          <p14:tracePt t="72397" x="3702050" y="3073400"/>
          <p14:tracePt t="72401" x="3646488" y="2990850"/>
          <p14:tracePt t="72409" x="3609975" y="2946400"/>
          <p14:tracePt t="72420" x="3546475" y="2854325"/>
          <p14:tracePt t="72424" x="3509963" y="2808288"/>
          <p14:tracePt t="72432" x="3446463" y="2708275"/>
          <p14:tracePt t="72440" x="3409950" y="2625725"/>
          <p14:tracePt t="72448" x="3354388" y="2535238"/>
          <p14:tracePt t="72456" x="3300413" y="2435225"/>
          <p14:tracePt t="72464" x="3273425" y="2389188"/>
          <p14:tracePt t="72472" x="3227388" y="2335213"/>
          <p14:tracePt t="72480" x="3171825" y="2270125"/>
          <p14:tracePt t="72488" x="3136900" y="2252663"/>
          <p14:tracePt t="72512" x="3117850" y="2243138"/>
          <p14:tracePt t="72545" x="3100388" y="2243138"/>
          <p14:tracePt t="72562" x="3081338" y="2243138"/>
          <p14:tracePt t="72569" x="3071813" y="2243138"/>
          <p14:tracePt t="72578" x="3044825" y="2243138"/>
          <p14:tracePt t="72585" x="3027363" y="2243138"/>
          <p14:tracePt t="72656" x="2998788" y="2252663"/>
          <p14:tracePt t="72666" x="2981325" y="2270125"/>
          <p14:tracePt t="72672" x="2944813" y="2306638"/>
          <p14:tracePt t="72681" x="2917825" y="2335213"/>
          <p14:tracePt t="72688" x="2889250" y="2379663"/>
          <p14:tracePt t="72697" x="2871788" y="2398713"/>
          <p14:tracePt t="72704" x="2871788" y="2425700"/>
          <p14:tracePt t="72712" x="2862263" y="2462213"/>
          <p14:tracePt t="72720" x="2844800" y="2481263"/>
          <p14:tracePt t="72729" x="2835275" y="2498725"/>
          <p14:tracePt t="72736" x="2825750" y="2517775"/>
          <p14:tracePt t="72752" x="2825750" y="2525713"/>
          <p14:tracePt t="72768" x="2817813" y="2535238"/>
          <p14:tracePt t="72856" x="2817813" y="2562225"/>
          <p14:tracePt t="72873" x="2798763" y="2589213"/>
          <p14:tracePt t="72881" x="2781300" y="2617788"/>
          <p14:tracePt t="72889" x="2752725" y="2625725"/>
          <p14:tracePt t="72899" x="2708275" y="2635250"/>
          <p14:tracePt t="72905" x="2679700" y="2654300"/>
          <p14:tracePt t="72912" x="2616200" y="2681288"/>
          <p14:tracePt t="72924" x="2589213" y="2681288"/>
          <p14:tracePt t="72928" x="2570163" y="2690813"/>
          <p14:tracePt t="72936" x="2543175" y="2708275"/>
          <p14:tracePt t="72945" x="2533650" y="2717800"/>
          <p14:tracePt t="72952" x="2525713" y="2717800"/>
          <p14:tracePt t="72976" x="2506663" y="2717800"/>
          <p14:tracePt t="72984" x="2489200" y="2717800"/>
          <p14:tracePt t="72992" x="2479675" y="2708275"/>
          <p14:tracePt t="73000" x="2470150" y="2698750"/>
          <p14:tracePt t="73009" x="2433638" y="2671763"/>
          <p14:tracePt t="73017" x="2425700" y="2662238"/>
          <p14:tracePt t="73025" x="2406650" y="2654300"/>
          <p14:tracePt t="73033" x="2389188" y="2644775"/>
          <p14:tracePt t="73041" x="2360613" y="2625725"/>
          <p14:tracePt t="73049" x="2352675" y="2617788"/>
          <p14:tracePt t="73057" x="2324100" y="2617788"/>
          <p14:tracePt t="73065" x="2316163" y="2617788"/>
          <p14:tracePt t="73081" x="2316163" y="2608263"/>
          <p14:tracePt t="73144" x="2306638" y="2598738"/>
          <p14:tracePt t="73264" x="2316163" y="2598738"/>
          <p14:tracePt t="73272" x="2352675" y="2598738"/>
          <p14:tracePt t="73280" x="2397125" y="2625725"/>
          <p14:tracePt t="73288" x="2443163" y="2644775"/>
          <p14:tracePt t="73296" x="2470150" y="2654300"/>
          <p14:tracePt t="73304" x="2543175" y="2681288"/>
          <p14:tracePt t="73313" x="2570163" y="2690813"/>
          <p14:tracePt t="73323" x="2598738" y="2698750"/>
          <p14:tracePt t="73329" x="2652713" y="2708275"/>
          <p14:tracePt t="73337" x="2698750" y="2735263"/>
          <p14:tracePt t="73344" x="2735263" y="2744788"/>
          <p14:tracePt t="73352" x="2771775" y="2754313"/>
          <p14:tracePt t="73360" x="2798763" y="2754313"/>
          <p14:tracePt t="73368" x="2817813" y="2763838"/>
          <p14:tracePt t="73376" x="2835275" y="2763838"/>
          <p14:tracePt t="73514" x="2862263" y="2771775"/>
          <p14:tracePt t="73525" x="2881313" y="2781300"/>
          <p14:tracePt t="73528" x="2898775" y="2790825"/>
          <p14:tracePt t="73544" x="2908300" y="2800350"/>
          <p14:tracePt t="73553" x="2925763" y="2800350"/>
          <p14:tracePt t="73689" x="2935288" y="2808288"/>
          <p14:tracePt t="73697" x="2944813" y="2817813"/>
          <p14:tracePt t="73705" x="2944813" y="2827338"/>
          <p14:tracePt t="73725" x="2944813" y="2836863"/>
          <p14:tracePt t="74098" x="2954338" y="2873375"/>
          <p14:tracePt t="74106" x="2981325" y="2890838"/>
          <p14:tracePt t="74114" x="2981325" y="2900363"/>
          <p14:tracePt t="74122" x="2981325" y="2909888"/>
          <p14:tracePt t="74131" x="2981325" y="2917825"/>
          <p14:tracePt t="74138" x="2990850" y="2936875"/>
          <p14:tracePt t="74147" x="2990850" y="2946400"/>
          <p14:tracePt t="74465" x="2998788" y="2936875"/>
          <p14:tracePt t="74473" x="3017838" y="2936875"/>
          <p14:tracePt t="74481" x="3035300" y="2917825"/>
          <p14:tracePt t="74489" x="3081338" y="2917825"/>
          <p14:tracePt t="74498" x="3117850" y="2917825"/>
          <p14:tracePt t="74505" x="3127375" y="2909888"/>
          <p14:tracePt t="74513" x="3136900" y="2909888"/>
          <p14:tracePt t="74521" x="3163888" y="2909888"/>
          <p14:tracePt t="74545" x="3171825" y="2909888"/>
          <p14:tracePt t="74674" x="3190875" y="2909888"/>
          <p14:tracePt t="74681" x="3208338" y="2909888"/>
          <p14:tracePt t="74691" x="3236913" y="2909888"/>
          <p14:tracePt t="74697" x="3254375" y="2909888"/>
          <p14:tracePt t="74705" x="3263900" y="2909888"/>
          <p14:tracePt t="74713" x="3290888" y="2909888"/>
          <p14:tracePt t="74721" x="3300413" y="2909888"/>
          <p14:tracePt t="74728" x="3317875" y="2909888"/>
          <p14:tracePt t="74737" x="3336925" y="2909888"/>
          <p14:tracePt t="74768" x="3346450" y="2909888"/>
          <p14:tracePt t="74784" x="3363913" y="2909888"/>
          <p14:tracePt t="74792" x="3382963" y="2909888"/>
          <p14:tracePt t="74808" x="3390900" y="2909888"/>
          <p14:tracePt t="74875" x="3419475" y="2909888"/>
          <p14:tracePt t="74883" x="3436938" y="2909888"/>
          <p14:tracePt t="74891" x="3455988" y="2909888"/>
          <p14:tracePt t="74897" x="3482975" y="2909888"/>
          <p14:tracePt t="74905" x="3509963" y="2909888"/>
          <p14:tracePt t="74913" x="3546475" y="2909888"/>
          <p14:tracePt t="74921" x="3563938" y="2909888"/>
          <p14:tracePt t="74928" x="3609975" y="2909888"/>
          <p14:tracePt t="74936" x="3629025" y="2909888"/>
          <p14:tracePt t="74944" x="3665538" y="2909888"/>
          <p14:tracePt t="74952" x="3692525" y="2909888"/>
          <p14:tracePt t="74961" x="3709988" y="2909888"/>
          <p14:tracePt t="74968" x="3746500" y="2909888"/>
          <p14:tracePt t="74984" x="3756025" y="2909888"/>
          <p14:tracePt t="75250" x="3783013" y="2909888"/>
          <p14:tracePt t="75259" x="3802063" y="2909888"/>
          <p14:tracePt t="75264" x="3856038" y="2909888"/>
          <p14:tracePt t="75272" x="3902075" y="2909888"/>
          <p14:tracePt t="75280" x="3938588" y="2909888"/>
          <p14:tracePt t="75289" x="3965575" y="2909888"/>
          <p14:tracePt t="75296" x="4011613" y="2909888"/>
          <p14:tracePt t="75305" x="4038600" y="2909888"/>
          <p14:tracePt t="75312" x="4048125" y="2909888"/>
          <p14:tracePt t="75320" x="4065588" y="2909888"/>
          <p14:tracePt t="75561" x="4084638" y="2909888"/>
          <p14:tracePt t="75585" x="4094163" y="2909888"/>
          <p14:tracePt t="75642" x="4102100" y="2909888"/>
          <p14:tracePt t="75650" x="4121150" y="2909888"/>
          <p14:tracePt t="75657" x="4138613" y="2909888"/>
          <p14:tracePt t="75665" x="4184650" y="2917825"/>
          <p14:tracePt t="75675" x="4221163" y="2917825"/>
          <p14:tracePt t="75681" x="4248150" y="2927350"/>
          <p14:tracePt t="75689" x="4303713" y="2927350"/>
          <p14:tracePt t="75697" x="4348163" y="2927350"/>
          <p14:tracePt t="75706" x="4376738" y="2927350"/>
          <p14:tracePt t="75713" x="4403725" y="2927350"/>
          <p14:tracePt t="75721" x="4430713" y="2927350"/>
          <p14:tracePt t="75733" x="4448175" y="2927350"/>
          <p14:tracePt t="75888" x="4467225" y="2927350"/>
          <p14:tracePt t="75896" x="4476750" y="2936875"/>
          <p14:tracePt t="76176" x="4513263" y="2936875"/>
          <p14:tracePt t="76184" x="4521200" y="2936875"/>
          <p14:tracePt t="76200" x="4530725" y="2927350"/>
          <p14:tracePt t="76224" x="4540250" y="2917825"/>
          <p14:tracePt t="76364" x="4567238" y="2954338"/>
          <p14:tracePt t="76369" x="4630738" y="2990850"/>
          <p14:tracePt t="76378" x="4659313" y="3009900"/>
          <p14:tracePt t="76386" x="4686300" y="3027363"/>
          <p14:tracePt t="76396" x="4703763" y="3036888"/>
          <p14:tracePt t="76401" x="4713288" y="3046413"/>
          <p14:tracePt t="76409" x="4730750" y="3054350"/>
          <p14:tracePt t="76457" x="4740275" y="3054350"/>
          <p14:tracePt t="76656" x="4749800" y="3046413"/>
          <p14:tracePt t="76664" x="4776788" y="3027363"/>
          <p14:tracePt t="76680" x="4786313" y="3017838"/>
          <p14:tracePt t="76688" x="4813300" y="3009900"/>
          <p14:tracePt t="76705" x="4840288" y="3000375"/>
          <p14:tracePt t="76713" x="4859338" y="2990850"/>
          <p14:tracePt t="76721" x="4868863" y="2982913"/>
          <p14:tracePt t="76736" x="4895850" y="2982913"/>
          <p14:tracePt t="76768" x="4905375" y="2982913"/>
          <p14:tracePt t="76777" x="4913313" y="2982913"/>
          <p14:tracePt t="76785" x="4932363" y="2973388"/>
          <p14:tracePt t="76797" x="4941888" y="2973388"/>
          <p14:tracePt t="76801" x="4949825" y="2973388"/>
          <p14:tracePt t="76810" x="4986338" y="2973388"/>
          <p14:tracePt t="76817" x="4995863" y="2973388"/>
          <p14:tracePt t="76825" x="5041900" y="2973388"/>
          <p14:tracePt t="76834" x="5059363" y="2973388"/>
          <p14:tracePt t="76841" x="5086350" y="2973388"/>
          <p14:tracePt t="76848" x="5095875" y="2973388"/>
          <p14:tracePt t="76864" x="5105400" y="2973388"/>
          <p14:tracePt t="76904" x="5114925" y="2973388"/>
          <p14:tracePt t="76912" x="5132388" y="2973388"/>
          <p14:tracePt t="76920" x="5132388" y="2982913"/>
          <p14:tracePt t="76928" x="5132388" y="2990850"/>
          <p14:tracePt t="77088" x="5141913" y="3000375"/>
          <p14:tracePt t="77096" x="5168900" y="3000375"/>
          <p14:tracePt t="77104" x="5187950" y="3000375"/>
          <p14:tracePt t="77112" x="5232400" y="2973388"/>
          <p14:tracePt t="77120" x="5241925" y="2963863"/>
          <p14:tracePt t="77136" x="5260975" y="2954338"/>
          <p14:tracePt t="77144" x="5278438" y="2936875"/>
          <p14:tracePt t="77290" x="5287963" y="2936875"/>
          <p14:tracePt t="77297" x="5314950" y="2936875"/>
          <p14:tracePt t="77306" x="5324475" y="2963863"/>
          <p14:tracePt t="77312" x="5368925" y="2990850"/>
          <p14:tracePt t="77320" x="5378450" y="3000375"/>
          <p14:tracePt t="77328" x="5378450" y="3009900"/>
          <p14:tracePt t="77336" x="5397500" y="3027363"/>
          <p14:tracePt t="77343" x="5414963" y="3036888"/>
          <p14:tracePt t="77361" x="5424488" y="3036888"/>
          <p14:tracePt t="77490" x="5441950" y="3036888"/>
          <p14:tracePt t="77497" x="5451475" y="3036888"/>
          <p14:tracePt t="77506" x="5461000" y="3036888"/>
          <p14:tracePt t="77522" x="5478463" y="3036888"/>
          <p14:tracePt t="77546" x="5478463" y="3027363"/>
          <p14:tracePt t="77570" x="5497513" y="3027363"/>
          <p14:tracePt t="77580" x="5507038" y="3017838"/>
          <p14:tracePt t="77584" x="5524500" y="3017838"/>
          <p14:tracePt t="77592" x="5543550" y="3009900"/>
          <p14:tracePt t="77600" x="5551488" y="3000375"/>
          <p14:tracePt t="77608" x="5580063" y="2990850"/>
          <p14:tracePt t="77616" x="5597525" y="2982913"/>
          <p14:tracePt t="77624" x="5624513" y="2973388"/>
          <p14:tracePt t="77634" x="5643563" y="2946400"/>
          <p14:tracePt t="77640" x="5661025" y="2936875"/>
          <p14:tracePt t="77649" x="5670550" y="2936875"/>
          <p14:tracePt t="77656" x="5680075" y="2927350"/>
          <p14:tracePt t="77664" x="5697538" y="2909888"/>
          <p14:tracePt t="77705" x="5707063" y="2909888"/>
          <p14:tracePt t="77721" x="5716588" y="2909888"/>
          <p14:tracePt t="77729" x="5724525" y="2909888"/>
          <p14:tracePt t="77737" x="5743575" y="2909888"/>
          <p14:tracePt t="77746" x="5761038" y="2909888"/>
          <p14:tracePt t="77753" x="5761038" y="2917825"/>
          <p14:tracePt t="77763" x="5770563" y="2946400"/>
          <p14:tracePt t="77769" x="5780088" y="2946400"/>
          <p14:tracePt t="77780" x="5780088" y="2973388"/>
          <p14:tracePt t="77785" x="5797550" y="2990850"/>
          <p14:tracePt t="77794" x="5807075" y="3000375"/>
          <p14:tracePt t="77809" x="5816600" y="3009900"/>
          <p14:tracePt t="77817" x="5816600" y="3017838"/>
          <p14:tracePt t="77841" x="5826125" y="3027363"/>
          <p14:tracePt t="77920" x="5862638" y="3027363"/>
          <p14:tracePt t="77929" x="5907088" y="3036888"/>
          <p14:tracePt t="77937" x="5935663" y="3036888"/>
          <p14:tracePt t="77945" x="5962650" y="3036888"/>
          <p14:tracePt t="77953" x="6016625" y="3046413"/>
          <p14:tracePt t="77963" x="6062663" y="3046413"/>
          <p14:tracePt t="77969" x="6126163" y="3063875"/>
          <p14:tracePt t="77979" x="6172200" y="3063875"/>
          <p14:tracePt t="77985" x="6208713" y="3063875"/>
          <p14:tracePt t="77993" x="6226175" y="3063875"/>
          <p14:tracePt t="78001" x="6254750" y="3063875"/>
          <p14:tracePt t="78009" x="6262688" y="3063875"/>
          <p14:tracePt t="78025" x="6272213" y="3063875"/>
          <p14:tracePt t="78041" x="6291263" y="3063875"/>
          <p14:tracePt t="78051" x="6299200" y="3063875"/>
          <p14:tracePt t="78066" x="6308725" y="3054350"/>
          <p14:tracePt t="78088" x="6318250" y="3046413"/>
          <p14:tracePt t="78096" x="6318250" y="3036888"/>
          <p14:tracePt t="78225" x="6335713" y="3027363"/>
          <p14:tracePt t="78241" x="6345238" y="3027363"/>
          <p14:tracePt t="78251" x="6354763" y="3027363"/>
          <p14:tracePt t="78264" x="6372225" y="3027363"/>
          <p14:tracePt t="78282" x="6381750" y="3027363"/>
          <p14:tracePt t="78296" x="6399213" y="3027363"/>
          <p14:tracePt t="78304" x="6418263" y="3027363"/>
          <p14:tracePt t="78312" x="6435725" y="3027363"/>
          <p14:tracePt t="78320" x="6454775" y="3027363"/>
          <p14:tracePt t="78328" x="6464300" y="3027363"/>
          <p14:tracePt t="78336" x="6472238" y="3027363"/>
          <p14:tracePt t="78344" x="6481763" y="3027363"/>
          <p14:tracePt t="78352" x="6491288" y="3027363"/>
          <p14:tracePt t="78361" x="6508750" y="3027363"/>
          <p14:tracePt t="78368" x="6527800" y="3027363"/>
          <p14:tracePt t="78377" x="6545263" y="3027363"/>
          <p14:tracePt t="78384" x="6564313" y="3027363"/>
          <p14:tracePt t="78392" x="6591300" y="3017838"/>
          <p14:tracePt t="78400" x="6627813" y="3000375"/>
          <p14:tracePt t="78408" x="6654800" y="2990850"/>
          <p14:tracePt t="78416" x="6700838" y="2963863"/>
          <p14:tracePt t="78424" x="6727825" y="2954338"/>
          <p14:tracePt t="78432" x="6764338" y="2936875"/>
          <p14:tracePt t="78440" x="6800850" y="2927350"/>
          <p14:tracePt t="78448" x="6819900" y="2917825"/>
          <p14:tracePt t="78456" x="6846888" y="2917825"/>
          <p14:tracePt t="78465" x="6873875" y="2900363"/>
          <p14:tracePt t="78481" x="6892925" y="2890838"/>
          <p14:tracePt t="78638" x="6856413" y="2890838"/>
          <p14:tracePt t="78645" x="6783388" y="2890838"/>
          <p14:tracePt t="78651" x="6710363" y="2890838"/>
          <p14:tracePt t="78657" x="6600825" y="2890838"/>
          <p14:tracePt t="78668" x="6508750" y="2890838"/>
          <p14:tracePt t="78673" x="6399213" y="2890838"/>
          <p14:tracePt t="78682" x="6291263" y="2890838"/>
          <p14:tracePt t="78688" x="6181725" y="2890838"/>
          <p14:tracePt t="78697" x="6108700" y="2890838"/>
          <p14:tracePt t="78704" x="6053138" y="2890838"/>
          <p14:tracePt t="78714" x="6007100" y="2890838"/>
          <p14:tracePt t="78720" x="5980113" y="2890838"/>
          <p14:tracePt t="78728" x="5972175" y="2890838"/>
          <p14:tracePt t="78736" x="5962650" y="2890838"/>
          <p14:tracePt t="79034" x="5953125" y="2890838"/>
          <p14:tracePt t="79041" x="5935663" y="2900363"/>
          <p14:tracePt t="79057" x="5935663" y="2917825"/>
          <p14:tracePt t="79074" x="5935663" y="2927350"/>
          <p14:tracePt t="79210" x="5935663" y="2936875"/>
          <p14:tracePt t="79217" x="5935663" y="2954338"/>
          <p14:tracePt t="79225" x="5953125" y="2973388"/>
          <p14:tracePt t="79233" x="5962650" y="2973388"/>
          <p14:tracePt t="79241" x="5972175" y="2982913"/>
          <p14:tracePt t="79256" x="5980113" y="2990850"/>
          <p14:tracePt t="79272" x="5989638" y="3000375"/>
          <p14:tracePt t="79280" x="5999163" y="3000375"/>
          <p14:tracePt t="80634" x="6007100" y="3000375"/>
          <p14:tracePt t="80776" x="6026150" y="3000375"/>
          <p14:tracePt t="80784" x="6053138" y="3000375"/>
          <p14:tracePt t="80792" x="6080125" y="3017838"/>
          <p14:tracePt t="80800" x="6099175" y="3017838"/>
          <p14:tracePt t="80922" x="6108700" y="3027363"/>
          <p14:tracePt t="80929" x="6116638" y="3027363"/>
          <p14:tracePt t="80938" x="6126163" y="3036888"/>
          <p14:tracePt t="80946" x="6145213" y="3046413"/>
          <p14:tracePt t="80955" x="6153150" y="3063875"/>
          <p14:tracePt t="80968" x="6153150" y="3073400"/>
          <p14:tracePt t="80992" x="6153150" y="3082925"/>
          <p14:tracePt t="81000" x="6153150" y="3090863"/>
          <p14:tracePt t="81352" x="6162675" y="3090863"/>
          <p14:tracePt t="81360" x="6162675" y="3063875"/>
          <p14:tracePt t="81368" x="6181725" y="3046413"/>
          <p14:tracePt t="81376" x="6199188" y="3017838"/>
          <p14:tracePt t="81393" x="6199188" y="3009900"/>
          <p14:tracePt t="81400" x="6208713" y="2990850"/>
          <p14:tracePt t="81408" x="6208713" y="2982913"/>
          <p14:tracePt t="82178" x="6199188" y="2982913"/>
          <p14:tracePt t="82186" x="6162675" y="3000375"/>
          <p14:tracePt t="82194" x="6116638" y="3027363"/>
          <p14:tracePt t="82201" x="6053138" y="3054350"/>
          <p14:tracePt t="82210" x="5989638" y="3073400"/>
          <p14:tracePt t="82217" x="5943600" y="3100388"/>
          <p14:tracePt t="82226" x="5916613" y="3109913"/>
          <p14:tracePt t="82233" x="5899150" y="3109913"/>
          <p14:tracePt t="82248" x="5870575" y="3127375"/>
          <p14:tracePt t="82256" x="5853113" y="3136900"/>
          <p14:tracePt t="82288" x="5843588" y="3136900"/>
          <p14:tracePt t="82296" x="5826125" y="3136900"/>
          <p14:tracePt t="82304" x="5797550" y="3146425"/>
          <p14:tracePt t="82312" x="5734050" y="3163888"/>
          <p14:tracePt t="82320" x="5680075" y="3163888"/>
          <p14:tracePt t="82328" x="5616575" y="3182938"/>
          <p14:tracePt t="82336" x="5507038" y="3200400"/>
          <p14:tracePt t="82346" x="5451475" y="3200400"/>
          <p14:tracePt t="82352" x="5378450" y="3209925"/>
          <p14:tracePt t="82362" x="5314950" y="3219450"/>
          <p14:tracePt t="82368" x="5268913" y="3246438"/>
          <p14:tracePt t="82376" x="5241925" y="3255963"/>
          <p14:tracePt t="82384" x="5195888" y="3265488"/>
          <p14:tracePt t="82393" x="5159375" y="3273425"/>
          <p14:tracePt t="82408" x="5122863" y="3302000"/>
          <p14:tracePt t="82417" x="5105400" y="3309938"/>
          <p14:tracePt t="82433" x="5086350" y="3319463"/>
          <p14:tracePt t="82441" x="5078413" y="3319463"/>
          <p14:tracePt t="82448" x="5059363" y="3328988"/>
          <p14:tracePt t="82473" x="5041900" y="3346450"/>
          <p14:tracePt t="82480" x="5022850" y="3355975"/>
          <p14:tracePt t="82488" x="4978400" y="3365500"/>
          <p14:tracePt t="82496" x="4922838" y="3375025"/>
          <p14:tracePt t="82504" x="4859338" y="3402013"/>
          <p14:tracePt t="82512" x="4795838" y="3419475"/>
          <p14:tracePt t="82520" x="4740275" y="3419475"/>
          <p14:tracePt t="82528" x="4695825" y="3438525"/>
          <p14:tracePt t="82536" x="4630738" y="3475038"/>
          <p14:tracePt t="82547" x="4576763" y="3482975"/>
          <p14:tracePt t="82553" x="4513263" y="3492500"/>
          <p14:tracePt t="82562" x="4413250" y="3538538"/>
          <p14:tracePt t="82569" x="4384675" y="3538538"/>
          <p14:tracePt t="82578" x="4357688" y="3548063"/>
          <p14:tracePt t="82585" x="4311650" y="3556000"/>
          <p14:tracePt t="82594" x="4238625" y="3584575"/>
          <p14:tracePt t="82601" x="4202113" y="3584575"/>
          <p14:tracePt t="82609" x="4138613" y="3584575"/>
          <p14:tracePt t="82617" x="4075113" y="3592513"/>
          <p14:tracePt t="82625" x="4002088" y="3592513"/>
          <p14:tracePt t="82633" x="3911600" y="3592513"/>
          <p14:tracePt t="82641" x="3838575" y="3592513"/>
          <p14:tracePt t="82649" x="3765550" y="3592513"/>
          <p14:tracePt t="82657" x="3656013" y="3592513"/>
          <p14:tracePt t="82664" x="3582988" y="3592513"/>
          <p14:tracePt t="82673" x="3490913" y="3592513"/>
          <p14:tracePt t="82681" x="3382963" y="3592513"/>
          <p14:tracePt t="82689" x="3281363" y="3592513"/>
          <p14:tracePt t="82697" x="3190875" y="3592513"/>
          <p14:tracePt t="82705" x="3117850" y="3592513"/>
          <p14:tracePt t="82713" x="3044825" y="3592513"/>
          <p14:tracePt t="82721" x="2990850" y="3592513"/>
          <p14:tracePt t="82730" x="2917825" y="3592513"/>
          <p14:tracePt t="82736" x="2844800" y="3592513"/>
          <p14:tracePt t="82747" x="2752725" y="3592513"/>
          <p14:tracePt t="82753" x="2652713" y="3592513"/>
          <p14:tracePt t="82764" x="2543175" y="3592513"/>
          <p14:tracePt t="82769" x="2452688" y="3592513"/>
          <p14:tracePt t="82779" x="2397125" y="3592513"/>
          <p14:tracePt t="82785" x="2343150" y="3592513"/>
          <p14:tracePt t="82795" x="2297113" y="3592513"/>
          <p14:tracePt t="82801" x="2260600" y="3592513"/>
          <p14:tracePt t="82809" x="2243138" y="3592513"/>
          <p14:tracePt t="82817" x="2224088" y="3592513"/>
          <p14:tracePt t="82833" x="2214563" y="3592513"/>
          <p14:tracePt t="83114" x="2206625" y="3592513"/>
          <p14:tracePt t="83122" x="2214563" y="3584575"/>
          <p14:tracePt t="83129" x="2270125" y="3519488"/>
          <p14:tracePt t="83138" x="2297113" y="3492500"/>
          <p14:tracePt t="83147" x="2333625" y="3455988"/>
          <p14:tracePt t="83154" x="2379663" y="3411538"/>
          <p14:tracePt t="83167" x="2416175" y="3355975"/>
          <p14:tracePt t="83169" x="2433638" y="3338513"/>
          <p14:tracePt t="83177" x="2489200" y="3302000"/>
          <p14:tracePt t="83184" x="2498725" y="3302000"/>
          <p14:tracePt t="83193" x="2506663" y="3292475"/>
          <p14:tracePt t="83200" x="2506663" y="3282950"/>
          <p14:tracePt t="83266" x="2516188" y="3273425"/>
          <p14:tracePt t="83274" x="2525713" y="3282950"/>
          <p14:tracePt t="83281" x="2533650" y="3292475"/>
          <p14:tracePt t="83290" x="2552700" y="3309938"/>
          <p14:tracePt t="83299" x="2562225" y="3319463"/>
          <p14:tracePt t="83313" x="2570163" y="3328988"/>
          <p14:tracePt t="83321" x="2589213" y="3346450"/>
          <p14:tracePt t="83337" x="2606675" y="3355975"/>
          <p14:tracePt t="83344" x="2625725" y="3355975"/>
          <p14:tracePt t="83353" x="2635250" y="3355975"/>
          <p14:tracePt t="83369" x="2652713" y="3355975"/>
          <p14:tracePt t="83379" x="2662238" y="3355975"/>
          <p14:tracePt t="83385" x="2671763" y="3355975"/>
          <p14:tracePt t="83395" x="2671763" y="3365500"/>
          <p14:tracePt t="83401" x="2689225" y="3365500"/>
          <p14:tracePt t="83409" x="2698750" y="3375025"/>
          <p14:tracePt t="83417" x="2716213" y="3382963"/>
          <p14:tracePt t="83426" x="2744788" y="3402013"/>
          <p14:tracePt t="83432" x="2752725" y="3411538"/>
          <p14:tracePt t="83440" x="2781300" y="3419475"/>
          <p14:tracePt t="83448" x="2798763" y="3438525"/>
          <p14:tracePt t="83456" x="2835275" y="3446463"/>
          <p14:tracePt t="83464" x="2835275" y="3455988"/>
          <p14:tracePt t="83472" x="2852738" y="3465513"/>
          <p14:tracePt t="83480" x="2871788" y="3482975"/>
          <p14:tracePt t="83496" x="2881313" y="3482975"/>
          <p14:tracePt t="83640" x="2917825" y="3492500"/>
          <p14:tracePt t="83648" x="2935288" y="3492500"/>
          <p14:tracePt t="83657" x="2971800" y="3502025"/>
          <p14:tracePt t="83665" x="2998788" y="3511550"/>
          <p14:tracePt t="83673" x="3027363" y="3538538"/>
          <p14:tracePt t="83681" x="3100388" y="3556000"/>
          <p14:tracePt t="83689" x="3163888" y="3565525"/>
          <p14:tracePt t="83699" x="3236913" y="3592513"/>
          <p14:tracePt t="83705" x="3281363" y="3611563"/>
          <p14:tracePt t="83713" x="3363913" y="3629025"/>
          <p14:tracePt t="83721" x="3455988" y="3657600"/>
          <p14:tracePt t="83730" x="3482975" y="3675063"/>
          <p14:tracePt t="83737" x="3546475" y="3684588"/>
          <p14:tracePt t="83744" x="3582988" y="3684588"/>
          <p14:tracePt t="83753" x="3619500" y="3684588"/>
          <p14:tracePt t="83762" x="3629025" y="3694113"/>
          <p14:tracePt t="83801" x="3636963" y="3694113"/>
          <p14:tracePt t="83809" x="3646488" y="3684588"/>
          <p14:tracePt t="83817" x="3665538" y="3665538"/>
          <p14:tracePt t="83827" x="3673475" y="3657600"/>
          <p14:tracePt t="83834" x="3692525" y="3629025"/>
          <p14:tracePt t="83842" x="3692525" y="3621088"/>
          <p14:tracePt t="83852" x="3692525" y="3611563"/>
          <p14:tracePt t="83858" x="3709988" y="3592513"/>
          <p14:tracePt t="83881" x="3719513" y="3584575"/>
          <p14:tracePt t="84097" x="3729038" y="3565525"/>
          <p14:tracePt t="84106" x="3729038" y="3548063"/>
          <p14:tracePt t="84113" x="3729038" y="3538538"/>
          <p14:tracePt t="84122" x="3729038" y="3519488"/>
          <p14:tracePt t="84129" x="3738563" y="3482975"/>
          <p14:tracePt t="84138" x="3756025" y="3446463"/>
          <p14:tracePt t="84146" x="3765550" y="3429000"/>
          <p14:tracePt t="84153" x="3775075" y="3382963"/>
          <p14:tracePt t="84161" x="3792538" y="3355975"/>
          <p14:tracePt t="84168" x="3802063" y="3319463"/>
          <p14:tracePt t="84177" x="3810000" y="3309938"/>
          <p14:tracePt t="84184" x="3819525" y="3302000"/>
          <p14:tracePt t="84529" x="3819525" y="3328988"/>
          <p14:tracePt t="84537" x="3819525" y="3355975"/>
          <p14:tracePt t="84544" x="3819525" y="3382963"/>
          <p14:tracePt t="84553" x="3819525" y="3438525"/>
          <p14:tracePt t="84564" x="3819525" y="3475038"/>
          <p14:tracePt t="84570" x="3810000" y="3492500"/>
          <p14:tracePt t="84578" x="3810000" y="3502025"/>
          <p14:tracePt t="84834" x="3846513" y="3502025"/>
          <p14:tracePt t="84842" x="3975100" y="3502025"/>
          <p14:tracePt t="84851" x="4175125" y="3502025"/>
          <p14:tracePt t="84858" x="4376738" y="3502025"/>
          <p14:tracePt t="84868" x="4576763" y="3502025"/>
          <p14:tracePt t="84886" x="4913313" y="3502025"/>
          <p14:tracePt t="84888" x="5041900" y="3502025"/>
          <p14:tracePt t="84900" x="5151438" y="3502025"/>
          <p14:tracePt t="84904" x="5187950" y="3502025"/>
          <p14:tracePt t="84912" x="5214938" y="3502025"/>
          <p14:tracePt t="85001" x="5224463" y="3511550"/>
          <p14:tracePt t="85009" x="5224463" y="3519488"/>
          <p14:tracePt t="85017" x="5224463" y="3529013"/>
          <p14:tracePt t="85025" x="5224463" y="3538538"/>
          <p14:tracePt t="85040" x="5224463" y="3548063"/>
          <p14:tracePt t="85434" x="5251450" y="3529013"/>
          <p14:tracePt t="85440" x="5334000" y="3482975"/>
          <p14:tracePt t="85448" x="5360988" y="3455988"/>
          <p14:tracePt t="85457" x="5397500" y="3419475"/>
          <p14:tracePt t="85465" x="5424488" y="3392488"/>
          <p14:tracePt t="85473" x="5461000" y="3355975"/>
          <p14:tracePt t="85481" x="5470525" y="3328988"/>
          <p14:tracePt t="85489" x="5487988" y="3309938"/>
          <p14:tracePt t="85498" x="5497513" y="3265488"/>
          <p14:tracePt t="85504" x="5507038" y="3246438"/>
          <p14:tracePt t="85512" x="5507038" y="3228975"/>
          <p14:tracePt t="85555" x="5507038" y="3219450"/>
          <p14:tracePt t="85560" x="5497513" y="3219450"/>
          <p14:tracePt t="85569" x="5424488" y="3228975"/>
          <p14:tracePt t="85580" x="5368925" y="3273425"/>
          <p14:tracePt t="85587" x="5351463" y="3319463"/>
          <p14:tracePt t="85594" x="5334000" y="3346450"/>
          <p14:tracePt t="165984" x="5287963" y="3365500"/>
          <p14:tracePt t="165992" x="5187950" y="3419475"/>
          <p14:tracePt t="166000" x="5086350" y="3475038"/>
          <p14:tracePt t="166008" x="4959350" y="3548063"/>
          <p14:tracePt t="166016" x="4840288" y="3621088"/>
          <p14:tracePt t="166025" x="4686300" y="3711575"/>
          <p14:tracePt t="166033" x="4567238" y="3803650"/>
          <p14:tracePt t="166041" x="4457700" y="3921125"/>
          <p14:tracePt t="166049" x="4340225" y="4030663"/>
          <p14:tracePt t="166057" x="4221163" y="4130675"/>
          <p14:tracePt t="166065" x="4121150" y="4222750"/>
          <p14:tracePt t="166073" x="3984625" y="4359275"/>
          <p14:tracePt t="166081" x="3902075" y="4422775"/>
          <p14:tracePt t="166089" x="3846513" y="4514850"/>
          <p14:tracePt t="166097" x="3792538" y="4595813"/>
          <p14:tracePt t="166107" x="3729038" y="4632325"/>
          <p14:tracePt t="166112" x="3702050" y="4651375"/>
          <p14:tracePt t="166120" x="3683000" y="4660900"/>
          <p14:tracePt t="166241" x="3665538" y="4641850"/>
          <p14:tracePt t="166249" x="3636963" y="4624388"/>
          <p14:tracePt t="166265" x="3636963" y="4595813"/>
          <p14:tracePt t="166273" x="3629025" y="4551363"/>
          <p14:tracePt t="166280" x="3619500" y="4532313"/>
          <p14:tracePt t="166288" x="3609975" y="4495800"/>
          <p14:tracePt t="166296" x="3582988" y="4413250"/>
          <p14:tracePt t="166304" x="3573463" y="4386263"/>
          <p14:tracePt t="166312" x="3563938" y="4313238"/>
          <p14:tracePt t="166320" x="3536950" y="4232275"/>
          <p14:tracePt t="166328" x="3509963" y="4167188"/>
          <p14:tracePt t="166340" x="3500438" y="4094163"/>
          <p14:tracePt t="166344" x="3490913" y="4040188"/>
          <p14:tracePt t="166352" x="3427413" y="3940175"/>
          <p14:tracePt t="166361" x="3409950" y="3894138"/>
          <p14:tracePt t="166369" x="3354388" y="3840163"/>
          <p14:tracePt t="166376" x="3309938" y="3794125"/>
          <p14:tracePt t="166384" x="3290888" y="3784600"/>
          <p14:tracePt t="166392" x="3263900" y="3748088"/>
          <p14:tracePt t="166400" x="3236913" y="3738563"/>
          <p14:tracePt t="166416" x="3227388" y="3738563"/>
          <p14:tracePt t="166424" x="3217863" y="3730625"/>
          <p14:tracePt t="166579" x="3200400" y="3738563"/>
          <p14:tracePt t="166586" x="3190875" y="3748088"/>
          <p14:tracePt t="166593" x="3181350" y="3767138"/>
          <p14:tracePt t="166601" x="3181350" y="3784600"/>
          <p14:tracePt t="166609" x="3181350" y="3803650"/>
          <p14:tracePt t="166617" x="3171825" y="3830638"/>
          <p14:tracePt t="166626" x="3171825" y="3848100"/>
          <p14:tracePt t="166633" x="3171825" y="3875088"/>
          <p14:tracePt t="166643" x="3163888" y="3894138"/>
          <p14:tracePt t="166649" x="3144838" y="3930650"/>
          <p14:tracePt t="166657" x="3136900" y="3940175"/>
          <p14:tracePt t="166665" x="3136900" y="3948113"/>
          <p14:tracePt t="166681" x="3127375" y="3967163"/>
          <p14:tracePt t="166802" x="3117850" y="3976688"/>
          <p14:tracePt t="166808" x="3100388" y="3984625"/>
          <p14:tracePt t="166816" x="3090863" y="3994150"/>
          <p14:tracePt t="166824" x="3063875" y="4013200"/>
          <p14:tracePt t="166834" x="3063875" y="4021138"/>
          <p14:tracePt t="166842" x="3044825" y="4030663"/>
          <p14:tracePt t="166850" x="3027363" y="4040188"/>
          <p14:tracePt t="166857" x="3017838" y="4040188"/>
          <p14:tracePt t="166876" x="2990850" y="4057650"/>
          <p14:tracePt t="166881" x="2971800" y="4067175"/>
          <p14:tracePt t="167082" x="2981325" y="4076700"/>
          <p14:tracePt t="167089" x="3008313" y="4076700"/>
          <p14:tracePt t="167097" x="3054350" y="4076700"/>
          <p14:tracePt t="167106" x="3108325" y="4076700"/>
          <p14:tracePt t="167114" x="3181350" y="4076700"/>
          <p14:tracePt t="167121" x="3273425" y="4076700"/>
          <p14:tracePt t="167129" x="3382963" y="4076700"/>
          <p14:tracePt t="167139" x="3490913" y="4076700"/>
          <p14:tracePt t="167146" x="3600450" y="4076700"/>
          <p14:tracePt t="167155" x="3729038" y="4076700"/>
          <p14:tracePt t="167162" x="3802063" y="4076700"/>
          <p14:tracePt t="167171" x="3911600" y="4076700"/>
          <p14:tracePt t="167177" x="3992563" y="4076700"/>
          <p14:tracePt t="167187" x="4048125" y="4076700"/>
          <p14:tracePt t="167194" x="4102100" y="4076700"/>
          <p14:tracePt t="167202" x="4138613" y="4076700"/>
          <p14:tracePt t="167209" x="4175125" y="4076700"/>
          <p14:tracePt t="167217" x="4211638" y="4067175"/>
          <p14:tracePt t="167225" x="4221163" y="4067175"/>
          <p14:tracePt t="167233" x="4248150" y="4067175"/>
          <p14:tracePt t="167243" x="4284663" y="4067175"/>
          <p14:tracePt t="167249" x="4321175" y="4067175"/>
          <p14:tracePt t="167257" x="4348163" y="4067175"/>
          <p14:tracePt t="167265" x="4403725" y="4067175"/>
          <p14:tracePt t="167273" x="4457700" y="4067175"/>
          <p14:tracePt t="167281" x="4530725" y="4067175"/>
          <p14:tracePt t="167291" x="4586288" y="4067175"/>
          <p14:tracePt t="167296" x="4622800" y="4067175"/>
          <p14:tracePt t="167305" x="4676775" y="4067175"/>
          <p14:tracePt t="167313" x="4749800" y="4067175"/>
          <p14:tracePt t="167323" x="4822825" y="4067175"/>
          <p14:tracePt t="167328" x="4849813" y="4067175"/>
          <p14:tracePt t="167339" x="4922838" y="4067175"/>
          <p14:tracePt t="167344" x="4978400" y="4067175"/>
          <p14:tracePt t="167355" x="5032375" y="4067175"/>
          <p14:tracePt t="167360" x="5068888" y="4067175"/>
          <p14:tracePt t="167369" x="5105400" y="4067175"/>
          <p14:tracePt t="167376" x="5141913" y="4067175"/>
          <p14:tracePt t="167385" x="5187950" y="4067175"/>
          <p14:tracePt t="167392" x="5195888" y="4067175"/>
          <p14:tracePt t="167408" x="5214938" y="4067175"/>
          <p14:tracePt t="167417" x="5224463" y="4067175"/>
          <p14:tracePt t="167425" x="5241925" y="4057650"/>
          <p14:tracePt t="167433" x="5268913" y="4049713"/>
          <p14:tracePt t="167440" x="5287963" y="4049713"/>
          <p14:tracePt t="167448" x="5314950" y="4030663"/>
          <p14:tracePt t="167457" x="5334000" y="4030663"/>
          <p14:tracePt t="167464" x="5378450" y="4021138"/>
          <p14:tracePt t="167472" x="5405438" y="4013200"/>
          <p14:tracePt t="167480" x="5478463" y="4013200"/>
          <p14:tracePt t="167488" x="5570538" y="4013200"/>
          <p14:tracePt t="167496" x="5680075" y="4013200"/>
          <p14:tracePt t="167504" x="5770563" y="4013200"/>
          <p14:tracePt t="167512" x="5899150" y="4013200"/>
          <p14:tracePt t="167520" x="6007100" y="4013200"/>
          <p14:tracePt t="167528" x="6099175" y="4013200"/>
          <p14:tracePt t="167538" x="6208713" y="4021138"/>
          <p14:tracePt t="167545" x="6299200" y="4021138"/>
          <p14:tracePt t="167554" x="6345238" y="4030663"/>
          <p14:tracePt t="167561" x="6391275" y="4030663"/>
          <p14:tracePt t="167572" x="6418263" y="4040188"/>
          <p14:tracePt t="167705" x="6427788" y="4057650"/>
          <p14:tracePt t="167736" x="6445250" y="4076700"/>
          <p14:tracePt t="167800" x="6445250" y="4094163"/>
          <p14:tracePt t="167809" x="6454775" y="4103688"/>
          <p14:tracePt t="167833" x="6464300" y="4113213"/>
          <p14:tracePt t="167857" x="6472238" y="4122738"/>
          <p14:tracePt t="167897" x="6491288" y="4140200"/>
          <p14:tracePt t="167932" x="6500813" y="4149725"/>
          <p14:tracePt t="167937" x="6508750" y="4167188"/>
          <p14:tracePt t="167947" x="6508750" y="4176713"/>
          <p14:tracePt t="167954" x="6527800" y="4195763"/>
          <p14:tracePt t="167969" x="6537325" y="4203700"/>
          <p14:tracePt t="167985" x="6545263" y="4232275"/>
          <p14:tracePt t="168000" x="6554788" y="4240213"/>
          <p14:tracePt t="168009" x="6564313" y="4249738"/>
          <p14:tracePt t="168016" x="6573838" y="4259263"/>
          <p14:tracePt t="168024" x="6581775" y="4276725"/>
          <p14:tracePt t="168032" x="6581775" y="4286250"/>
          <p14:tracePt t="168056" x="6581775" y="4303713"/>
          <p14:tracePt t="168066" x="6581775" y="4313238"/>
          <p14:tracePt t="168072" x="6591300" y="4322763"/>
          <p14:tracePt t="168514" x="6600825" y="4322763"/>
          <p14:tracePt t="168521" x="6610350" y="4303713"/>
          <p14:tracePt t="168530" x="6618288" y="4276725"/>
          <p14:tracePt t="168538" x="6627813" y="4232275"/>
          <p14:tracePt t="168546" x="6637338" y="4213225"/>
          <p14:tracePt t="168555" x="6645275" y="4167188"/>
          <p14:tracePt t="168560" x="6654800" y="4159250"/>
          <p14:tracePt t="168569" x="6664325" y="4159250"/>
          <p14:tracePt t="168576" x="6673850" y="4122738"/>
          <p14:tracePt t="168585" x="6681788" y="4113213"/>
          <p14:tracePt t="168592" x="6681788" y="4094163"/>
          <p14:tracePt t="168600" x="6691313" y="4086225"/>
          <p14:tracePt t="168608" x="6700838" y="4076700"/>
          <p14:tracePt t="168937" x="6664325" y="4076700"/>
          <p14:tracePt t="168944" x="6618288" y="4076700"/>
          <p14:tracePt t="168952" x="6610350" y="4076700"/>
          <p14:tracePt t="168960" x="6573838" y="4076700"/>
          <p14:tracePt t="168972" x="6564313" y="4076700"/>
          <p14:tracePt t="168976" x="6554788" y="4076700"/>
          <p14:tracePt t="168987" x="6537325" y="4076700"/>
          <p14:tracePt t="168993" x="6527800" y="4076700"/>
          <p14:tracePt t="169009" x="6518275" y="4076700"/>
          <p14:tracePt t="169020" x="6508750" y="4076700"/>
          <p14:tracePt t="169025" x="6481763" y="4076700"/>
          <p14:tracePt t="169033" x="6472238" y="4076700"/>
          <p14:tracePt t="169040" x="6454775" y="4076700"/>
          <p14:tracePt t="169050" x="6435725" y="4076700"/>
          <p14:tracePt t="169056" x="6427788" y="4076700"/>
          <p14:tracePt t="169064" x="6399213" y="4076700"/>
          <p14:tracePt t="169072" x="6381750" y="4067175"/>
          <p14:tracePt t="169080" x="6362700" y="4067175"/>
          <p14:tracePt t="169088" x="6335713" y="4067175"/>
          <p14:tracePt t="169096" x="6318250" y="4067175"/>
          <p14:tracePt t="169104" x="6299200" y="4067175"/>
          <p14:tracePt t="169113" x="6272213" y="4067175"/>
          <p14:tracePt t="169121" x="6254750" y="4067175"/>
          <p14:tracePt t="169129" x="6226175" y="4067175"/>
          <p14:tracePt t="169137" x="6208713" y="4067175"/>
          <p14:tracePt t="169145" x="6162675" y="4067175"/>
          <p14:tracePt t="169154" x="6145213" y="4067175"/>
          <p14:tracePt t="169161" x="6089650" y="4086225"/>
          <p14:tracePt t="169174" x="6043613" y="4103688"/>
          <p14:tracePt t="169176" x="5999163" y="4103688"/>
          <p14:tracePt t="169185" x="5962650" y="4130675"/>
          <p14:tracePt t="169192" x="5943600" y="4140200"/>
          <p14:tracePt t="169200" x="5899150" y="4159250"/>
          <p14:tracePt t="169208" x="5880100" y="4167188"/>
          <p14:tracePt t="169216" x="5834063" y="4176713"/>
          <p14:tracePt t="169224" x="5816600" y="4195763"/>
          <p14:tracePt t="169232" x="5797550" y="4195763"/>
          <p14:tracePt t="169240" x="5789613" y="4203700"/>
          <p14:tracePt t="169252" x="5770563" y="4203700"/>
          <p14:tracePt t="169256" x="5753100" y="4213225"/>
          <p14:tracePt t="169930" x="5707063" y="4240213"/>
          <p14:tracePt t="169938" x="5688013" y="4249738"/>
          <p14:tracePt t="169944" x="5607050" y="4295775"/>
          <p14:tracePt t="169952" x="5524500" y="4332288"/>
          <p14:tracePt t="169960" x="5368925" y="4395788"/>
          <p14:tracePt t="169968" x="5205413" y="4468813"/>
          <p14:tracePt t="169976" x="5014913" y="4532313"/>
          <p14:tracePt t="169985" x="4713288" y="4614863"/>
          <p14:tracePt t="169992" x="4376738" y="4714875"/>
          <p14:tracePt t="170001" x="4057650" y="4778375"/>
          <p14:tracePt t="170008" x="3765550" y="4833938"/>
          <p14:tracePt t="170016" x="3519488" y="4870450"/>
          <p14:tracePt t="170025" x="3354388" y="4914900"/>
          <p14:tracePt t="170032" x="3171825" y="4933950"/>
          <p14:tracePt t="170040" x="3081338" y="4933950"/>
          <p14:tracePt t="170048" x="2990850" y="4943475"/>
          <p14:tracePt t="170056" x="2954338" y="4943475"/>
          <p14:tracePt t="170226" x="2944813" y="4943475"/>
          <p14:tracePt t="170250" x="2935288" y="4943475"/>
          <p14:tracePt t="170257" x="2917825" y="4943475"/>
          <p14:tracePt t="170264" x="2908300" y="4933950"/>
          <p14:tracePt t="170280" x="2898775" y="4914900"/>
          <p14:tracePt t="170288" x="2889250" y="4914900"/>
          <p14:tracePt t="170296" x="2881313" y="4887913"/>
          <p14:tracePt t="170312" x="2862263" y="4878388"/>
          <p14:tracePt t="170320" x="2852738" y="4870450"/>
          <p14:tracePt t="170340" x="2835275" y="4860925"/>
          <p14:tracePt t="170345" x="2817813" y="4851400"/>
          <p14:tracePt t="170354" x="2808288" y="4841875"/>
          <p14:tracePt t="170362" x="2789238" y="4833938"/>
          <p14:tracePt t="170371" x="2781300" y="4833938"/>
          <p14:tracePt t="170379" x="2771775" y="4824413"/>
          <p14:tracePt t="170393" x="2752725" y="4814888"/>
          <p14:tracePt t="170402" x="2735263" y="4797425"/>
          <p14:tracePt t="170416" x="2725738" y="4787900"/>
          <p14:tracePt t="170432" x="2725738" y="4778375"/>
          <p14:tracePt t="170440" x="2725738" y="4768850"/>
          <p14:tracePt t="170449" x="2725738" y="4760913"/>
          <p14:tracePt t="170457" x="2725738" y="4751388"/>
          <p14:tracePt t="170465" x="2725738" y="4741863"/>
          <p14:tracePt t="170473" x="2725738" y="4724400"/>
          <p14:tracePt t="170481" x="2716213" y="4714875"/>
          <p14:tracePt t="170497" x="2716213" y="4705350"/>
          <p14:tracePt t="173588" x="2698750" y="4705350"/>
          <p14:tracePt t="173592" x="2679700" y="4705350"/>
          <p14:tracePt t="173600" x="2652713" y="4705350"/>
          <p14:tracePt t="173608" x="2625725" y="4714875"/>
          <p14:tracePt t="173616" x="2589213" y="4714875"/>
          <p14:tracePt t="173624" x="2562225" y="4724400"/>
          <p14:tracePt t="173632" x="2533650" y="4732338"/>
          <p14:tracePt t="173640" x="2489200" y="4741863"/>
          <p14:tracePt t="173649" x="2443163" y="4768850"/>
          <p14:tracePt t="173657" x="2416175" y="4778375"/>
          <p14:tracePt t="173665" x="2389188" y="4787900"/>
          <p14:tracePt t="173673" x="2324100" y="4805363"/>
          <p14:tracePt t="173681" x="2279650" y="4833938"/>
          <p14:tracePt t="173688" x="2260600" y="4841875"/>
          <p14:tracePt t="173696" x="2224088" y="4851400"/>
          <p14:tracePt t="173704" x="2206625" y="4860925"/>
          <p14:tracePt t="173712" x="2187575" y="4870450"/>
          <p14:tracePt t="173728" x="2179638" y="4870450"/>
          <p14:tracePt t="173736" x="2170113" y="4878388"/>
          <p14:tracePt t="173770" x="2160588" y="4878388"/>
          <p14:tracePt t="173778" x="2151063" y="4887913"/>
          <p14:tracePt t="173789" x="2133600" y="4887913"/>
          <p14:tracePt t="173803" x="2114550" y="4897438"/>
          <p14:tracePt t="173809" x="2097088" y="4897438"/>
          <p14:tracePt t="173818" x="2078038" y="4914900"/>
          <p14:tracePt t="173826" x="2041525" y="4914900"/>
          <p14:tracePt t="173834" x="2024063" y="4914900"/>
          <p14:tracePt t="173842" x="2014538" y="4914900"/>
          <p14:tracePt t="173858" x="2005013" y="4914900"/>
          <p14:tracePt t="173928" x="1997075" y="4914900"/>
          <p14:tracePt t="173936" x="1978025" y="4924425"/>
          <p14:tracePt t="173944" x="1951038" y="4933950"/>
          <p14:tracePt t="173952" x="1914525" y="4943475"/>
          <p14:tracePt t="173960" x="1887538" y="4960938"/>
          <p14:tracePt t="173969" x="1868488" y="4970463"/>
          <p14:tracePt t="173976" x="1841500" y="4979988"/>
          <p14:tracePt t="173985" x="1804988" y="4987925"/>
          <p14:tracePt t="173992" x="1778000" y="5016500"/>
          <p14:tracePt t="174000" x="1758950" y="5024438"/>
          <p14:tracePt t="174008" x="1741488" y="5033963"/>
          <p14:tracePt t="174016" x="1722438" y="5033963"/>
          <p14:tracePt t="174452" x="1714500" y="5043488"/>
          <p14:tracePt t="174592" x="1714500" y="5080000"/>
          <p14:tracePt t="174600" x="1714500" y="5133975"/>
          <p14:tracePt t="174608" x="1714500" y="5160963"/>
          <p14:tracePt t="174616" x="1714500" y="5170488"/>
          <p14:tracePt t="174624" x="1714500" y="5189538"/>
          <p14:tracePt t="174632" x="1714500" y="5197475"/>
          <p14:tracePt t="174640" x="1714500" y="5216525"/>
          <p14:tracePt t="174649" x="1714500" y="5243513"/>
          <p14:tracePt t="174656" x="1714500" y="5253038"/>
          <p14:tracePt t="174665" x="1714500" y="5262563"/>
          <p14:tracePt t="174672" x="1714500" y="5280025"/>
          <p14:tracePt t="174680" x="1714500" y="5289550"/>
          <p14:tracePt t="174696" x="1714500" y="5299075"/>
          <p14:tracePt t="174730" x="1714500" y="5307013"/>
          <p14:tracePt t="174737" x="1714500" y="5316538"/>
          <p14:tracePt t="174754" x="1714500" y="5326063"/>
          <p14:tracePt t="174762" x="1714500" y="5335588"/>
          <p14:tracePt t="174778" x="1714500" y="5343525"/>
          <p14:tracePt t="174792" x="1722438" y="5362575"/>
          <p14:tracePt t="174897" x="1722438" y="5372100"/>
          <p14:tracePt t="174905" x="1722438" y="5380038"/>
          <p14:tracePt t="174921" x="1722438" y="5399088"/>
          <p14:tracePt t="174929" x="1722438" y="5416550"/>
          <p14:tracePt t="174937" x="1722438" y="5445125"/>
          <p14:tracePt t="174945" x="1722438" y="5462588"/>
          <p14:tracePt t="174954" x="1722438" y="5489575"/>
          <p14:tracePt t="174960" x="1714500" y="5508625"/>
          <p14:tracePt t="174968" x="1714500" y="5518150"/>
          <p14:tracePt t="174976" x="1714500" y="5535613"/>
          <p14:tracePt t="174985" x="1714500" y="5554663"/>
          <p14:tracePt t="175000" x="1714500" y="5562600"/>
          <p14:tracePt t="175362" x="1751013" y="5589588"/>
          <p14:tracePt t="175370" x="1831975" y="5589588"/>
          <p14:tracePt t="175377" x="1887538" y="5599113"/>
          <p14:tracePt t="175386" x="1951038" y="5618163"/>
          <p14:tracePt t="175400" x="1968500" y="5618163"/>
          <p14:tracePt t="175408" x="1978025" y="5626100"/>
          <p14:tracePt t="175737" x="1987550" y="5626100"/>
          <p14:tracePt t="175745" x="1997075" y="5626100"/>
          <p14:tracePt t="175753" x="2033588" y="5626100"/>
          <p14:tracePt t="175761" x="2078038" y="5645150"/>
          <p14:tracePt t="175772" x="2114550" y="5645150"/>
          <p14:tracePt t="175777" x="2170113" y="5654675"/>
          <p14:tracePt t="175787" x="2197100" y="5654675"/>
          <p14:tracePt t="175793" x="2243138" y="5662613"/>
          <p14:tracePt t="175800" x="2287588" y="5662613"/>
          <p14:tracePt t="175816" x="2316163" y="5672138"/>
          <p14:tracePt t="175824" x="2324100" y="5672138"/>
          <p14:tracePt t="176032" x="2343150" y="5672138"/>
          <p14:tracePt t="176040" x="2397125" y="5672138"/>
          <p14:tracePt t="176049" x="2506663" y="5672138"/>
          <p14:tracePt t="176057" x="2652713" y="5672138"/>
          <p14:tracePt t="176065" x="2781300" y="5672138"/>
          <p14:tracePt t="176073" x="2908300" y="5672138"/>
          <p14:tracePt t="176081" x="3017838" y="5672138"/>
          <p14:tracePt t="176089" x="3127375" y="5672138"/>
          <p14:tracePt t="176096" x="3181350" y="5672138"/>
          <p14:tracePt t="176105" x="3190875" y="5672138"/>
          <p14:tracePt t="176409" x="3190875" y="5691188"/>
          <p14:tracePt t="176427" x="3190875" y="5699125"/>
          <p14:tracePt t="176570" x="3190875" y="5691188"/>
          <p14:tracePt t="176577" x="3190875" y="5681663"/>
          <p14:tracePt t="176586" x="3190875" y="5672138"/>
          <p14:tracePt t="176597" x="3190875" y="5654675"/>
          <p14:tracePt t="176600" x="3190875" y="5645150"/>
          <p14:tracePt t="176608" x="3190875" y="5626100"/>
          <p14:tracePt t="176704" x="3190875" y="5618163"/>
          <p14:tracePt t="176777" x="3217863" y="5589588"/>
          <p14:tracePt t="176786" x="3217863" y="5581650"/>
          <p14:tracePt t="176796" x="3236913" y="5562600"/>
          <p14:tracePt t="176800" x="3244850" y="5526088"/>
          <p14:tracePt t="176808" x="3254375" y="5508625"/>
          <p14:tracePt t="176816" x="3254375" y="5489575"/>
          <p14:tracePt t="176824" x="3263900" y="5472113"/>
          <p14:tracePt t="176832" x="3263900" y="5462588"/>
          <p14:tracePt t="176840" x="3273425" y="5453063"/>
          <p14:tracePt t="176848" x="3281363" y="5445125"/>
          <p14:tracePt t="176929" x="3290888" y="5445125"/>
          <p14:tracePt t="176944" x="3300413" y="5453063"/>
          <p14:tracePt t="176952" x="3300413" y="5472113"/>
          <p14:tracePt t="176960" x="3300413" y="5481638"/>
          <p14:tracePt t="177074" x="3300413" y="5462588"/>
          <p14:tracePt t="177081" x="3300413" y="5435600"/>
          <p14:tracePt t="177089" x="3300413" y="5426075"/>
          <p14:tracePt t="177098" x="3300413" y="5399088"/>
          <p14:tracePt t="177113" x="3300413" y="5389563"/>
          <p14:tracePt t="177264" x="3300413" y="5380038"/>
          <p14:tracePt t="177273" x="3317875" y="5372100"/>
          <p14:tracePt t="177281" x="3327400" y="5343525"/>
          <p14:tracePt t="177296" x="3336925" y="5326063"/>
          <p14:tracePt t="177304" x="3336925" y="5307013"/>
          <p14:tracePt t="177312" x="3346450" y="5289550"/>
          <p14:tracePt t="177328" x="3346450" y="5280025"/>
          <p14:tracePt t="177336" x="3354388" y="5270500"/>
          <p14:tracePt t="177344" x="3363913" y="5262563"/>
          <p14:tracePt t="177400" x="3363913" y="5253038"/>
          <p14:tracePt t="177408" x="3373438" y="5233988"/>
          <p14:tracePt t="177432" x="3382963" y="5226050"/>
          <p14:tracePt t="177449" x="3382963" y="5216525"/>
          <p14:tracePt t="177457" x="3390900" y="5207000"/>
          <p14:tracePt t="177481" x="3400425" y="5197475"/>
          <p14:tracePt t="177800" x="3409950" y="5197475"/>
          <p14:tracePt t="178000" x="3419475" y="5189538"/>
          <p14:tracePt t="178008" x="3419475" y="5180013"/>
          <p14:tracePt t="178024" x="3419475" y="5170488"/>
          <p14:tracePt t="178032" x="3419475" y="5160963"/>
          <p14:tracePt t="178040" x="3419475" y="5143500"/>
          <p14:tracePt t="178073" x="3419475" y="5133975"/>
          <p14:tracePt t="178458" x="3419475" y="5143500"/>
          <p14:tracePt t="178466" x="3419475" y="5160963"/>
          <p14:tracePt t="178474" x="3419475" y="5170488"/>
          <p14:tracePt t="178648" x="3390900" y="5189538"/>
          <p14:tracePt t="178656" x="3363913" y="5197475"/>
          <p14:tracePt t="178665" x="3346450" y="5216525"/>
          <p14:tracePt t="178673" x="3317875" y="5233988"/>
          <p14:tracePt t="178681" x="3281363" y="5262563"/>
          <p14:tracePt t="178689" x="3254375" y="5280025"/>
          <p14:tracePt t="178697" x="3227388" y="5289550"/>
          <p14:tracePt t="178707" x="3208338" y="5299075"/>
          <p14:tracePt t="178713" x="3181350" y="5316538"/>
          <p14:tracePt t="178723" x="3181350" y="5326063"/>
          <p14:tracePt t="178729" x="3163888" y="5335588"/>
          <p14:tracePt t="178739" x="3154363" y="5335588"/>
          <p14:tracePt t="178753" x="3127375" y="5343525"/>
          <p14:tracePt t="178826" x="3108325" y="5353050"/>
          <p14:tracePt t="178833" x="3071813" y="5372100"/>
          <p14:tracePt t="178841" x="3054350" y="5380038"/>
          <p14:tracePt t="178849" x="3035300" y="5389563"/>
          <p14:tracePt t="178857" x="3008313" y="5408613"/>
          <p14:tracePt t="178874" x="2971800" y="5426075"/>
          <p14:tracePt t="178881" x="2944813" y="5445125"/>
          <p14:tracePt t="178888" x="2908300" y="5462588"/>
          <p14:tracePt t="178897" x="2889250" y="5472113"/>
          <p14:tracePt t="178904" x="2871788" y="5481638"/>
          <p14:tracePt t="178912" x="2852738" y="5489575"/>
          <p14:tracePt t="178920" x="2835275" y="5489575"/>
          <p14:tracePt t="178928" x="2817813" y="5508625"/>
          <p14:tracePt t="178936" x="2808288" y="5518150"/>
          <p14:tracePt t="178944" x="2789238" y="5526088"/>
          <p14:tracePt t="178952" x="2781300" y="5526088"/>
          <p14:tracePt t="178961" x="2744788" y="5535613"/>
          <p14:tracePt t="178968" x="2708275" y="5535613"/>
          <p14:tracePt t="178976" x="2662238" y="5554663"/>
          <p14:tracePt t="178984" x="2635250" y="5562600"/>
          <p14:tracePt t="178992" x="2579688" y="5589588"/>
          <p14:tracePt t="179001" x="2506663" y="5626100"/>
          <p14:tracePt t="179008" x="2452688" y="5635625"/>
          <p14:tracePt t="179016" x="2370138" y="5681663"/>
          <p14:tracePt t="179024" x="2306638" y="5699125"/>
          <p14:tracePt t="179032" x="2260600" y="5727700"/>
          <p14:tracePt t="179040" x="2214563" y="5745163"/>
          <p14:tracePt t="179048" x="2179638" y="5764213"/>
          <p14:tracePt t="179057" x="2160588" y="5772150"/>
          <p14:tracePt t="179064" x="2114550" y="5772150"/>
          <p14:tracePt t="179072" x="2097088" y="5781675"/>
          <p14:tracePt t="179080" x="2087563" y="5791200"/>
          <p14:tracePt t="179708" x="2070100" y="5791200"/>
          <p14:tracePt t="179712" x="2033588" y="5791200"/>
          <p14:tracePt t="179720" x="1978025" y="5791200"/>
          <p14:tracePt t="179728" x="1924050" y="5791200"/>
          <p14:tracePt t="179736" x="1905000" y="5791200"/>
          <p14:tracePt t="179744" x="1878013" y="5800725"/>
          <p14:tracePt t="179752" x="1868488" y="5800725"/>
          <p14:tracePt t="179760" x="1851025" y="5800725"/>
          <p14:tracePt t="179768" x="1841500" y="5800725"/>
          <p14:tracePt t="179776" x="1831975" y="5800725"/>
          <p14:tracePt t="179864" x="1824038" y="5800725"/>
          <p14:tracePt t="179872" x="1814513" y="5800725"/>
          <p14:tracePt t="179880" x="1795463" y="5800725"/>
          <p14:tracePt t="179888" x="1787525" y="5800725"/>
          <p14:tracePt t="179913" x="1778000" y="5800725"/>
          <p14:tracePt t="179945" x="1758950" y="5800725"/>
          <p14:tracePt t="180450" x="1751013" y="5791200"/>
          <p14:tracePt t="181104" x="1741488" y="5800725"/>
          <p14:tracePt t="181112" x="1704975" y="5818188"/>
          <p14:tracePt t="181121" x="1695450" y="5818188"/>
          <p14:tracePt t="181129" x="1658938" y="5837238"/>
          <p14:tracePt t="181139" x="1631950" y="5845175"/>
          <p14:tracePt t="181146" x="1585913" y="5854700"/>
          <p14:tracePt t="181153" x="1512888" y="5864225"/>
          <p14:tracePt t="181162" x="1485900" y="5881688"/>
          <p14:tracePt t="181170" x="1476375" y="5881688"/>
          <p14:tracePt t="181177" x="1458913" y="5891213"/>
          <p14:tracePt t="181185" x="1439863" y="5891213"/>
          <p14:tracePt t="181202" x="1422400" y="5900738"/>
          <p14:tracePt t="181650" x="1395413" y="5900738"/>
          <p14:tracePt t="181658" x="1385888" y="5900738"/>
          <p14:tracePt t="181666" x="1366838" y="5900738"/>
          <p14:tracePt t="181677" x="1358900" y="5900738"/>
          <p14:tracePt t="181930" x="1349375" y="5891213"/>
          <p14:tracePt t="181937" x="1349375" y="5881688"/>
          <p14:tracePt t="181953" x="1349375" y="5864225"/>
          <p14:tracePt t="181962" x="1349375" y="5854700"/>
          <p14:tracePt t="181978" x="1349375" y="5845175"/>
          <p14:tracePt t="181987" x="1339850" y="5837238"/>
          <p14:tracePt t="182282" x="1322388" y="5837238"/>
          <p14:tracePt t="182296" x="1312863" y="5837238"/>
          <p14:tracePt t="182312" x="1303338" y="5837238"/>
          <p14:tracePt t="182320" x="1293813" y="5837238"/>
          <p14:tracePt t="182480" x="1276350" y="5837238"/>
          <p14:tracePt t="183794" x="1276350" y="5827713"/>
          <p14:tracePt t="185576" x="1276350" y="5837238"/>
          <p14:tracePt t="185584" x="1276350" y="5845175"/>
          <p14:tracePt t="185592" x="1276350" y="5854700"/>
          <p14:tracePt t="185609" x="1276350" y="5864225"/>
          <p14:tracePt t="185842" x="1276350" y="5873750"/>
          <p14:tracePt t="185945" x="1285875" y="5873750"/>
          <p14:tracePt t="186160" x="1293813" y="5845175"/>
          <p14:tracePt t="186168" x="1312863" y="5827713"/>
          <p14:tracePt t="186177" x="1322388" y="5827713"/>
          <p14:tracePt t="186184" x="1349375" y="5818188"/>
          <p14:tracePt t="186200" x="1358900" y="5808663"/>
          <p14:tracePt t="186208" x="1366838" y="5800725"/>
          <p14:tracePt t="186316" x="1366838" y="5808663"/>
          <p14:tracePt t="186325" x="1366838" y="5837238"/>
          <p14:tracePt t="186328" x="1366838" y="5845175"/>
          <p14:tracePt t="186336" x="1366838" y="5881688"/>
          <p14:tracePt t="186344" x="1366838" y="5891213"/>
          <p14:tracePt t="186540" x="1366838" y="5900738"/>
          <p14:tracePt t="186545" x="1330325" y="5937250"/>
          <p14:tracePt t="186554" x="1322388" y="5954713"/>
          <p14:tracePt t="186561" x="1285875" y="5973763"/>
          <p14:tracePt t="186571" x="1285875" y="5983288"/>
          <p14:tracePt t="186578" x="1266825" y="6000750"/>
          <p14:tracePt t="186593" x="1258888" y="6010275"/>
          <p14:tracePt t="186880" x="1258888" y="6018213"/>
          <p14:tracePt t="188097" x="1258888" y="5991225"/>
          <p14:tracePt t="188107" x="1258888" y="5983288"/>
          <p14:tracePt t="188121" x="1258888" y="5973763"/>
          <p14:tracePt t="188130" x="1266825" y="5954713"/>
          <p14:tracePt t="188169" x="1276350" y="5937250"/>
          <p14:tracePt t="190889" x="1285875" y="5927725"/>
          <p14:tracePt t="190900" x="1285875" y="5918200"/>
          <p14:tracePt t="190914" x="1285875" y="5910263"/>
          <p14:tracePt t="190921" x="1285875" y="5900738"/>
          <p14:tracePt t="190929" x="1285875" y="5891213"/>
          <p14:tracePt t="190938" x="1285875" y="5881688"/>
          <p14:tracePt t="190944" x="1293813" y="5873750"/>
          <p14:tracePt t="190960" x="1293813" y="5864225"/>
          <p14:tracePt t="190968" x="1293813" y="5854700"/>
          <p14:tracePt t="190976" x="1303338" y="5845175"/>
          <p14:tracePt t="190984" x="1303338" y="5837238"/>
          <p14:tracePt t="191016" x="1312863" y="5827713"/>
          <p14:tracePt t="191146" x="1330325" y="5818188"/>
          <p14:tracePt t="191945" x="1339850" y="5818188"/>
          <p14:tracePt t="191953" x="1376363" y="5854700"/>
          <p14:tracePt t="191964" x="1403350" y="5873750"/>
          <p14:tracePt t="191970" x="1422400" y="5891213"/>
          <p14:tracePt t="191977" x="1439863" y="5900738"/>
          <p14:tracePt t="191985" x="1458913" y="5918200"/>
          <p14:tracePt t="191995" x="1476375" y="5937250"/>
          <p14:tracePt t="192049" x="1485900" y="5937250"/>
          <p14:tracePt t="192058" x="1504950" y="5937250"/>
          <p14:tracePt t="192066" x="1522413" y="5927725"/>
          <p14:tracePt t="192073" x="1531938" y="5927725"/>
          <p14:tracePt t="192081" x="1541463" y="5918200"/>
          <p14:tracePt t="192089" x="1558925" y="5910263"/>
          <p14:tracePt t="192904" x="1558925" y="5918200"/>
          <p14:tracePt t="192917" x="1558925" y="5927725"/>
          <p14:tracePt t="192929" x="1558925" y="5937250"/>
          <p14:tracePt t="193408" x="1558925" y="5954713"/>
          <p14:tracePt t="193416" x="1558925" y="5964238"/>
          <p14:tracePt t="195282" x="1568450" y="5946775"/>
          <p14:tracePt t="195290" x="1612900" y="5927725"/>
          <p14:tracePt t="195297" x="1649413" y="5918200"/>
          <p14:tracePt t="195314" x="1658938" y="5910263"/>
          <p14:tracePt t="195337" x="1668463" y="5900738"/>
          <p14:tracePt t="195346" x="1685925" y="5900738"/>
          <p14:tracePt t="195360" x="1695450" y="5891213"/>
          <p14:tracePt t="196320" x="1704975" y="5891213"/>
          <p14:tracePt t="196344" x="1704975" y="5910263"/>
          <p14:tracePt t="196360" x="1704975" y="5918200"/>
          <p14:tracePt t="196546" x="1704975" y="5927725"/>
          <p14:tracePt t="196746" x="1704975" y="5937250"/>
          <p14:tracePt t="196826" x="1722438" y="5937250"/>
          <p14:tracePt t="196834" x="1741488" y="5954713"/>
          <p14:tracePt t="196869" x="1751013" y="5964238"/>
          <p14:tracePt t="197067" x="1768475" y="5964238"/>
          <p14:tracePt t="197138" x="1778000" y="5964238"/>
          <p14:tracePt t="197146" x="1795463" y="5964238"/>
          <p14:tracePt t="197153" x="1824038" y="5964238"/>
          <p14:tracePt t="197160" x="1831975" y="5964238"/>
          <p14:tracePt t="197168" x="1841500" y="5964238"/>
          <p14:tracePt t="197192" x="1851025" y="5964238"/>
          <p14:tracePt t="197216" x="1860550" y="5964238"/>
          <p14:tracePt t="197225" x="1868488" y="5964238"/>
          <p14:tracePt t="197233" x="1878013" y="5964238"/>
          <p14:tracePt t="197240" x="1905000" y="5964238"/>
          <p14:tracePt t="197249" x="1914525" y="5964238"/>
          <p14:tracePt t="197256" x="1941513" y="5964238"/>
          <p14:tracePt t="197264" x="1951038" y="5964238"/>
          <p14:tracePt t="197280" x="1960563" y="5964238"/>
          <p14:tracePt t="197288" x="1987550" y="5964238"/>
          <p14:tracePt t="197297" x="1997075" y="5964238"/>
          <p14:tracePt t="197304" x="2024063" y="5964238"/>
          <p14:tracePt t="197312" x="2041525" y="5964238"/>
          <p14:tracePt t="197320" x="2070100" y="5964238"/>
          <p14:tracePt t="197329" x="2087563" y="5964238"/>
          <p14:tracePt t="197336" x="2124075" y="5964238"/>
          <p14:tracePt t="197344" x="2170113" y="5964238"/>
          <p14:tracePt t="197352" x="2179638" y="5964238"/>
          <p14:tracePt t="197360" x="2197100" y="5964238"/>
          <p14:tracePt t="197368" x="2224088" y="5964238"/>
          <p14:tracePt t="197376" x="2233613" y="5964238"/>
          <p14:tracePt t="197384" x="2270125" y="5964238"/>
          <p14:tracePt t="198250" x="2279650" y="5964238"/>
          <p14:tracePt t="198258" x="2306638" y="5964238"/>
          <p14:tracePt t="198266" x="2324100" y="5964238"/>
          <p14:tracePt t="198273" x="2370138" y="5964238"/>
          <p14:tracePt t="198281" x="2397125" y="5964238"/>
          <p14:tracePt t="198289" x="2425700" y="5964238"/>
          <p14:tracePt t="198297" x="2452688" y="5964238"/>
          <p14:tracePt t="198305" x="2470150" y="5964238"/>
          <p14:tracePt t="198313" x="2498725" y="5964238"/>
          <p14:tracePt t="198321" x="2506663" y="5964238"/>
          <p14:tracePt t="198642" x="2533650" y="5964238"/>
          <p14:tracePt t="198651" x="2562225" y="5964238"/>
          <p14:tracePt t="198659" x="2579688" y="5973763"/>
          <p14:tracePt t="198665" x="2598738" y="5983288"/>
          <p14:tracePt t="198673" x="2635250" y="5991225"/>
          <p14:tracePt t="198681" x="2662238" y="6018213"/>
          <p14:tracePt t="198689" x="2679700" y="6027738"/>
          <p14:tracePt t="198697" x="2716213" y="6064250"/>
          <p14:tracePt t="198704" x="2735263" y="6073775"/>
          <p14:tracePt t="198712" x="2752725" y="6083300"/>
          <p14:tracePt t="198720" x="2789238" y="6083300"/>
          <p14:tracePt t="198728" x="2808288" y="6091238"/>
          <p14:tracePt t="198736" x="2852738" y="6110288"/>
          <p14:tracePt t="198744" x="2898775" y="6110288"/>
          <p14:tracePt t="198752" x="2954338" y="6119813"/>
          <p14:tracePt t="198760" x="2990850" y="6119813"/>
          <p14:tracePt t="198768" x="3017838" y="6119813"/>
          <p14:tracePt t="198776" x="3063875" y="6119813"/>
          <p14:tracePt t="198784" x="3090863" y="6119813"/>
          <p14:tracePt t="198792" x="3108325" y="6119813"/>
          <p14:tracePt t="198800" x="3117850" y="6119813"/>
          <p14:tracePt t="198881" x="3144838" y="6119813"/>
          <p14:tracePt t="198889" x="3163888" y="6119813"/>
          <p14:tracePt t="198897" x="3200400" y="6119813"/>
          <p14:tracePt t="198905" x="3236913" y="6110288"/>
          <p14:tracePt t="198913" x="3236913" y="6100763"/>
          <p14:tracePt t="198921" x="3254375" y="6073775"/>
          <p14:tracePt t="198929" x="3263900" y="6064250"/>
          <p14:tracePt t="198937" x="3273425" y="6064250"/>
          <p14:tracePt t="198946" x="3290888" y="6054725"/>
          <p14:tracePt t="199097" x="3290888" y="6046788"/>
          <p14:tracePt t="199106" x="3290888" y="6037263"/>
          <p14:tracePt t="199114" x="3300413" y="6018213"/>
          <p14:tracePt t="199130" x="3300413" y="5991225"/>
          <p14:tracePt t="199138" x="3309938" y="5983288"/>
          <p14:tracePt t="199146" x="3309938" y="5973763"/>
          <p14:tracePt t="199153" x="3327400" y="5954713"/>
          <p14:tracePt t="199161" x="3327400" y="5946775"/>
          <p14:tracePt t="199306" x="3346450" y="5937250"/>
          <p14:tracePt t="199314" x="3382963" y="5937250"/>
          <p14:tracePt t="199322" x="3427413" y="5937250"/>
          <p14:tracePt t="199330" x="3490913" y="5937250"/>
          <p14:tracePt t="199338" x="3536950" y="5946775"/>
          <p14:tracePt t="199345" x="3592513" y="5946775"/>
          <p14:tracePt t="199353" x="3646488" y="5954713"/>
          <p14:tracePt t="199360" x="3692525" y="5954713"/>
          <p14:tracePt t="199368" x="3719513" y="5964238"/>
          <p14:tracePt t="199376" x="3765550" y="5964238"/>
          <p14:tracePt t="199384" x="3775075" y="5964238"/>
          <p14:tracePt t="199392" x="3783013" y="5964238"/>
          <p14:tracePt t="199449" x="3792538" y="5964238"/>
          <p14:tracePt t="199474" x="3846513" y="5973763"/>
          <p14:tracePt t="199480" x="3865563" y="5973763"/>
          <p14:tracePt t="199488" x="3902075" y="5973763"/>
          <p14:tracePt t="199496" x="3956050" y="5973763"/>
          <p14:tracePt t="199504" x="3984625" y="5973763"/>
          <p14:tracePt t="199512" x="4011613" y="5973763"/>
          <p14:tracePt t="199520" x="4029075" y="5973763"/>
          <p14:tracePt t="199528" x="4048125" y="5973763"/>
          <p14:tracePt t="199537" x="4057650" y="5973763"/>
          <p14:tracePt t="199553" x="4075113" y="5973763"/>
          <p14:tracePt t="199634" x="4084638" y="5964238"/>
          <p14:tracePt t="199642" x="4094163" y="5954713"/>
          <p14:tracePt t="199651" x="4121150" y="5946775"/>
          <p14:tracePt t="199659" x="4138613" y="5927725"/>
          <p14:tracePt t="199667" x="4148138" y="5927725"/>
          <p14:tracePt t="199676" x="4175125" y="5910263"/>
          <p14:tracePt t="199680" x="4184650" y="5910263"/>
          <p14:tracePt t="199689" x="4202113" y="5900738"/>
          <p14:tracePt t="199706" x="4230688" y="5891213"/>
          <p14:tracePt t="199745" x="4230688" y="5881688"/>
          <p14:tracePt t="199960" x="4284663" y="5881688"/>
          <p14:tracePt t="199968" x="4384675" y="5946775"/>
          <p14:tracePt t="199976" x="4513263" y="5983288"/>
          <p14:tracePt t="199984" x="4622800" y="5983288"/>
          <p14:tracePt t="199992" x="4730750" y="6000750"/>
          <p14:tracePt t="200000" x="4813300" y="6010275"/>
          <p14:tracePt t="200008" x="4905375" y="6010275"/>
          <p14:tracePt t="200017" x="5014913" y="6027738"/>
          <p14:tracePt t="200025" x="5086350" y="6027738"/>
          <p14:tracePt t="200035" x="5159375" y="6027738"/>
          <p14:tracePt t="200042" x="5260975" y="6027738"/>
          <p14:tracePt t="200052" x="5297488" y="6027738"/>
          <p14:tracePt t="200058" x="5341938" y="6027738"/>
          <p14:tracePt t="200064" x="5368925" y="6027738"/>
          <p14:tracePt t="200072" x="5405438" y="6027738"/>
          <p14:tracePt t="200080" x="5424488" y="6027738"/>
          <p14:tracePt t="200088" x="5451475" y="6027738"/>
          <p14:tracePt t="200096" x="5487988" y="6027738"/>
          <p14:tracePt t="200104" x="5514975" y="6027738"/>
          <p14:tracePt t="200112" x="5524500" y="6027738"/>
          <p14:tracePt t="200120" x="5561013" y="6010275"/>
          <p14:tracePt t="200128" x="5597525" y="5991225"/>
          <p14:tracePt t="200138" x="5643563" y="5973763"/>
          <p14:tracePt t="200144" x="5688013" y="5954713"/>
          <p14:tracePt t="200152" x="5734050" y="5927725"/>
          <p14:tracePt t="200160" x="5797550" y="5918200"/>
          <p14:tracePt t="200168" x="5862638" y="5891213"/>
          <p14:tracePt t="200176" x="5916613" y="5881688"/>
          <p14:tracePt t="200184" x="5980113" y="5864225"/>
          <p14:tracePt t="200192" x="6035675" y="5854700"/>
          <p14:tracePt t="200201" x="6099175" y="5827713"/>
          <p14:tracePt t="200208" x="6145213" y="5818188"/>
          <p14:tracePt t="200216" x="6181725" y="5808663"/>
          <p14:tracePt t="200224" x="6199188" y="5808663"/>
          <p14:tracePt t="200232" x="6208713" y="5800725"/>
          <p14:tracePt t="200240" x="6226175" y="5800725"/>
          <p14:tracePt t="200250" x="6235700" y="5800725"/>
          <p14:tracePt t="200624" x="6245225" y="5800725"/>
          <p14:tracePt t="200648" x="6262688" y="5800725"/>
          <p14:tracePt t="200656" x="6272213" y="5808663"/>
          <p14:tracePt t="200664" x="6281738" y="5818188"/>
          <p14:tracePt t="200672" x="6281738" y="5827713"/>
          <p14:tracePt t="200680" x="6281738" y="5837238"/>
          <p14:tracePt t="200688" x="6291263" y="5873750"/>
          <p14:tracePt t="200722" x="6299200" y="5881688"/>
          <p14:tracePt t="201259" x="6308725" y="5881688"/>
          <p14:tracePt t="201328" x="6326188" y="5881688"/>
          <p14:tracePt t="201336" x="6362700" y="5881688"/>
          <p14:tracePt t="201352" x="6372225" y="5881688"/>
          <p14:tracePt t="201360" x="6381750" y="5881688"/>
          <p14:tracePt t="201395" x="6399213" y="5881688"/>
          <p14:tracePt t="201417" x="6408738" y="5881688"/>
          <p14:tracePt t="201672" x="6418263" y="5881688"/>
          <p14:tracePt t="201680" x="6418263" y="5900738"/>
          <p14:tracePt t="201688" x="6418263" y="5910263"/>
          <p14:tracePt t="201696" x="6418263" y="5937250"/>
          <p14:tracePt t="201704" x="6418263" y="5946775"/>
          <p14:tracePt t="201713" x="6418263" y="5954713"/>
          <p14:tracePt t="201769" x="6418263" y="5946775"/>
          <p14:tracePt t="201778" x="6418263" y="5918200"/>
          <p14:tracePt t="201785" x="6418263" y="5900738"/>
          <p14:tracePt t="201795" x="6418263" y="5891213"/>
          <p14:tracePt t="201800" x="6418263" y="5864225"/>
          <p14:tracePt t="201808" x="6418263" y="5854700"/>
          <p14:tracePt t="201824" x="6418263" y="5845175"/>
          <p14:tracePt t="201906" x="6418263" y="5873750"/>
          <p14:tracePt t="201913" x="6418263" y="5900738"/>
          <p14:tracePt t="201921" x="6418263" y="5910263"/>
          <p14:tracePt t="204019" x="6399213" y="5910263"/>
          <p14:tracePt t="204026" x="6345238" y="5918200"/>
          <p14:tracePt t="204034" x="6281738" y="5973763"/>
          <p14:tracePt t="204042" x="6218238" y="6010275"/>
          <p14:tracePt t="204055" x="6153150" y="6054725"/>
          <p14:tracePt t="204058" x="6089650" y="6064250"/>
          <p14:tracePt t="204066" x="6007100" y="6100763"/>
          <p14:tracePt t="204073" x="5953125" y="6119813"/>
          <p14:tracePt t="204080" x="5907088" y="6127750"/>
          <p14:tracePt t="204088" x="5889625" y="6146800"/>
          <p14:tracePt t="204096" x="5870575" y="6146800"/>
          <p14:tracePt t="204104" x="5862638" y="6146800"/>
          <p14:tracePt t="204152" x="5853113" y="6146800"/>
          <p14:tracePt t="204161" x="5807075" y="6156325"/>
          <p14:tracePt t="204169" x="5697538" y="6156325"/>
          <p14:tracePt t="204177" x="5580063" y="6183313"/>
          <p14:tracePt t="204185" x="5434013" y="6210300"/>
          <p14:tracePt t="204193" x="5251450" y="6229350"/>
          <p14:tracePt t="204204" x="5005388" y="6229350"/>
          <p14:tracePt t="204209" x="4667250" y="6229350"/>
          <p14:tracePt t="204216" x="4330700" y="6229350"/>
          <p14:tracePt t="204224" x="4094163" y="6246813"/>
          <p14:tracePt t="204233" x="3902075" y="6246813"/>
          <p14:tracePt t="204241" x="3738563" y="6246813"/>
          <p14:tracePt t="204253" x="3629025" y="6246813"/>
          <p14:tracePt t="204256" x="3573463" y="6246813"/>
          <p14:tracePt t="204265" x="3536950" y="6246813"/>
          <p14:tracePt t="204273" x="3519488" y="6246813"/>
          <p14:tracePt t="204577" x="3509963" y="6246813"/>
          <p14:tracePt t="204584" x="3482975" y="6246813"/>
          <p14:tracePt t="204592" x="3436938" y="6246813"/>
          <p14:tracePt t="204600" x="3419475" y="6246813"/>
          <p14:tracePt t="204708" x="3390900" y="6246813"/>
          <p14:tracePt t="204713" x="3373438" y="6246813"/>
          <p14:tracePt t="204722" x="3327400" y="6246813"/>
          <p14:tracePt t="204730" x="3290888" y="6246813"/>
          <p14:tracePt t="204738" x="3273425" y="6246813"/>
          <p14:tracePt t="204745" x="3217863" y="6246813"/>
          <p14:tracePt t="204754" x="3190875" y="6246813"/>
          <p14:tracePt t="204761" x="3181350" y="6246813"/>
          <p14:tracePt t="204777" x="3171825" y="6246813"/>
          <p14:tracePt t="204785" x="3163888" y="6246813"/>
          <p14:tracePt t="204793" x="3154363" y="6237288"/>
          <p14:tracePt t="204878" x="3144838" y="6229350"/>
          <p14:tracePt t="205146" x="3144838" y="6210300"/>
          <p14:tracePt t="205155" x="3163888" y="6192838"/>
          <p14:tracePt t="205178" x="3171825" y="6173788"/>
          <p14:tracePt t="205186" x="3181350" y="6164263"/>
          <p14:tracePt t="205193" x="3181350" y="6156325"/>
          <p14:tracePt t="205201" x="3190875" y="6146800"/>
          <p14:tracePt t="205208" x="3190875" y="6119813"/>
          <p14:tracePt t="205217" x="3190875" y="6100763"/>
          <p14:tracePt t="205224" x="3190875" y="6091238"/>
          <p14:tracePt t="205233" x="3190875" y="6064250"/>
          <p14:tracePt t="205256" x="3190875" y="6054725"/>
          <p14:tracePt t="205568" x="3190875" y="6064250"/>
          <p14:tracePt t="205592" x="3190875" y="6073775"/>
          <p14:tracePt t="205600" x="3190875" y="6091238"/>
          <p14:tracePt t="205729" x="3190875" y="6073775"/>
          <p14:tracePt t="205745" x="3200400" y="6064250"/>
          <p14:tracePt t="206944" x="3208338" y="6064250"/>
          <p14:tracePt t="206952" x="3236913" y="6064250"/>
          <p14:tracePt t="206960" x="3263900" y="6064250"/>
          <p14:tracePt t="206969" x="3290888" y="6064250"/>
          <p14:tracePt t="206976" x="3317875" y="6064250"/>
          <p14:tracePt t="206985" x="3336925" y="6064250"/>
          <p14:tracePt t="206992" x="3382963" y="6064250"/>
          <p14:tracePt t="207000" x="3419475" y="6064250"/>
          <p14:tracePt t="207008" x="3473450" y="6064250"/>
          <p14:tracePt t="207016" x="3527425" y="6064250"/>
          <p14:tracePt t="207024" x="3629025" y="6064250"/>
          <p14:tracePt t="207032" x="3756025" y="6064250"/>
          <p14:tracePt t="207040" x="3911600" y="6064250"/>
          <p14:tracePt t="207049" x="4111625" y="6064250"/>
          <p14:tracePt t="207056" x="4275138" y="6064250"/>
          <p14:tracePt t="207065" x="4440238" y="6064250"/>
          <p14:tracePt t="207072" x="4603750" y="6064250"/>
          <p14:tracePt t="207081" x="4730750" y="6064250"/>
          <p14:tracePt t="207088" x="4859338" y="6054725"/>
          <p14:tracePt t="207096" x="4932363" y="6046788"/>
          <p14:tracePt t="207104" x="4995863" y="6046788"/>
          <p14:tracePt t="207112" x="5022850" y="6027738"/>
          <p14:tracePt t="207120" x="5032375" y="6027738"/>
          <p14:tracePt t="207314" x="5068888" y="6010275"/>
          <p14:tracePt t="207322" x="5078413" y="6000750"/>
          <p14:tracePt t="207330" x="5086350" y="5991225"/>
          <p14:tracePt t="207338" x="5105400" y="5973763"/>
          <p14:tracePt t="207346" x="5105400" y="5964238"/>
          <p14:tracePt t="207354" x="5114925" y="5954713"/>
          <p14:tracePt t="207538" x="5132388" y="5954713"/>
          <p14:tracePt t="207546" x="5151438" y="5954713"/>
          <p14:tracePt t="207553" x="5178425" y="5964238"/>
          <p14:tracePt t="207562" x="5187950" y="5973763"/>
          <p14:tracePt t="207569" x="5205413" y="5991225"/>
          <p14:tracePt t="207577" x="5241925" y="6027738"/>
          <p14:tracePt t="207587" x="5260975" y="6046788"/>
          <p14:tracePt t="207593" x="5297488" y="6054725"/>
          <p14:tracePt t="207600" x="5305425" y="6064250"/>
          <p14:tracePt t="207609" x="5324475" y="6083300"/>
          <p14:tracePt t="207617" x="5334000" y="6083300"/>
          <p14:tracePt t="207625" x="5341938" y="6091238"/>
          <p14:tracePt t="207640" x="5351463" y="6091238"/>
          <p14:tracePt t="207698" x="5360988" y="6091238"/>
          <p14:tracePt t="207705" x="5368925" y="6091238"/>
          <p14:tracePt t="207716" x="5378450" y="6091238"/>
          <p14:tracePt t="207721" x="5378450" y="6083300"/>
          <p14:tracePt t="207729" x="5387975" y="6073775"/>
          <p14:tracePt t="209033" x="5397500" y="6073775"/>
          <p14:tracePt t="209041" x="5397500" y="6083300"/>
          <p14:tracePt t="209049" x="5397500" y="6100763"/>
          <p14:tracePt t="209081" x="5397500" y="6110288"/>
          <p14:tracePt t="209626" x="5424488" y="6091238"/>
          <p14:tracePt t="209642" x="5434013" y="6064250"/>
          <p14:tracePt t="209651" x="5478463" y="6027738"/>
          <p14:tracePt t="209658" x="5497513" y="6010275"/>
          <p14:tracePt t="209668" x="5543550" y="6000750"/>
          <p14:tracePt t="209673" x="5570538" y="5991225"/>
          <p14:tracePt t="209680" x="5588000" y="5983288"/>
          <p14:tracePt t="209688" x="5634038" y="5973763"/>
          <p14:tracePt t="209696" x="5634038" y="5964238"/>
          <p14:tracePt t="209704" x="5661025" y="5954713"/>
          <p14:tracePt t="209712" x="5670550" y="5954713"/>
          <p14:tracePt t="209720" x="5688013" y="5954713"/>
          <p14:tracePt t="209768" x="5707063" y="5954713"/>
          <p14:tracePt t="211210" x="5688013" y="5954713"/>
          <p14:tracePt t="211218" x="5588000" y="5954713"/>
          <p14:tracePt t="211227" x="5478463" y="5954713"/>
          <p14:tracePt t="211234" x="5351463" y="5954713"/>
          <p14:tracePt t="211243" x="5251450" y="5983288"/>
          <p14:tracePt t="211251" x="5141913" y="6027738"/>
          <p14:tracePt t="211259" x="5059363" y="6046788"/>
          <p14:tracePt t="211268" x="5041900" y="6046788"/>
          <p14:tracePt t="211273" x="5005388" y="6054725"/>
          <p14:tracePt t="211281" x="4968875" y="6054725"/>
          <p14:tracePt t="211296" x="4959350" y="6054725"/>
          <p14:tracePt t="211304" x="4949825" y="6054725"/>
          <p14:tracePt t="211312" x="4913313" y="6046788"/>
          <p14:tracePt t="211323" x="4905375" y="6037263"/>
          <p14:tracePt t="211327" x="4876800" y="6018213"/>
          <p14:tracePt t="211336" x="4859338" y="6000750"/>
          <p14:tracePt t="211344" x="4822825" y="5991225"/>
          <p14:tracePt t="211352" x="4759325" y="5991225"/>
          <p14:tracePt t="211361" x="4649788" y="5991225"/>
          <p14:tracePt t="211370" x="4521200" y="5991225"/>
          <p14:tracePt t="211377" x="4357688" y="5991225"/>
          <p14:tracePt t="211387" x="4194175" y="5991225"/>
          <p14:tracePt t="211393" x="4029075" y="5991225"/>
          <p14:tracePt t="211401" x="3846513" y="5991225"/>
          <p14:tracePt t="211409" x="3683000" y="5991225"/>
          <p14:tracePt t="211416" x="3519488" y="5991225"/>
          <p14:tracePt t="211425" x="3363913" y="5991225"/>
          <p14:tracePt t="211434" x="3217863" y="5991225"/>
          <p14:tracePt t="211441" x="3090863" y="5991225"/>
          <p14:tracePt t="211450" x="3008313" y="5991225"/>
          <p14:tracePt t="211457" x="2935288" y="5991225"/>
          <p14:tracePt t="211469" x="2898775" y="5991225"/>
          <p14:tracePt t="211472" x="2852738" y="5991225"/>
          <p14:tracePt t="211488" x="2835275" y="5991225"/>
          <p14:tracePt t="211496" x="2817813" y="5991225"/>
          <p14:tracePt t="211504" x="2798763" y="5983288"/>
          <p14:tracePt t="211512" x="2771775" y="5973763"/>
          <p14:tracePt t="211520" x="2744788" y="5964238"/>
          <p14:tracePt t="211528" x="2708275" y="5946775"/>
          <p14:tracePt t="211536" x="2671763" y="5937250"/>
          <p14:tracePt t="211544" x="2616200" y="5937250"/>
          <p14:tracePt t="211552" x="2552700" y="5918200"/>
          <p14:tracePt t="211560" x="2525713" y="5918200"/>
          <p14:tracePt t="211569" x="2470150" y="5900738"/>
          <p14:tracePt t="211576" x="2425700" y="5900738"/>
          <p14:tracePt t="211584" x="2397125" y="5900738"/>
          <p14:tracePt t="211592" x="2379663" y="5891213"/>
          <p14:tracePt t="211608" x="2352675" y="5891213"/>
          <p14:tracePt t="211760" x="2316163" y="5891213"/>
          <p14:tracePt t="211771" x="2260600" y="5891213"/>
          <p14:tracePt t="211777" x="2187575" y="5891213"/>
          <p14:tracePt t="211785" x="2078038" y="5891213"/>
          <p14:tracePt t="211795" x="2005013" y="5891213"/>
          <p14:tracePt t="211800" x="1895475" y="5891213"/>
          <p14:tracePt t="211808" x="1804988" y="5891213"/>
          <p14:tracePt t="211816" x="1714500" y="5891213"/>
          <p14:tracePt t="211825" x="1641475" y="5891213"/>
          <p14:tracePt t="211832" x="1568450" y="5891213"/>
          <p14:tracePt t="211840" x="1522413" y="5891213"/>
          <p14:tracePt t="211848" x="1485900" y="5891213"/>
          <p14:tracePt t="211866" x="1449388" y="5891213"/>
          <p14:tracePt t="211872" x="1431925" y="5891213"/>
          <p14:tracePt t="212104" x="1439863" y="5881688"/>
          <p14:tracePt t="212112" x="1558925" y="5864225"/>
          <p14:tracePt t="212120" x="1668463" y="5864225"/>
          <p14:tracePt t="212128" x="1795463" y="5837238"/>
          <p14:tracePt t="212136" x="1887538" y="5827713"/>
          <p14:tracePt t="212144" x="2014538" y="5808663"/>
          <p14:tracePt t="212153" x="2133600" y="5791200"/>
          <p14:tracePt t="212160" x="2260600" y="5791200"/>
          <p14:tracePt t="212168" x="2370138" y="5791200"/>
          <p14:tracePt t="212176" x="2479675" y="5764213"/>
          <p14:tracePt t="212184" x="2589213" y="5764213"/>
          <p14:tracePt t="212192" x="2679700" y="5764213"/>
          <p14:tracePt t="212200" x="2735263" y="5764213"/>
          <p14:tracePt t="212210" x="2835275" y="5764213"/>
          <p14:tracePt t="212216" x="2925763" y="5764213"/>
          <p14:tracePt t="212225" x="3054350" y="5764213"/>
          <p14:tracePt t="212232" x="3144838" y="5764213"/>
          <p14:tracePt t="212240" x="3254375" y="5764213"/>
          <p14:tracePt t="212248" x="3346450" y="5764213"/>
          <p14:tracePt t="212256" x="3455988" y="5764213"/>
          <p14:tracePt t="212265" x="3546475" y="5764213"/>
          <p14:tracePt t="212272" x="3673475" y="5764213"/>
          <p14:tracePt t="212281" x="3765550" y="5764213"/>
          <p14:tracePt t="212288" x="3856038" y="5764213"/>
          <p14:tracePt t="212296" x="3929063" y="5764213"/>
          <p14:tracePt t="212305" x="4002088" y="5764213"/>
          <p14:tracePt t="212313" x="4094163" y="5764213"/>
          <p14:tracePt t="212321" x="4175125" y="5764213"/>
          <p14:tracePt t="212329" x="4267200" y="5764213"/>
          <p14:tracePt t="212337" x="4357688" y="5764213"/>
          <p14:tracePt t="212345" x="4448175" y="5764213"/>
          <p14:tracePt t="212353" x="4540250" y="5764213"/>
          <p14:tracePt t="212361" x="4613275" y="5754688"/>
          <p14:tracePt t="212369" x="4703763" y="5754688"/>
          <p14:tracePt t="212376" x="4822825" y="5735638"/>
          <p14:tracePt t="212384" x="4913313" y="5727700"/>
          <p14:tracePt t="212392" x="4978400" y="5718175"/>
          <p14:tracePt t="212400" x="5032375" y="5699125"/>
          <p14:tracePt t="212408" x="5095875" y="5691188"/>
          <p14:tracePt t="212416" x="5151438" y="5681663"/>
          <p14:tracePt t="212424" x="5214938" y="5654675"/>
          <p14:tracePt t="212432" x="5260975" y="5635625"/>
          <p14:tracePt t="212441" x="5278438" y="5635625"/>
          <p14:tracePt t="212447" x="5305425" y="5635625"/>
          <p14:tracePt t="212457" x="5324475" y="5626100"/>
          <p14:tracePt t="212473" x="5341938" y="5626100"/>
          <p14:tracePt t="212480" x="5351463" y="5626100"/>
          <p14:tracePt t="212488" x="5387975" y="5626100"/>
          <p14:tracePt t="212496" x="5414963" y="5626100"/>
          <p14:tracePt t="212504" x="5470525" y="5626100"/>
          <p14:tracePt t="212512" x="5561013" y="5626100"/>
          <p14:tracePt t="212520" x="5634038" y="5626100"/>
          <p14:tracePt t="212528" x="5707063" y="5626100"/>
          <p14:tracePt t="212536" x="5816600" y="5626100"/>
          <p14:tracePt t="212544" x="5889625" y="5626100"/>
          <p14:tracePt t="212553" x="5972175" y="5626100"/>
          <p14:tracePt t="212560" x="6043613" y="5626100"/>
          <p14:tracePt t="212568" x="6099175" y="5626100"/>
          <p14:tracePt t="212576" x="6153150" y="5626100"/>
          <p14:tracePt t="212585" x="6199188" y="5626100"/>
          <p14:tracePt t="212592" x="6226175" y="5626100"/>
          <p14:tracePt t="212600" x="6245225" y="5626100"/>
          <p14:tracePt t="212882" x="6254750" y="5626100"/>
          <p14:tracePt t="212890" x="6254750" y="5635625"/>
          <p14:tracePt t="212899" x="6245225" y="5645150"/>
          <p14:tracePt t="212906" x="6235700" y="5662613"/>
          <p14:tracePt t="212913" x="6226175" y="5681663"/>
          <p14:tracePt t="212920" x="6218238" y="5699125"/>
          <p14:tracePt t="212928" x="6218238" y="5718175"/>
          <p14:tracePt t="212936" x="6199188" y="5735638"/>
          <p14:tracePt t="212944" x="6189663" y="5745163"/>
          <p14:tracePt t="212952" x="6189663" y="5754688"/>
          <p14:tracePt t="212960" x="6181725" y="5772150"/>
          <p14:tracePt t="212968" x="6181725" y="5791200"/>
          <p14:tracePt t="212977" x="6181725" y="5800725"/>
          <p14:tracePt t="212993" x="6172200" y="5808663"/>
          <p14:tracePt t="213009" x="6172200" y="5818188"/>
          <p14:tracePt t="213024" x="6172200" y="5837238"/>
          <p14:tracePt t="213040" x="6172200" y="5854700"/>
          <p14:tracePt t="213048" x="6172200" y="5864225"/>
          <p14:tracePt t="213068" x="6172200" y="5873750"/>
          <p14:tracePt t="213084" x="6162675" y="5881688"/>
          <p14:tracePt t="213090" x="6153150" y="5891213"/>
          <p14:tracePt t="213682" x="6153150" y="5900738"/>
          <p14:tracePt t="214170" x="6162675" y="5910263"/>
          <p14:tracePt t="214179" x="6235700" y="5910263"/>
          <p14:tracePt t="214184" x="6262688" y="5910263"/>
          <p14:tracePt t="214192" x="6299200" y="5910263"/>
          <p14:tracePt t="214204" x="6345238" y="5910263"/>
          <p14:tracePt t="214208" x="6362700" y="5927725"/>
          <p14:tracePt t="214216" x="6372225" y="5937250"/>
          <p14:tracePt t="214225" x="6399213" y="5946775"/>
          <p14:tracePt t="214344" x="6418263" y="5946775"/>
          <p14:tracePt t="214353" x="6435725" y="5927725"/>
          <p14:tracePt t="214361" x="6445250" y="5918200"/>
          <p14:tracePt t="214369" x="6454775" y="5910263"/>
          <p14:tracePt t="214377" x="6464300" y="5891213"/>
          <p14:tracePt t="214457" x="6481763" y="5891213"/>
          <p14:tracePt t="214474" x="6491288" y="5891213"/>
          <p14:tracePt t="214490" x="6500813" y="5900738"/>
          <p14:tracePt t="214656" x="6500813" y="5918200"/>
          <p14:tracePt t="214665" x="6508750" y="5937250"/>
          <p14:tracePt t="214673" x="6527800" y="5954713"/>
          <p14:tracePt t="214683" x="6545263" y="5973763"/>
          <p14:tracePt t="214688" x="6554788" y="5983288"/>
          <p14:tracePt t="214704" x="6564313" y="6000750"/>
          <p14:tracePt t="214712" x="6581775" y="6018213"/>
          <p14:tracePt t="214803" x="6581775" y="5991225"/>
          <p14:tracePt t="214810" x="6581775" y="5983288"/>
          <p14:tracePt t="214819" x="6581775" y="5973763"/>
          <p14:tracePt t="215338" x="6581775" y="5954713"/>
          <p14:tracePt t="215345" x="6581775" y="5937250"/>
          <p14:tracePt t="215353" x="6618288" y="5927725"/>
          <p14:tracePt t="215361" x="6691313" y="5927725"/>
          <p14:tracePt t="215369" x="6737350" y="5910263"/>
          <p14:tracePt t="215377" x="6791325" y="5910263"/>
          <p14:tracePt t="215385" x="6819900" y="5891213"/>
          <p14:tracePt t="215393" x="6864350" y="5891213"/>
          <p14:tracePt t="215402" x="6900863" y="5891213"/>
          <p14:tracePt t="215408" x="6946900" y="5881688"/>
          <p14:tracePt t="215416" x="6973888" y="5881688"/>
          <p14:tracePt t="215424" x="6992938" y="5881688"/>
          <p14:tracePt t="215432" x="7000875" y="5881688"/>
          <p14:tracePt t="215440" x="7019925" y="5881688"/>
          <p14:tracePt t="215577" x="7029450" y="5881688"/>
          <p14:tracePt t="215587" x="7029450" y="5891213"/>
          <p14:tracePt t="215609" x="7029450" y="5900738"/>
          <p14:tracePt t="215617" x="7029450" y="5910263"/>
          <p14:tracePt t="215633" x="7029450" y="5918200"/>
          <p14:tracePt t="215641" x="7010400" y="5937250"/>
          <p14:tracePt t="215651" x="6983413" y="5954713"/>
          <p14:tracePt t="215657" x="6946900" y="5983288"/>
          <p14:tracePt t="215670" x="6910388" y="5991225"/>
          <p14:tracePt t="215673" x="6846888" y="6000750"/>
          <p14:tracePt t="215685" x="6764338" y="6027738"/>
          <p14:tracePt t="215689" x="6727825" y="6037263"/>
          <p14:tracePt t="215698" x="6681788" y="6046788"/>
          <p14:tracePt t="215707" x="6654800" y="6046788"/>
          <p14:tracePt t="215713" x="6610350" y="6054725"/>
          <p14:tracePt t="215721" x="6581775" y="6054725"/>
          <p14:tracePt t="215729" x="6573838" y="6054725"/>
          <p14:tracePt t="215739" x="6564313" y="6054725"/>
          <p14:tracePt t="215984" x="6545263" y="6054725"/>
          <p14:tracePt t="215992" x="6445250" y="6100763"/>
          <p14:tracePt t="216000" x="6308725" y="6110288"/>
          <p14:tracePt t="216008" x="6099175" y="6164263"/>
          <p14:tracePt t="216016" x="5797550" y="6183313"/>
          <p14:tracePt t="216024" x="5478463" y="6219825"/>
          <p14:tracePt t="216032" x="5114925" y="6283325"/>
          <p14:tracePt t="216040" x="4586288" y="6329363"/>
          <p14:tracePt t="216048" x="4121150" y="6402388"/>
          <p14:tracePt t="216056" x="3673475" y="6402388"/>
          <p14:tracePt t="216065" x="3181350" y="6419850"/>
          <p14:tracePt t="216072" x="2844800" y="6419850"/>
          <p14:tracePt t="216081" x="2625725" y="6419850"/>
          <p14:tracePt t="216088" x="2360613" y="6419850"/>
          <p14:tracePt t="216098" x="2160588" y="6419850"/>
          <p14:tracePt t="216104" x="2014538" y="6419850"/>
          <p14:tracePt t="216112" x="1868488" y="6419850"/>
          <p14:tracePt t="216120" x="1795463" y="6419850"/>
          <p14:tracePt t="216129" x="1758950" y="6419850"/>
          <p14:tracePt t="216136" x="1714500" y="6419850"/>
          <p14:tracePt t="216144" x="1695450" y="6419850"/>
          <p14:tracePt t="216153" x="1685925" y="6419850"/>
          <p14:tracePt t="216162" x="1649413" y="6419850"/>
          <p14:tracePt t="216173" x="1612900" y="6419850"/>
          <p14:tracePt t="216178" x="1541463" y="6419850"/>
          <p14:tracePt t="216188" x="1485900" y="6419850"/>
          <p14:tracePt t="216193" x="1412875" y="6419850"/>
          <p14:tracePt t="216202" x="1322388" y="6419850"/>
          <p14:tracePt t="216211" x="1230313" y="6419850"/>
          <p14:tracePt t="216217" x="1157288" y="6419850"/>
          <p14:tracePt t="216225" x="1066800" y="6419850"/>
          <p14:tracePt t="216233" x="974725" y="6419850"/>
          <p14:tracePt t="216241" x="874713" y="6419850"/>
          <p14:tracePt t="216248" x="784225" y="6419850"/>
          <p14:tracePt t="216257" x="711200" y="6419850"/>
          <p14:tracePt t="216266" x="638175" y="6419850"/>
          <p14:tracePt t="216273" x="584200" y="6419850"/>
          <p14:tracePt t="216282" x="528638" y="6419850"/>
          <p14:tracePt t="216289" x="501650" y="6419850"/>
          <p14:tracePt t="216298" x="482600" y="6419850"/>
          <p14:tracePt t="216305" x="465138" y="6419850"/>
          <p14:tracePt t="216617" x="465138" y="6429375"/>
          <p14:tracePt t="216625" x="465138" y="6438900"/>
          <p14:tracePt t="216633" x="474663" y="6446838"/>
          <p14:tracePt t="216641" x="492125" y="6456363"/>
          <p14:tracePt t="216650" x="538163" y="6465888"/>
          <p14:tracePt t="216657" x="555625" y="6465888"/>
          <p14:tracePt t="216666" x="592138" y="6475413"/>
          <p14:tracePt t="216673" x="638175" y="6475413"/>
          <p14:tracePt t="216683" x="692150" y="6475413"/>
          <p14:tracePt t="216689" x="747713" y="6475413"/>
          <p14:tracePt t="216698" x="801688" y="6475413"/>
          <p14:tracePt t="216705" x="857250" y="6475413"/>
          <p14:tracePt t="216713" x="903288" y="6475413"/>
          <p14:tracePt t="216721" x="911225" y="6475413"/>
          <p14:tracePt t="216729" x="920750" y="6475413"/>
          <p14:tracePt t="216737" x="939800" y="6475413"/>
          <p14:tracePt t="216745" x="947738" y="6475413"/>
          <p14:tracePt t="216761" x="957263" y="6475413"/>
          <p14:tracePt t="216785" x="957263" y="6465888"/>
          <p14:tracePt t="216858" x="966788" y="6446838"/>
          <p14:tracePt t="216866" x="974725" y="6438900"/>
          <p14:tracePt t="216875" x="1003300" y="6411913"/>
          <p14:tracePt t="216882" x="1011238" y="6402388"/>
          <p14:tracePt t="216889" x="1030288" y="6375400"/>
          <p14:tracePt t="216896" x="1047750" y="6356350"/>
          <p14:tracePt t="216904" x="1057275" y="6338888"/>
          <p14:tracePt t="216914" x="1057275" y="6319838"/>
          <p14:tracePt t="216921" x="1076325" y="6302375"/>
          <p14:tracePt t="216929" x="1084263" y="6292850"/>
          <p14:tracePt t="216936" x="1084263" y="6273800"/>
          <p14:tracePt t="216944" x="1084263" y="6265863"/>
          <p14:tracePt t="216952" x="1093788" y="6265863"/>
          <p14:tracePt t="216960" x="1093788" y="6256338"/>
          <p14:tracePt t="217104" x="1093788" y="6273800"/>
          <p14:tracePt t="217112" x="1093788" y="6292850"/>
          <p14:tracePt t="217120" x="1084263" y="6329363"/>
          <p14:tracePt t="217128" x="1084263" y="6346825"/>
          <p14:tracePt t="217136" x="1084263" y="6365875"/>
          <p14:tracePt t="217152" x="1076325" y="6375400"/>
          <p14:tracePt t="217746" x="1120775" y="6383338"/>
          <p14:tracePt t="217753" x="1285875" y="6383338"/>
          <p14:tracePt t="217761" x="1449388" y="6383338"/>
          <p14:tracePt t="217769" x="1612900" y="6383338"/>
          <p14:tracePt t="217776" x="1758950" y="6383338"/>
          <p14:tracePt t="217784" x="1887538" y="6383338"/>
          <p14:tracePt t="217792" x="2014538" y="6383338"/>
          <p14:tracePt t="217800" x="2070100" y="6383338"/>
          <p14:tracePt t="217808" x="2114550" y="6383338"/>
          <p14:tracePt t="217816" x="2133600" y="6375400"/>
          <p14:tracePt t="218410" x="2143125" y="6375400"/>
          <p14:tracePt t="218417" x="2143125" y="6383338"/>
          <p14:tracePt t="218425" x="2143125" y="6411913"/>
          <p14:tracePt t="218432" x="2143125" y="6429375"/>
          <p14:tracePt t="218441" x="2143125" y="6456363"/>
          <p14:tracePt t="218450" x="2143125" y="6475413"/>
          <p14:tracePt t="218457" x="2143125" y="6502400"/>
          <p14:tracePt t="218466" x="2143125" y="6519863"/>
          <p14:tracePt t="218475" x="2143125" y="6538913"/>
          <p14:tracePt t="218483" x="2143125" y="6548438"/>
          <p14:tracePt t="218492" x="2143125" y="6556375"/>
          <p14:tracePt t="218602" x="2143125" y="6565900"/>
          <p14:tracePt t="218610" x="2143125" y="6575425"/>
          <p14:tracePt t="218617" x="2143125" y="6584950"/>
          <p14:tracePt t="218625" x="2133600" y="6592888"/>
          <p14:tracePt t="218632" x="2124075" y="6602413"/>
          <p14:tracePt t="218641" x="2097088" y="6611938"/>
          <p14:tracePt t="218649" x="2078038" y="6611938"/>
          <p14:tracePt t="218657" x="2060575" y="6629400"/>
          <p14:tracePt t="218665" x="2051050" y="6638925"/>
          <p14:tracePt t="218682" x="2033588" y="6638925"/>
          <p14:tracePt t="219580" x="2041525" y="6638925"/>
          <p14:tracePt t="219585" x="2097088" y="6638925"/>
          <p14:tracePt t="219596" x="2170113" y="6638925"/>
          <p14:tracePt t="219600" x="2233613" y="6638925"/>
          <p14:tracePt t="219608" x="2360613" y="6629400"/>
          <p14:tracePt t="219616" x="2433638" y="6621463"/>
          <p14:tracePt t="219624" x="2516188" y="6611938"/>
          <p14:tracePt t="219632" x="2625725" y="6611938"/>
          <p14:tracePt t="219640" x="2752725" y="6611938"/>
          <p14:tracePt t="219648" x="2881313" y="6592888"/>
          <p14:tracePt t="219656" x="2990850" y="6575425"/>
          <p14:tracePt t="219664" x="3117850" y="6548438"/>
          <p14:tracePt t="219672" x="3190875" y="6548438"/>
          <p14:tracePt t="219681" x="3327400" y="6538913"/>
          <p14:tracePt t="219688" x="3419475" y="6519863"/>
          <p14:tracePt t="219697" x="3527425" y="6511925"/>
          <p14:tracePt t="219704" x="3629025" y="6483350"/>
          <p14:tracePt t="219713" x="3702050" y="6483350"/>
          <p14:tracePt t="219720" x="3756025" y="6465888"/>
          <p14:tracePt t="219728" x="3819525" y="6465888"/>
          <p14:tracePt t="219736" x="3846513" y="6456363"/>
          <p14:tracePt t="219744" x="3902075" y="6456363"/>
          <p14:tracePt t="219752" x="3948113" y="6438900"/>
          <p14:tracePt t="219760" x="3984625" y="6438900"/>
          <p14:tracePt t="219769" x="4029075" y="6429375"/>
          <p14:tracePt t="219776" x="4057650" y="6429375"/>
          <p14:tracePt t="219785" x="4111625" y="6411913"/>
          <p14:tracePt t="219794" x="4165600" y="6411913"/>
          <p14:tracePt t="219800" x="4211638" y="6402388"/>
          <p14:tracePt t="219808" x="4267200" y="6402388"/>
          <p14:tracePt t="219816" x="4311650" y="6383338"/>
          <p14:tracePt t="219825" x="4367213" y="6383338"/>
          <p14:tracePt t="219834" x="4413250" y="6375400"/>
          <p14:tracePt t="219841" x="4467225" y="6375400"/>
          <p14:tracePt t="219850" x="4494213" y="6375400"/>
          <p14:tracePt t="219857" x="4540250" y="6375400"/>
          <p14:tracePt t="219869" x="4576763" y="6375400"/>
          <p14:tracePt t="219873" x="4630738" y="6375400"/>
          <p14:tracePt t="219882" x="4676775" y="6375400"/>
          <p14:tracePt t="219889" x="4730750" y="6375400"/>
          <p14:tracePt t="219897" x="4786313" y="6375400"/>
          <p14:tracePt t="219905" x="4840288" y="6375400"/>
          <p14:tracePt t="219913" x="4868863" y="6375400"/>
          <p14:tracePt t="219920" x="4941888" y="6375400"/>
          <p14:tracePt t="219928" x="4986338" y="6375400"/>
          <p14:tracePt t="219936" x="5041900" y="6375400"/>
          <p14:tracePt t="219944" x="5078413" y="6375400"/>
          <p14:tracePt t="219952" x="5114925" y="6375400"/>
          <p14:tracePt t="219961" x="5159375" y="6375400"/>
          <p14:tracePt t="219968" x="5178425" y="6375400"/>
          <p14:tracePt t="219976" x="5187950" y="6375400"/>
          <p14:tracePt t="219984" x="5205413" y="6375400"/>
          <p14:tracePt t="221818" x="5195888" y="6375400"/>
          <p14:tracePt t="221826" x="5122863" y="6375400"/>
          <p14:tracePt t="221836" x="4995863" y="6375400"/>
          <p14:tracePt t="221840" x="4868863" y="6375400"/>
          <p14:tracePt t="221848" x="4740275" y="6375400"/>
          <p14:tracePt t="221856" x="4630738" y="6375400"/>
          <p14:tracePt t="221865" x="4540250" y="6375400"/>
          <p14:tracePt t="221872" x="4467225" y="6375400"/>
          <p14:tracePt t="221881" x="4394200" y="6375400"/>
          <p14:tracePt t="221888" x="4294188" y="6375400"/>
          <p14:tracePt t="221897" x="4221163" y="6375400"/>
          <p14:tracePt t="221904" x="4148138" y="6375400"/>
          <p14:tracePt t="221912" x="4038600" y="6375400"/>
          <p14:tracePt t="221920" x="3965575" y="6375400"/>
          <p14:tracePt t="221928" x="3856038" y="6375400"/>
          <p14:tracePt t="221936" x="3783013" y="6375400"/>
          <p14:tracePt t="221944" x="3673475" y="6375400"/>
          <p14:tracePt t="221952" x="3563938" y="6375400"/>
          <p14:tracePt t="221960" x="3436938" y="6375400"/>
          <p14:tracePt t="221968" x="3327400" y="6375400"/>
          <p14:tracePt t="221976" x="3217863" y="6375400"/>
          <p14:tracePt t="221984" x="3144838" y="6375400"/>
          <p14:tracePt t="221992" x="3044825" y="6375400"/>
          <p14:tracePt t="222001" x="2971800" y="6375400"/>
          <p14:tracePt t="222009" x="2935288" y="6375400"/>
          <p14:tracePt t="222018" x="2908300" y="6375400"/>
          <p14:tracePt t="222025" x="2889250" y="6375400"/>
          <p14:tracePt t="222035" x="2881313" y="6375400"/>
          <p14:tracePt t="222040" x="2871788" y="6375400"/>
          <p14:tracePt t="222056" x="2862263" y="6375400"/>
          <p14:tracePt t="222064" x="2844800" y="6375400"/>
          <p14:tracePt t="222072" x="2817813" y="6375400"/>
          <p14:tracePt t="222080" x="2789238" y="6375400"/>
          <p14:tracePt t="222088" x="2716213" y="6375400"/>
          <p14:tracePt t="222097" x="2679700" y="6375400"/>
          <p14:tracePt t="222105" x="2606675" y="6375400"/>
          <p14:tracePt t="222118" x="2516188" y="6375400"/>
          <p14:tracePt t="222121" x="2443163" y="6375400"/>
          <p14:tracePt t="222129" x="2370138" y="6375400"/>
          <p14:tracePt t="222137" x="2316163" y="6375400"/>
          <p14:tracePt t="222145" x="2297113" y="6375400"/>
          <p14:tracePt t="222153" x="2270125" y="6375400"/>
          <p14:tracePt t="222432" x="2197100" y="6375400"/>
          <p14:tracePt t="222440" x="2070100" y="6375400"/>
          <p14:tracePt t="222448" x="1924050" y="6375400"/>
          <p14:tracePt t="222456" x="1795463" y="6375400"/>
          <p14:tracePt t="222464" x="1649413" y="6375400"/>
          <p14:tracePt t="222472" x="1541463" y="6375400"/>
          <p14:tracePt t="222481" x="1431925" y="6375400"/>
          <p14:tracePt t="222488" x="1358900" y="6375400"/>
          <p14:tracePt t="222498" x="1285875" y="6375400"/>
          <p14:tracePt t="222505" x="1258888" y="6375400"/>
          <p14:tracePt t="222516" x="1249363" y="6375400"/>
          <p14:tracePt t="222553" x="1239838" y="6375400"/>
          <p14:tracePt t="222578" x="1239838" y="6346825"/>
          <p14:tracePt t="222585" x="1239838" y="6338888"/>
          <p14:tracePt t="222593" x="1239838" y="6302375"/>
          <p14:tracePt t="222601" x="1239838" y="6292850"/>
          <p14:tracePt t="222609" x="1239838" y="6273800"/>
          <p14:tracePt t="222619" x="1239838" y="6246813"/>
          <p14:tracePt t="222624" x="1239838" y="6229350"/>
          <p14:tracePt t="222632" x="1239838" y="6200775"/>
          <p14:tracePt t="222640" x="1239838" y="6192838"/>
          <p14:tracePt t="222648" x="1239838" y="6164263"/>
          <p14:tracePt t="222656" x="1239838" y="6146800"/>
          <p14:tracePt t="222664" x="1239838" y="6127750"/>
          <p14:tracePt t="222672" x="1266825" y="6100763"/>
          <p14:tracePt t="222681" x="1303338" y="6083300"/>
          <p14:tracePt t="222688" x="1358900" y="6046788"/>
          <p14:tracePt t="222697" x="1403350" y="6018213"/>
          <p14:tracePt t="222704" x="1485900" y="5991225"/>
          <p14:tracePt t="222712" x="1558925" y="5973763"/>
          <p14:tracePt t="222720" x="1641475" y="5973763"/>
          <p14:tracePt t="222728" x="1751013" y="5954713"/>
          <p14:tracePt t="222737" x="1824038" y="5954713"/>
          <p14:tracePt t="222745" x="1878013" y="5954713"/>
          <p14:tracePt t="222752" x="1951038" y="5954713"/>
          <p14:tracePt t="222760" x="2005013" y="5954713"/>
          <p14:tracePt t="222768" x="2051050" y="5954713"/>
          <p14:tracePt t="222776" x="2097088" y="5954713"/>
          <p14:tracePt t="222784" x="2143125" y="5991225"/>
          <p14:tracePt t="222792" x="2160588" y="6000750"/>
          <p14:tracePt t="222802" x="2179638" y="6018213"/>
          <p14:tracePt t="222810" x="2197100" y="6037263"/>
          <p14:tracePt t="222928" x="2197100" y="6073775"/>
          <p14:tracePt t="222936" x="2197100" y="6091238"/>
          <p14:tracePt t="222944" x="2187575" y="6110288"/>
          <p14:tracePt t="222952" x="2151063" y="6156325"/>
          <p14:tracePt t="222960" x="2124075" y="6183313"/>
          <p14:tracePt t="222968" x="2087563" y="6200775"/>
          <p14:tracePt t="222976" x="2033588" y="6229350"/>
          <p14:tracePt t="222984" x="2005013" y="6246813"/>
          <p14:tracePt t="222992" x="1968500" y="6256338"/>
          <p14:tracePt t="223000" x="1905000" y="6256338"/>
          <p14:tracePt t="223008" x="1860550" y="6265863"/>
          <p14:tracePt t="223016" x="1804988" y="6265863"/>
          <p14:tracePt t="223024" x="1714500" y="6265863"/>
          <p14:tracePt t="223032" x="1658938" y="6265863"/>
          <p14:tracePt t="223040" x="1585913" y="6265863"/>
          <p14:tracePt t="223048" x="1522413" y="6265863"/>
          <p14:tracePt t="223056" x="1468438" y="6265863"/>
          <p14:tracePt t="223064" x="1412875" y="6265863"/>
          <p14:tracePt t="223072" x="1366838" y="6265863"/>
          <p14:tracePt t="223080" x="1349375" y="6246813"/>
          <p14:tracePt t="223089" x="1312863" y="6237288"/>
          <p14:tracePt t="223105" x="1303338" y="6237288"/>
          <p14:tracePt t="223115" x="1293813" y="6229350"/>
          <p14:tracePt t="223210" x="1266825" y="6200775"/>
          <p14:tracePt t="223218" x="1266825" y="6192838"/>
          <p14:tracePt t="223225" x="1266825" y="6183313"/>
          <p14:tracePt t="223234" x="1266825" y="6156325"/>
          <p14:tracePt t="223241" x="1266825" y="6146800"/>
          <p14:tracePt t="223249" x="1293813" y="6100763"/>
          <p14:tracePt t="223257" x="1293813" y="6091238"/>
          <p14:tracePt t="223264" x="1303338" y="6054725"/>
          <p14:tracePt t="223273" x="1322388" y="6037263"/>
          <p14:tracePt t="223281" x="1339850" y="6010275"/>
          <p14:tracePt t="223291" x="1366838" y="5991225"/>
          <p14:tracePt t="223297" x="1385888" y="5983288"/>
          <p14:tracePt t="223304" x="1403350" y="5983288"/>
          <p14:tracePt t="223312" x="1422400" y="5964238"/>
          <p14:tracePt t="223320" x="1439863" y="5964238"/>
          <p14:tracePt t="223328" x="1476375" y="5964238"/>
          <p14:tracePt t="223336" x="1504950" y="5954713"/>
          <p14:tracePt t="223344" x="1522413" y="5954713"/>
          <p14:tracePt t="223352" x="1558925" y="5954713"/>
          <p14:tracePt t="223360" x="1612900" y="5954713"/>
          <p14:tracePt t="223368" x="1668463" y="5954713"/>
          <p14:tracePt t="223376" x="1751013" y="5954713"/>
          <p14:tracePt t="223385" x="1824038" y="5954713"/>
          <p14:tracePt t="223393" x="1914525" y="5954713"/>
          <p14:tracePt t="223401" x="1987550" y="5954713"/>
          <p14:tracePt t="223409" x="2078038" y="5954713"/>
          <p14:tracePt t="223417" x="2151063" y="5954713"/>
          <p14:tracePt t="223425" x="2243138" y="5954713"/>
          <p14:tracePt t="223432" x="2306638" y="5973763"/>
          <p14:tracePt t="223440" x="2360613" y="5973763"/>
          <p14:tracePt t="223448" x="2406650" y="5973763"/>
          <p14:tracePt t="223456" x="2425700" y="5983288"/>
          <p14:tracePt t="223465" x="2443163" y="5983288"/>
          <p14:tracePt t="223578" x="2443163" y="5991225"/>
          <p14:tracePt t="225146" x="2443163" y="6000750"/>
          <p14:tracePt t="225162" x="2443163" y="6010275"/>
          <p14:tracePt t="225178" x="2443163" y="6018213"/>
          <p14:tracePt t="225434" x="2443163" y="6046788"/>
          <p14:tracePt t="225441" x="2443163" y="6054725"/>
          <p14:tracePt t="225449" x="2443163" y="6083300"/>
          <p14:tracePt t="225458" x="2443163" y="6091238"/>
          <p14:tracePt t="225466" x="2443163" y="6100763"/>
          <p14:tracePt t="225474" x="2443163" y="6137275"/>
          <p14:tracePt t="225923" x="2452688" y="6146800"/>
          <p14:tracePt t="225945" x="2462213" y="6156325"/>
          <p14:tracePt t="225953" x="2470150" y="6164263"/>
          <p14:tracePt t="226306" x="2479675" y="6173788"/>
          <p14:tracePt t="226321" x="2489200" y="6173788"/>
          <p14:tracePt t="226332" x="2525713" y="6183313"/>
          <p14:tracePt t="226336" x="2589213" y="6210300"/>
          <p14:tracePt t="226344" x="2662238" y="6229350"/>
          <p14:tracePt t="226352" x="2744788" y="6246813"/>
          <p14:tracePt t="226360" x="2798763" y="6273800"/>
          <p14:tracePt t="226368" x="2862263" y="6292850"/>
          <p14:tracePt t="226376" x="2944813" y="6319838"/>
          <p14:tracePt t="226384" x="3035300" y="6338888"/>
          <p14:tracePt t="226393" x="3090863" y="6338888"/>
          <p14:tracePt t="226400" x="3171825" y="6356350"/>
          <p14:tracePt t="226409" x="3227388" y="6375400"/>
          <p14:tracePt t="226418" x="3244850" y="6375400"/>
          <p14:tracePt t="226425" x="3281363" y="6375400"/>
          <p14:tracePt t="226434" x="3290888" y="6375400"/>
          <p14:tracePt t="226770" x="3300413" y="6375400"/>
          <p14:tracePt t="226778" x="3327400" y="6375400"/>
          <p14:tracePt t="226784" x="3382963" y="6375400"/>
          <p14:tracePt t="226793" x="3455988" y="6375400"/>
          <p14:tracePt t="226800" x="3546475" y="6375400"/>
          <p14:tracePt t="226809" x="3656013" y="6375400"/>
          <p14:tracePt t="226816" x="3783013" y="6375400"/>
          <p14:tracePt t="226824" x="3911600" y="6375400"/>
          <p14:tracePt t="226832" x="4057650" y="6375400"/>
          <p14:tracePt t="226840" x="4184650" y="6375400"/>
          <p14:tracePt t="226849" x="4294188" y="6375400"/>
          <p14:tracePt t="226856" x="4403725" y="6375400"/>
          <p14:tracePt t="226865" x="4484688" y="6383338"/>
          <p14:tracePt t="226872" x="4557713" y="6402388"/>
          <p14:tracePt t="226880" x="4622800" y="6419850"/>
          <p14:tracePt t="226888" x="4667250" y="6419850"/>
          <p14:tracePt t="227104" x="4695825" y="6419850"/>
          <p14:tracePt t="227112" x="4759325" y="6446838"/>
          <p14:tracePt t="227121" x="4776788" y="6446838"/>
          <p14:tracePt t="227129" x="4859338" y="6483350"/>
          <p14:tracePt t="227137" x="4959350" y="6529388"/>
          <p14:tracePt t="227145" x="5032375" y="6548438"/>
          <p14:tracePt t="227153" x="5132388" y="6575425"/>
          <p14:tracePt t="227161" x="5195888" y="6592888"/>
          <p14:tracePt t="227169" x="5251450" y="6611938"/>
          <p14:tracePt t="227177" x="5314950" y="6629400"/>
          <p14:tracePt t="227185" x="5387975" y="6638925"/>
          <p14:tracePt t="227195" x="5434013" y="6638925"/>
          <p14:tracePt t="227200" x="5461000" y="6638925"/>
          <p14:tracePt t="227208" x="5478463" y="6648450"/>
          <p14:tracePt t="227217" x="5487988" y="6648450"/>
          <p14:tracePt t="227240" x="5497513" y="6648450"/>
          <p14:tracePt t="227376" x="5507038" y="6675438"/>
          <p14:tracePt t="227384" x="5507038" y="6684963"/>
          <p14:tracePt t="227392" x="5507038" y="6702425"/>
          <p14:tracePt t="227400" x="5507038" y="6711950"/>
          <p14:tracePt t="227408" x="5507038" y="6721475"/>
          <p14:tracePt t="227416" x="5497513" y="6748463"/>
          <p14:tracePt t="227424" x="5487988" y="6748463"/>
          <p14:tracePt t="227433" x="5478463" y="6757988"/>
          <p14:tracePt t="227448" x="5470525" y="6767513"/>
          <p14:tracePt t="227596" x="5451475" y="6794500"/>
          <p14:tracePt t="227602" x="5434013" y="6794500"/>
          <p14:tracePt t="227612" x="5378450" y="6804025"/>
          <p14:tracePt t="227619" x="5334000" y="6811963"/>
          <p14:tracePt t="227626" x="5278438" y="6811963"/>
          <p14:tracePt t="227636" x="5241925" y="6811963"/>
          <p14:tracePt t="227641" x="5187950" y="6811963"/>
          <p14:tracePt t="227649" x="5168900" y="6811963"/>
          <p14:tracePt t="227657" x="5141913" y="6811963"/>
          <p14:tracePt t="227666" x="5122863" y="6811963"/>
          <p14:tracePt t="227673" x="5105400" y="6811963"/>
          <p14:tracePt t="227681" x="5095875" y="6811963"/>
          <p14:tracePt t="227689" x="5086350" y="6811963"/>
          <p14:tracePt t="227705" x="5078413" y="6811963"/>
          <p14:tracePt t="227713" x="5059363" y="6811963"/>
          <p14:tracePt t="227731" x="5049838" y="6811963"/>
          <p14:tracePt t="227738" x="5041900" y="6811963"/>
          <p14:tracePt t="227976" x="5032375" y="6804025"/>
          <p14:tracePt t="227984" x="5022850" y="6804025"/>
          <p14:tracePt t="227992" x="4995863" y="6804025"/>
          <p14:tracePt t="228000" x="4959350" y="6804025"/>
          <p14:tracePt t="228008" x="4932363" y="6804025"/>
          <p14:tracePt t="228016" x="4913313" y="6804025"/>
          <p14:tracePt t="228024" x="4868863" y="6804025"/>
          <p14:tracePt t="228032" x="4859338" y="6804025"/>
          <p14:tracePt t="228040" x="4849813" y="6804025"/>
          <p14:tracePt t="228056" x="4840288" y="6804025"/>
          <p14:tracePt t="228442" x="4832350" y="6794500"/>
          <p14:tracePt t="228449" x="4832350" y="6784975"/>
          <p14:tracePt t="228888" x="4822825" y="6784975"/>
          <p14:tracePt t="228897" x="4749800" y="6784975"/>
          <p14:tracePt t="228905" x="4640263" y="6784975"/>
          <p14:tracePt t="228915" x="4567238" y="6784975"/>
          <p14:tracePt t="228921" x="4457700" y="6784975"/>
          <p14:tracePt t="228929" x="4367213" y="6784975"/>
          <p14:tracePt t="228938" x="4238625" y="6794500"/>
          <p14:tracePt t="228945" x="4129088" y="6804025"/>
          <p14:tracePt t="228952" x="4029075" y="6821488"/>
          <p14:tracePt t="228960" x="3956050" y="6831013"/>
          <p14:tracePt t="229200" x="3636963" y="6840538"/>
          <p14:tracePt t="229210" x="3592513" y="6840538"/>
          <p14:tracePt t="229216" x="3573463" y="6840538"/>
          <p14:tracePt t="229224" x="3536950" y="6840538"/>
          <p14:tracePt t="229232" x="3490913" y="6840538"/>
          <p14:tracePt t="229240" x="3463925" y="6840538"/>
          <p14:tracePt t="229248" x="3409950" y="6840538"/>
          <p14:tracePt t="229256" x="3354388" y="6840538"/>
          <p14:tracePt t="229264" x="3317875" y="6840538"/>
          <p14:tracePt t="229272" x="3273425" y="6840538"/>
          <p14:tracePt t="229280" x="3217863" y="6840538"/>
          <p14:tracePt t="229288" x="3200400" y="6840538"/>
          <p14:tracePt t="229296" x="3171825" y="6840538"/>
          <p14:tracePt t="229304" x="3163888" y="6840538"/>
          <p14:tracePt t="229313" x="3136900" y="6840538"/>
          <p14:tracePt t="229320" x="3127375" y="6831013"/>
          <p14:tracePt t="229466" x="3127375" y="6821488"/>
          <p14:tracePt t="229473" x="3127375" y="6804025"/>
          <p14:tracePt t="229482" x="3154363" y="6775450"/>
          <p14:tracePt t="229490" x="3171825" y="6767513"/>
          <p14:tracePt t="229498" x="3190875" y="6748463"/>
          <p14:tracePt t="229505" x="3236913" y="6721475"/>
          <p14:tracePt t="229515" x="3236913" y="6711950"/>
          <p14:tracePt t="229521" x="3254375" y="6684963"/>
          <p14:tracePt t="229532" x="3273425" y="6675438"/>
          <p14:tracePt t="229545" x="3281363" y="6675438"/>
          <p14:tracePt t="229747" x="3281363" y="6657975"/>
          <p14:tracePt t="229755" x="3281363" y="6648450"/>
          <p14:tracePt t="229762" x="3290888" y="6638925"/>
          <p14:tracePt t="229778" x="3290888" y="6611938"/>
          <p14:tracePt t="229786" x="3300413" y="6602413"/>
          <p14:tracePt t="229794" x="3309938" y="6592888"/>
          <p14:tracePt t="229801" x="3317875" y="6592888"/>
          <p14:tracePt t="229809" x="3317875" y="6584950"/>
          <p14:tracePt t="229818" x="3317875" y="6575425"/>
          <p14:tracePt t="229844" x="3327400" y="6565900"/>
          <p14:tracePt t="234906" x="3336925" y="6556375"/>
          <p14:tracePt t="234920" x="3346450" y="6556375"/>
          <p14:tracePt t="235018" x="3354388" y="6556375"/>
          <p14:tracePt t="236578" x="3363913" y="6548438"/>
          <p14:tracePt t="236705" x="3373438" y="6538913"/>
          <p14:tracePt t="236720" x="3390900" y="6519863"/>
          <p14:tracePt t="236744" x="3400425" y="6502400"/>
          <p14:tracePt t="236752" x="3409950" y="6492875"/>
          <p14:tracePt t="236776" x="3419475" y="6492875"/>
          <p14:tracePt t="236793" x="3427413" y="6483350"/>
          <p14:tracePt t="236801" x="3436938" y="6475413"/>
          <p14:tracePt t="236841" x="3446463" y="6475413"/>
          <p14:tracePt t="237081" x="3455988" y="6465888"/>
          <p14:tracePt t="237098" x="3455988" y="6456363"/>
          <p14:tracePt t="237114" x="3463925" y="6456363"/>
          <p14:tracePt t="237210" x="3463925" y="6483350"/>
          <p14:tracePt t="237217" x="3463925" y="6492875"/>
          <p14:tracePt t="237336" x="3463925" y="6502400"/>
          <p14:tracePt t="237585" x="3473450" y="6492875"/>
          <p14:tracePt t="237593" x="3500438" y="6492875"/>
          <p14:tracePt t="237601" x="3536950" y="6483350"/>
          <p14:tracePt t="237609" x="3556000" y="6465888"/>
          <p14:tracePt t="237617" x="3582988" y="6446838"/>
          <p14:tracePt t="237625" x="3600450" y="6438900"/>
          <p14:tracePt t="237633" x="3609975" y="6429375"/>
          <p14:tracePt t="237642" x="3619500" y="6419850"/>
          <p14:tracePt t="237681" x="3636963" y="6429375"/>
          <p14:tracePt t="237691" x="3656013" y="6456363"/>
          <p14:tracePt t="237697" x="3656013" y="6483350"/>
          <p14:tracePt t="237708" x="3665538" y="6529388"/>
          <p14:tracePt t="237715" x="3673475" y="6548438"/>
          <p14:tracePt t="237721" x="3702050" y="6602413"/>
          <p14:tracePt t="237731" x="3719513" y="6638925"/>
          <p14:tracePt t="237740" x="3729038" y="6657975"/>
          <p14:tracePt t="237745" x="3738563" y="6665913"/>
          <p14:tracePt t="237784" x="3746500" y="6665913"/>
          <p14:tracePt t="237792" x="3765550" y="6665913"/>
          <p14:tracePt t="237800" x="3765550" y="6648450"/>
          <p14:tracePt t="237808" x="3775075" y="6629400"/>
          <p14:tracePt t="237816" x="3783013" y="6611938"/>
          <p14:tracePt t="237824" x="3792538" y="6592888"/>
          <p14:tracePt t="237832" x="3792538" y="6584950"/>
          <p14:tracePt t="238274" x="3775075" y="6584950"/>
          <p14:tracePt t="238280" x="3765550" y="6584950"/>
          <p14:tracePt t="238288" x="3746500" y="6584950"/>
          <p14:tracePt t="238296" x="3729038" y="6565900"/>
          <p14:tracePt t="238304" x="3709988" y="6538913"/>
          <p14:tracePt t="238313" x="3702050" y="6519863"/>
          <p14:tracePt t="238320" x="3692525" y="6502400"/>
          <p14:tracePt t="238329" x="3683000" y="6502400"/>
          <p14:tracePt t="238336" x="3673475" y="6502400"/>
          <p14:tracePt t="238400" x="3665538" y="6502400"/>
          <p14:tracePt t="238408" x="3656013" y="6502400"/>
          <p14:tracePt t="238416" x="3619500" y="6502400"/>
          <p14:tracePt t="238424" x="3582988" y="6502400"/>
          <p14:tracePt t="238432" x="3546475" y="6502400"/>
          <p14:tracePt t="238441" x="3509963" y="6502400"/>
          <p14:tracePt t="238449" x="3482975" y="6502400"/>
          <p14:tracePt t="238457" x="3463925" y="6502400"/>
          <p14:tracePt t="238465" x="3419475" y="6511925"/>
          <p14:tracePt t="238473" x="3409950" y="6511925"/>
          <p14:tracePt t="238482" x="3390900" y="6519863"/>
          <p14:tracePt t="238489" x="3382963" y="6529388"/>
          <p14:tracePt t="238496" x="3373438" y="6529388"/>
          <p14:tracePt t="238515" x="3354388" y="6529388"/>
          <p14:tracePt t="238602" x="3336925" y="6538913"/>
          <p14:tracePt t="238613" x="3290888" y="6565900"/>
          <p14:tracePt t="238619" x="3227388" y="6584950"/>
          <p14:tracePt t="238626" x="3154363" y="6592888"/>
          <p14:tracePt t="238633" x="3071813" y="6621463"/>
          <p14:tracePt t="238641" x="3017838" y="6648450"/>
          <p14:tracePt t="238648" x="2962275" y="6684963"/>
          <p14:tracePt t="238656" x="2908300" y="6684963"/>
          <p14:tracePt t="238664" x="2881313" y="6694488"/>
          <p14:tracePt t="238672" x="2862263" y="6694488"/>
          <p14:tracePt t="238680" x="2852738" y="6694488"/>
          <p14:tracePt t="239033" x="2871788" y="6694488"/>
          <p14:tracePt t="239041" x="2925763" y="6694488"/>
          <p14:tracePt t="239049" x="3071813" y="6694488"/>
          <p14:tracePt t="239056" x="3236913" y="6694488"/>
          <p14:tracePt t="239064" x="3382963" y="6694488"/>
          <p14:tracePt t="239072" x="3509963" y="6694488"/>
          <p14:tracePt t="239080" x="3636963" y="6684963"/>
          <p14:tracePt t="239088" x="3719513" y="6648450"/>
          <p14:tracePt t="239096" x="3792538" y="6621463"/>
          <p14:tracePt t="239104" x="3829050" y="6611938"/>
          <p14:tracePt t="239112" x="3846513" y="6602413"/>
          <p14:tracePt t="239353" x="3756025" y="6602413"/>
          <p14:tracePt t="239360" x="3702050" y="6602413"/>
          <p14:tracePt t="239368" x="3629025" y="6602413"/>
          <p14:tracePt t="239376" x="3563938" y="6602413"/>
          <p14:tracePt t="239384" x="3509963" y="6602413"/>
          <p14:tracePt t="239392" x="3490913" y="6611938"/>
          <p14:tracePt t="239416" x="3482975" y="6611938"/>
          <p14:tracePt t="239714" x="3556000" y="6611938"/>
          <p14:tracePt t="239722" x="3665538" y="6611938"/>
          <p14:tracePt t="239731" x="3775075" y="6611938"/>
          <p14:tracePt t="239736" x="3865563" y="6611938"/>
          <p14:tracePt t="239744" x="3938588" y="6611938"/>
          <p14:tracePt t="239752" x="3992563" y="6611938"/>
          <p14:tracePt t="239760" x="4038600" y="6611938"/>
          <p14:tracePt t="239768" x="4065588" y="6611938"/>
          <p14:tracePt t="239776" x="4075113" y="6611938"/>
          <p14:tracePt t="239784" x="4084638" y="6611938"/>
          <p14:tracePt t="240092" x="4021138" y="6611938"/>
          <p14:tracePt t="240097" x="3948113" y="6611938"/>
          <p14:tracePt t="240104" x="3838575" y="6611938"/>
          <p14:tracePt t="240113" x="3775075" y="6611938"/>
          <p14:tracePt t="240120" x="3719513" y="6611938"/>
          <p14:tracePt t="240129" x="3683000" y="6611938"/>
          <p14:tracePt t="240136" x="3656013" y="6611938"/>
          <p14:tracePt t="240145" x="3636963" y="6611938"/>
          <p14:tracePt t="241497" x="3629025" y="6611938"/>
          <p14:tracePt t="241882" x="3629025" y="6575425"/>
          <p14:tracePt t="241890" x="3629025" y="6565900"/>
          <p14:tracePt t="241896" x="3629025" y="6548438"/>
          <p14:tracePt t="241904" x="3629025" y="6529388"/>
          <p14:tracePt t="241912" x="3636963" y="6529388"/>
          <p14:tracePt t="241920" x="3646488" y="6519863"/>
          <p14:tracePt t="243721" x="3646488" y="6511925"/>
          <p14:tracePt t="243729" x="3673475" y="6502400"/>
          <p14:tracePt t="243737" x="3683000" y="6483350"/>
          <p14:tracePt t="243747" x="3719513" y="6446838"/>
          <p14:tracePt t="243753" x="3729038" y="6429375"/>
          <p14:tracePt t="243763" x="3775075" y="6375400"/>
          <p14:tracePt t="243769" x="3783013" y="6365875"/>
          <p14:tracePt t="243777" x="3810000" y="6346825"/>
          <p14:tracePt t="243785" x="3829050" y="6329363"/>
          <p14:tracePt t="243793" x="3846513" y="6310313"/>
          <p14:tracePt t="243801" x="3865563" y="6292850"/>
          <p14:tracePt t="243809" x="3875088" y="6265863"/>
          <p14:tracePt t="243817" x="3911600" y="6246813"/>
          <p14:tracePt t="243825" x="3911600" y="6237288"/>
          <p14:tracePt t="243833" x="3919538" y="6219825"/>
          <p14:tracePt t="243902" x="3929063" y="6219825"/>
          <p14:tracePt t="243985" x="3938588" y="6219825"/>
          <p14:tracePt t="243992" x="3956050" y="6219825"/>
          <p14:tracePt t="244000" x="3965575" y="6219825"/>
          <p14:tracePt t="244008" x="3975100" y="6200775"/>
          <p14:tracePt t="244016" x="3992563" y="6183313"/>
          <p14:tracePt t="244024" x="4002088" y="6164263"/>
          <p14:tracePt t="244032" x="4011613" y="6156325"/>
          <p14:tracePt t="244040" x="4021138" y="6127750"/>
          <p14:tracePt t="244048" x="4029075" y="6091238"/>
          <p14:tracePt t="244056" x="4038600" y="6091238"/>
          <p14:tracePt t="244064" x="4048125" y="6064250"/>
          <p14:tracePt t="244072" x="4057650" y="6046788"/>
          <p14:tracePt t="244080" x="4057650" y="6027738"/>
          <p14:tracePt t="244088" x="4065588" y="6010275"/>
          <p14:tracePt t="244100" x="4065588" y="6000750"/>
          <p14:tracePt t="244120" x="4065588" y="5983288"/>
          <p14:tracePt t="244226" x="4065588" y="6000750"/>
          <p14:tracePt t="244234" x="4065588" y="6010275"/>
          <p14:tracePt t="244316" x="4084638" y="5991225"/>
          <p14:tracePt t="244321" x="4084638" y="5973763"/>
          <p14:tracePt t="244338" x="4084638" y="5964238"/>
          <p14:tracePt t="244348" x="4094163" y="5954713"/>
          <p14:tracePt t="244682" x="4102100" y="5946775"/>
          <p14:tracePt t="244690" x="4111625" y="5937250"/>
          <p14:tracePt t="244696" x="4121150" y="5927725"/>
          <p14:tracePt t="244707" x="4129088" y="5918200"/>
          <p14:tracePt t="244719" x="4138613" y="5918200"/>
          <p14:tracePt t="244729" x="4148138" y="5900738"/>
          <p14:tracePt t="244737" x="4148138" y="5891213"/>
          <p14:tracePt t="244749" x="4165600" y="5873750"/>
          <p14:tracePt t="244752" x="4175125" y="5864225"/>
          <p14:tracePt t="244763" x="4175125" y="5845175"/>
          <p14:tracePt t="244769" x="4184650" y="5827713"/>
          <p14:tracePt t="244777" x="4202113" y="5800725"/>
          <p14:tracePt t="244785" x="4238625" y="5764213"/>
          <p14:tracePt t="244793" x="4257675" y="5735638"/>
          <p14:tracePt t="244803" x="4303713" y="5691188"/>
          <p14:tracePt t="244808" x="4348163" y="5654675"/>
          <p14:tracePt t="244816" x="4421188" y="5599113"/>
          <p14:tracePt t="244824" x="4503738" y="5545138"/>
          <p14:tracePt t="244832" x="4603750" y="5489575"/>
          <p14:tracePt t="244840" x="4686300" y="5435600"/>
          <p14:tracePt t="244849" x="4832350" y="5389563"/>
          <p14:tracePt t="244856" x="4986338" y="5316538"/>
          <p14:tracePt t="244882" x="5487988" y="5160963"/>
          <p14:tracePt t="244888" x="5680075" y="5097463"/>
          <p14:tracePt t="244898" x="5899150" y="5053013"/>
          <p14:tracePt t="244905" x="6007100" y="5006975"/>
          <p14:tracePt t="244913" x="6145213" y="4960938"/>
          <p14:tracePt t="244921" x="6272213" y="4933950"/>
          <p14:tracePt t="244930" x="6399213" y="4887913"/>
          <p14:tracePt t="244937" x="6464300" y="4878388"/>
          <p14:tracePt t="244946" x="6545263" y="4833938"/>
          <p14:tracePt t="244952" x="6610350" y="4814888"/>
          <p14:tracePt t="244960" x="6645275" y="4805363"/>
          <p14:tracePt t="244968" x="6727825" y="4760913"/>
          <p14:tracePt t="244977" x="6810375" y="4732338"/>
          <p14:tracePt t="244985" x="6900863" y="4697413"/>
          <p14:tracePt t="244994" x="7019925" y="4668838"/>
          <p14:tracePt t="245001" x="7146925" y="4624388"/>
          <p14:tracePt t="245009" x="7302500" y="4587875"/>
          <p14:tracePt t="245016" x="7448550" y="4551363"/>
          <p14:tracePt t="245027" x="7612063" y="4532313"/>
          <p14:tracePt t="245034" x="7794625" y="4486275"/>
          <p14:tracePt t="245041" x="7977188" y="4468813"/>
          <p14:tracePt t="245049" x="8177213" y="4449763"/>
          <p14:tracePt t="245057" x="8350250" y="4405313"/>
          <p14:tracePt t="245065" x="8515350" y="4395788"/>
          <p14:tracePt t="245073" x="8661400" y="4376738"/>
          <p14:tracePt t="245082" x="8788400" y="4368800"/>
          <p14:tracePt t="245089" x="8861425" y="4340225"/>
          <p14:tracePt t="245098" x="8943975" y="4322763"/>
          <p14:tracePt t="245105" x="8970963" y="4322763"/>
          <p14:tracePt t="245112" x="8988425" y="4313238"/>
          <p14:tracePt t="245129" x="9007475" y="4313238"/>
          <p14:tracePt t="245161" x="9017000" y="4303713"/>
          <p14:tracePt t="245169" x="9034463" y="4303713"/>
          <p14:tracePt t="245177" x="9090025" y="42862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08CCF7-0A8B-4614-8B9A-DE9A0520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今回使う</a:t>
            </a:r>
            <a:r>
              <a:rPr kumimoji="1" lang="en-US" altLang="ja-JP" dirty="0"/>
              <a:t>GPU</a:t>
            </a:r>
            <a:r>
              <a:rPr kumimoji="1" lang="ja-JP" altLang="en-US" dirty="0"/>
              <a:t>：</a:t>
            </a:r>
            <a:r>
              <a:rPr kumimoji="1" lang="en-US" altLang="ja-JP" dirty="0"/>
              <a:t>NVIDIA</a:t>
            </a:r>
            <a:r>
              <a:rPr kumimoji="1" lang="ja-JP" altLang="en-US" dirty="0"/>
              <a:t> </a:t>
            </a:r>
            <a:r>
              <a:rPr kumimoji="1" lang="en-US" altLang="ja-JP" dirty="0"/>
              <a:t>Pascal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83AC8A-DE9C-4963-A794-3D33AE6B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62" y="1389460"/>
            <a:ext cx="8229600" cy="4530725"/>
          </a:xfrm>
        </p:spPr>
        <p:txBody>
          <a:bodyPr/>
          <a:lstStyle/>
          <a:p>
            <a:r>
              <a:rPr lang="ja-JP" altLang="en-US" sz="2400" dirty="0"/>
              <a:t>グラフィックスプロセッサ	</a:t>
            </a:r>
            <a:r>
              <a:rPr lang="en-US" altLang="ja-JP" sz="2400" dirty="0"/>
              <a:t>NVIDIA® GP100</a:t>
            </a:r>
          </a:p>
          <a:p>
            <a:r>
              <a:rPr lang="en-US" altLang="ja-JP" sz="2400" dirty="0"/>
              <a:t>CUDA</a:t>
            </a:r>
            <a:r>
              <a:rPr lang="ja-JP" altLang="en-US" sz="2400" dirty="0"/>
              <a:t>コアプロセッサ数	</a:t>
            </a:r>
            <a:r>
              <a:rPr lang="en-US" altLang="ja-JP" sz="2400" dirty="0"/>
              <a:t>3584 </a:t>
            </a:r>
            <a:r>
              <a:rPr lang="ja-JP" altLang="en-US" sz="2400" dirty="0"/>
              <a:t>コア</a:t>
            </a:r>
          </a:p>
          <a:p>
            <a:r>
              <a:rPr lang="ja-JP" altLang="en-US" sz="2400" dirty="0"/>
              <a:t>ベースクロック	</a:t>
            </a:r>
            <a:r>
              <a:rPr lang="en-US" altLang="ja-JP" sz="2400" dirty="0"/>
              <a:t>1189 MHz</a:t>
            </a:r>
          </a:p>
          <a:p>
            <a:r>
              <a:rPr lang="ja-JP" altLang="en-US" sz="2400" dirty="0"/>
              <a:t>ブーストクロック	</a:t>
            </a:r>
            <a:r>
              <a:rPr lang="en-US" altLang="ja-JP" sz="2400" dirty="0"/>
              <a:t>1328 MHz</a:t>
            </a:r>
          </a:p>
          <a:p>
            <a:r>
              <a:rPr lang="ja-JP" altLang="en-US" sz="2400" dirty="0"/>
              <a:t>半精度浮動小数点性能	</a:t>
            </a:r>
            <a:r>
              <a:rPr lang="en-US" altLang="ja-JP" sz="2400" dirty="0"/>
              <a:t>18.7 TFLOPS(</a:t>
            </a:r>
            <a:r>
              <a:rPr lang="ja-JP" altLang="en-US" sz="2400" dirty="0"/>
              <a:t>最大ブースト</a:t>
            </a:r>
            <a:r>
              <a:rPr lang="en-US" altLang="ja-JP" sz="2400" dirty="0"/>
              <a:t>)</a:t>
            </a:r>
          </a:p>
          <a:p>
            <a:r>
              <a:rPr lang="ja-JP" altLang="en-US" sz="2400" dirty="0"/>
              <a:t>単精度浮動小数点性能	</a:t>
            </a:r>
            <a:r>
              <a:rPr lang="en-US" altLang="ja-JP" sz="2400" dirty="0"/>
              <a:t>9.3 TFLOPS(</a:t>
            </a:r>
            <a:r>
              <a:rPr lang="ja-JP" altLang="en-US" sz="2400" dirty="0"/>
              <a:t>最大ブースト</a:t>
            </a:r>
            <a:r>
              <a:rPr lang="en-US" altLang="ja-JP" sz="2400" dirty="0"/>
              <a:t>)</a:t>
            </a:r>
          </a:p>
          <a:p>
            <a:r>
              <a:rPr lang="ja-JP" altLang="en-US" sz="2400" dirty="0"/>
              <a:t>倍精度浮動小数点性能	</a:t>
            </a:r>
            <a:r>
              <a:rPr lang="en-US" altLang="ja-JP" sz="2400" dirty="0"/>
              <a:t>4.7 TFLOPS(</a:t>
            </a:r>
            <a:r>
              <a:rPr lang="ja-JP" altLang="en-US" sz="2400" dirty="0"/>
              <a:t>最大ブースト</a:t>
            </a:r>
            <a:r>
              <a:rPr lang="en-US" altLang="ja-JP" sz="2400" dirty="0"/>
              <a:t>)</a:t>
            </a:r>
          </a:p>
          <a:p>
            <a:r>
              <a:rPr lang="ja-JP" altLang="en-US" sz="2400" dirty="0"/>
              <a:t>メモリ	</a:t>
            </a:r>
            <a:r>
              <a:rPr lang="en-US" altLang="ja-JP" sz="2400" dirty="0"/>
              <a:t>16 GB HBM2(</a:t>
            </a:r>
            <a:r>
              <a:rPr lang="ja-JP" altLang="en-US" sz="2400" dirty="0"/>
              <a:t>バンド帯域幅 </a:t>
            </a:r>
            <a:r>
              <a:rPr lang="en-US" altLang="ja-JP" sz="2400" dirty="0"/>
              <a:t>720 GB/s) or 12GB HBM2 (</a:t>
            </a:r>
            <a:r>
              <a:rPr lang="ja-JP" altLang="en-US" sz="2400" dirty="0"/>
              <a:t>バンド帯域幅 </a:t>
            </a:r>
            <a:r>
              <a:rPr lang="en-US" altLang="ja-JP" dirty="0"/>
              <a:t>540GB/s)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434A541-3B11-4CE3-9BDF-04C3C516F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94"/>
    </mc:Choice>
    <mc:Fallback xmlns="">
      <p:transition spd="slow" advTm="10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" x="8951913" y="4013200"/>
          <p14:tracePt t="605" x="8788400" y="4013200"/>
          <p14:tracePt t="613" x="8596313" y="4013200"/>
          <p14:tracePt t="621" x="8415338" y="4013200"/>
          <p14:tracePt t="629" x="8196263" y="4013200"/>
          <p14:tracePt t="637" x="8013700" y="4013200"/>
          <p14:tracePt t="645" x="7850188" y="4013200"/>
          <p14:tracePt t="653" x="7685088" y="4013200"/>
          <p14:tracePt t="661" x="7594600" y="4013200"/>
          <p14:tracePt t="669" x="7502525" y="4013200"/>
          <p14:tracePt t="677" x="7448550" y="4013200"/>
          <p14:tracePt t="685" x="7412038" y="4013200"/>
          <p14:tracePt t="693" x="7402513" y="4013200"/>
          <p14:tracePt t="709" x="7392988" y="4013200"/>
          <p14:tracePt t="742" x="7385050" y="4013200"/>
          <p14:tracePt t="749" x="7375525" y="4013200"/>
          <p14:tracePt t="757" x="7366000" y="4013200"/>
          <p14:tracePt t="766" x="7348538" y="4013200"/>
          <p14:tracePt t="773" x="7329488" y="4013200"/>
          <p14:tracePt t="783" x="7302500" y="3994150"/>
          <p14:tracePt t="790" x="7256463" y="3967163"/>
          <p14:tracePt t="799" x="7212013" y="3930650"/>
          <p14:tracePt t="807" x="7183438" y="3921125"/>
          <p14:tracePt t="815" x="7146925" y="3903663"/>
          <p14:tracePt t="823" x="7102475" y="3867150"/>
          <p14:tracePt t="830" x="7073900" y="3857625"/>
          <p14:tracePt t="837" x="7019925" y="3821113"/>
          <p14:tracePt t="845" x="6964363" y="3784600"/>
          <p14:tracePt t="853" x="6937375" y="3757613"/>
          <p14:tracePt t="861" x="6883400" y="3711575"/>
          <p14:tracePt t="870" x="6837363" y="3638550"/>
          <p14:tracePt t="877" x="6810375" y="3611563"/>
          <p14:tracePt t="885" x="6783388" y="3565525"/>
          <p14:tracePt t="893" x="6754813" y="3519488"/>
          <p14:tracePt t="901" x="6700838" y="3438525"/>
          <p14:tracePt t="909" x="6691313" y="3411538"/>
          <p14:tracePt t="917" x="6654800" y="3365500"/>
          <p14:tracePt t="934" x="6618288" y="3292475"/>
          <p14:tracePt t="941" x="6591300" y="3246438"/>
          <p14:tracePt t="949" x="6581775" y="3228975"/>
          <p14:tracePt t="957" x="6564313" y="3182938"/>
          <p14:tracePt t="966" x="6554788" y="3163888"/>
          <p14:tracePt t="973" x="6545263" y="3136900"/>
          <p14:tracePt t="982" x="6545263" y="3100388"/>
          <p14:tracePt t="989" x="6537325" y="3082925"/>
          <p14:tracePt t="997" x="6508750" y="3054350"/>
          <p14:tracePt t="1005" x="6508750" y="3036888"/>
          <p14:tracePt t="1013" x="6508750" y="3027363"/>
          <p14:tracePt t="1021" x="6508750" y="3000375"/>
          <p14:tracePt t="1029" x="6491288" y="2982913"/>
          <p14:tracePt t="1045" x="6491288" y="2963863"/>
          <p14:tracePt t="1069" x="6491288" y="2954338"/>
          <p14:tracePt t="1445" x="6472238" y="2909888"/>
          <p14:tracePt t="1453" x="6464300" y="2890838"/>
          <p14:tracePt t="1461" x="6464300" y="2844800"/>
          <p14:tracePt t="1469" x="6454775" y="2808288"/>
          <p14:tracePt t="1477" x="6454775" y="2763838"/>
          <p14:tracePt t="1486" x="6445250" y="2744788"/>
          <p14:tracePt t="1493" x="6445250" y="2735263"/>
          <p14:tracePt t="1501" x="6445250" y="2727325"/>
          <p14:tracePt t="1509" x="6445250" y="2717800"/>
          <p14:tracePt t="1885" x="6454775" y="2708275"/>
          <p14:tracePt t="1893" x="6491288" y="2708275"/>
          <p14:tracePt t="1901" x="6537325" y="2708275"/>
          <p14:tracePt t="1909" x="6545263" y="2708275"/>
          <p14:tracePt t="21662" x="6500813" y="2662238"/>
          <p14:tracePt t="21669" x="6472238" y="2517775"/>
          <p14:tracePt t="21677" x="6399213" y="2379663"/>
          <p14:tracePt t="21685" x="6318250" y="2298700"/>
          <p14:tracePt t="21693" x="6199188" y="2270125"/>
          <p14:tracePt t="21701" x="6089650" y="2252663"/>
          <p14:tracePt t="21710" x="5999163" y="2252663"/>
          <p14:tracePt t="21718" x="5870575" y="2252663"/>
          <p14:tracePt t="21725" x="5797550" y="2252663"/>
          <p14:tracePt t="21733" x="5688013" y="2252663"/>
          <p14:tracePt t="21741" x="5643563" y="2252663"/>
          <p14:tracePt t="21749" x="5624513" y="2252663"/>
          <p14:tracePt t="21757" x="5616575" y="2252663"/>
          <p14:tracePt t="21813" x="5597525" y="2252663"/>
          <p14:tracePt t="21821" x="5580063" y="2252663"/>
          <p14:tracePt t="21829" x="5524500" y="2252663"/>
          <p14:tracePt t="21837" x="5470525" y="2252663"/>
          <p14:tracePt t="21845" x="5405438" y="2252663"/>
          <p14:tracePt t="21853" x="5314950" y="2225675"/>
          <p14:tracePt t="21861" x="5241925" y="2225675"/>
          <p14:tracePt t="21869" x="5168900" y="2225675"/>
          <p14:tracePt t="21877" x="5086350" y="2225675"/>
          <p14:tracePt t="21885" x="5032375" y="2225675"/>
          <p14:tracePt t="21900" x="4995863" y="2225675"/>
          <p14:tracePt t="21902" x="4986338" y="2225675"/>
          <p14:tracePt t="21909" x="4959350" y="2225675"/>
          <p14:tracePt t="21918" x="4941888" y="2225675"/>
          <p14:tracePt t="21933" x="4932363" y="2233613"/>
          <p14:tracePt t="22055" x="4905375" y="2252663"/>
          <p14:tracePt t="22063" x="4868863" y="2262188"/>
          <p14:tracePt t="22071" x="4822825" y="2270125"/>
          <p14:tracePt t="22079" x="4740275" y="2289175"/>
          <p14:tracePt t="22087" x="4649788" y="2289175"/>
          <p14:tracePt t="22095" x="4521200" y="2289175"/>
          <p14:tracePt t="22103" x="4394200" y="2289175"/>
          <p14:tracePt t="22111" x="4303713" y="2289175"/>
          <p14:tracePt t="22118" x="4211638" y="2289175"/>
          <p14:tracePt t="22125" x="4121150" y="2270125"/>
          <p14:tracePt t="22133" x="4075113" y="2262188"/>
          <p14:tracePt t="22141" x="4057650" y="2233613"/>
          <p14:tracePt t="22149" x="4011613" y="2216150"/>
          <p14:tracePt t="22157" x="3984625" y="2206625"/>
          <p14:tracePt t="22165" x="3965575" y="2197100"/>
          <p14:tracePt t="22173" x="3948113" y="2189163"/>
          <p14:tracePt t="22190" x="3938588" y="2189163"/>
          <p14:tracePt t="22269" x="3938588" y="2160588"/>
          <p14:tracePt t="22277" x="3984625" y="2143125"/>
          <p14:tracePt t="22286" x="4057650" y="2116138"/>
          <p14:tracePt t="22294" x="4175125" y="2089150"/>
          <p14:tracePt t="22302" x="4211638" y="2089150"/>
          <p14:tracePt t="22310" x="4311650" y="2070100"/>
          <p14:tracePt t="22318" x="4448175" y="2043113"/>
          <p14:tracePt t="22326" x="4576763" y="2024063"/>
          <p14:tracePt t="22334" x="4649788" y="2016125"/>
          <p14:tracePt t="22342" x="4730750" y="2006600"/>
          <p14:tracePt t="22354" x="4822825" y="2006600"/>
          <p14:tracePt t="22358" x="4840288" y="1987550"/>
          <p14:tracePt t="22368" x="4868863" y="1987550"/>
          <p14:tracePt t="22376" x="4876800" y="1987550"/>
          <p14:tracePt t="22453" x="4886325" y="1987550"/>
          <p14:tracePt t="22461" x="4868863" y="2006600"/>
          <p14:tracePt t="22469" x="4813300" y="2060575"/>
          <p14:tracePt t="22478" x="4803775" y="2070100"/>
          <p14:tracePt t="22486" x="4786313" y="2097088"/>
          <p14:tracePt t="22494" x="4759325" y="2116138"/>
          <p14:tracePt t="22502" x="4749800" y="2125663"/>
          <p14:tracePt t="22517" x="4740275" y="2133600"/>
          <p14:tracePt t="22549" x="4730750" y="2133600"/>
          <p14:tracePt t="22565" x="4722813" y="2133600"/>
          <p14:tracePt t="22573" x="4703763" y="2133600"/>
          <p14:tracePt t="22581" x="4695825" y="2133600"/>
          <p14:tracePt t="22590" x="4686300" y="2133600"/>
          <p14:tracePt t="22600" x="4676775" y="2133600"/>
          <p14:tracePt t="22608" x="4667250" y="2133600"/>
          <p14:tracePt t="22615" x="4659313" y="2133600"/>
          <p14:tracePt t="22624" x="4649788" y="2133600"/>
          <p14:tracePt t="22629" x="4640263" y="2133600"/>
          <p14:tracePt t="22638" x="4613275" y="2133600"/>
          <p14:tracePt t="22655" x="4603750" y="2133600"/>
          <p14:tracePt t="22845" x="4594225" y="2125663"/>
          <p14:tracePt t="22991" x="4594225" y="2152650"/>
          <p14:tracePt t="22999" x="4594225" y="2160588"/>
          <p14:tracePt t="23006" x="4594225" y="2170113"/>
          <p14:tracePt t="33711" x="4603750" y="2152650"/>
          <p14:tracePt t="33719" x="4695825" y="2052638"/>
          <p14:tracePt t="33726" x="4776788" y="2006600"/>
          <p14:tracePt t="33733" x="4905375" y="2006600"/>
          <p14:tracePt t="33741" x="5049838" y="2016125"/>
          <p14:tracePt t="33749" x="5187950" y="2070100"/>
          <p14:tracePt t="33757" x="5324475" y="2152650"/>
          <p14:tracePt t="33766" x="5387975" y="2197100"/>
          <p14:tracePt t="33773" x="5397500" y="2206625"/>
          <p14:tracePt t="33873" x="5405438" y="2206625"/>
          <p14:tracePt t="33877" x="5434013" y="2216150"/>
          <p14:tracePt t="33887" x="5441950" y="2262188"/>
          <p14:tracePt t="33900" x="5451475" y="2352675"/>
          <p14:tracePt t="33903" x="5451475" y="2444750"/>
          <p14:tracePt t="33910" x="5470525" y="2525713"/>
          <p14:tracePt t="33918" x="5497513" y="2635250"/>
          <p14:tracePt t="33926" x="5497513" y="2763838"/>
          <p14:tracePt t="33934" x="5497513" y="2854325"/>
          <p14:tracePt t="33942" x="5497513" y="3000375"/>
          <p14:tracePt t="33950" x="5497513" y="3127375"/>
          <p14:tracePt t="33958" x="5497513" y="3182938"/>
          <p14:tracePt t="33966" x="5461000" y="3338513"/>
          <p14:tracePt t="33973" x="5414963" y="3411538"/>
          <p14:tracePt t="33981" x="5387975" y="3492500"/>
          <p14:tracePt t="33989" x="5334000" y="3611563"/>
          <p14:tracePt t="33997" x="5297488" y="3694113"/>
          <p14:tracePt t="34005" x="5278438" y="3730625"/>
          <p14:tracePt t="34014" x="5232400" y="3784600"/>
          <p14:tracePt t="34022" x="5224463" y="3811588"/>
          <p14:tracePt t="34029" x="5205413" y="3840163"/>
          <p14:tracePt t="34038" x="5168900" y="3884613"/>
          <p14:tracePt t="34046" x="5151438" y="3903663"/>
          <p14:tracePt t="34053" x="5095875" y="3984625"/>
          <p14:tracePt t="34061" x="5049838" y="4049713"/>
          <p14:tracePt t="34071" x="4959350" y="4130675"/>
          <p14:tracePt t="34078" x="4876800" y="4213225"/>
          <p14:tracePt t="34086" x="4776788" y="4322763"/>
          <p14:tracePt t="34094" x="4703763" y="4386263"/>
          <p14:tracePt t="34101" x="4659313" y="4441825"/>
          <p14:tracePt t="34109" x="4630738" y="4459288"/>
          <p14:tracePt t="34189" x="4613275" y="4459288"/>
          <p14:tracePt t="34197" x="4594225" y="4459288"/>
          <p14:tracePt t="34205" x="4549775" y="4459288"/>
          <p14:tracePt t="34214" x="4513263" y="4459288"/>
          <p14:tracePt t="34223" x="4484688" y="4459288"/>
          <p14:tracePt t="34231" x="4440238" y="4459288"/>
          <p14:tracePt t="34240" x="4403725" y="4459288"/>
          <p14:tracePt t="34248" x="4367213" y="4459288"/>
          <p14:tracePt t="34256" x="4311650" y="4422775"/>
          <p14:tracePt t="34264" x="4248150" y="4368800"/>
          <p14:tracePt t="34272" x="4194175" y="4322763"/>
          <p14:tracePt t="34277" x="4129088" y="4232275"/>
          <p14:tracePt t="34285" x="4075113" y="4167188"/>
          <p14:tracePt t="34293" x="4021138" y="4086225"/>
          <p14:tracePt t="34301" x="3992563" y="3994150"/>
          <p14:tracePt t="34309" x="3975100" y="3930650"/>
          <p14:tracePt t="34317" x="3948113" y="3840163"/>
          <p14:tracePt t="34325" x="3948113" y="3775075"/>
          <p14:tracePt t="34333" x="3938588" y="3665538"/>
          <p14:tracePt t="34341" x="3938588" y="3575050"/>
          <p14:tracePt t="34349" x="3938588" y="3519488"/>
          <p14:tracePt t="34357" x="3938588" y="3446463"/>
          <p14:tracePt t="34366" x="3938588" y="3392488"/>
          <p14:tracePt t="34373" x="3938588" y="3328988"/>
          <p14:tracePt t="34381" x="3956050" y="3273425"/>
          <p14:tracePt t="34389" x="3975100" y="3209925"/>
          <p14:tracePt t="34397" x="4021138" y="3146425"/>
          <p14:tracePt t="34405" x="4084638" y="3073400"/>
          <p14:tracePt t="34414" x="4138613" y="3009900"/>
          <p14:tracePt t="34421" x="4221163" y="2954338"/>
          <p14:tracePt t="34429" x="4321175" y="2900363"/>
          <p14:tracePt t="34438" x="4413250" y="2854325"/>
          <p14:tracePt t="34446" x="4513263" y="2800350"/>
          <p14:tracePt t="34454" x="4576763" y="2790825"/>
          <p14:tracePt t="34461" x="4640263" y="2763838"/>
          <p14:tracePt t="34470" x="4676775" y="2754313"/>
          <p14:tracePt t="34478" x="4686300" y="2754313"/>
          <p14:tracePt t="34502" x="4703763" y="2754313"/>
          <p14:tracePt t="34518" x="4713288" y="2754313"/>
          <p14:tracePt t="34526" x="4730750" y="2763838"/>
          <p14:tracePt t="34534" x="4730750" y="2771775"/>
          <p14:tracePt t="34542" x="4730750" y="2800350"/>
          <p14:tracePt t="34550" x="4730750" y="2817813"/>
          <p14:tracePt t="34558" x="4730750" y="2827338"/>
          <p14:tracePt t="34566" x="4730750" y="2836863"/>
          <p14:tracePt t="34573" x="4730750" y="2854325"/>
          <p14:tracePt t="34581" x="4730750" y="2881313"/>
          <p14:tracePt t="34589" x="4730750" y="2900363"/>
          <p14:tracePt t="34597" x="4730750" y="2917825"/>
          <p14:tracePt t="34605" x="4730750" y="2936875"/>
          <p14:tracePt t="34613" x="4730750" y="2946400"/>
          <p14:tracePt t="34621" x="4730750" y="2982913"/>
          <p14:tracePt t="34629" x="4730750" y="2990850"/>
          <p14:tracePt t="34637" x="4730750" y="3027363"/>
          <p14:tracePt t="34647" x="4730750" y="3054350"/>
          <p14:tracePt t="34655" x="4730750" y="3109913"/>
          <p14:tracePt t="34663" x="4695825" y="3173413"/>
          <p14:tracePt t="34672" x="4676775" y="3236913"/>
          <p14:tracePt t="34677" x="4630738" y="3302000"/>
          <p14:tracePt t="34685" x="4613275" y="3355975"/>
          <p14:tracePt t="34693" x="4567238" y="3438525"/>
          <p14:tracePt t="34701" x="4540250" y="3519488"/>
          <p14:tracePt t="34709" x="4530725" y="3584575"/>
          <p14:tracePt t="34717" x="4513263" y="3621088"/>
          <p14:tracePt t="34725" x="4494213" y="3684588"/>
          <p14:tracePt t="34733" x="4484688" y="3738563"/>
          <p14:tracePt t="34741" x="4448175" y="3803650"/>
          <p14:tracePt t="34749" x="4421188" y="3867150"/>
          <p14:tracePt t="34757" x="4421188" y="3921125"/>
          <p14:tracePt t="34766" x="4384675" y="3976688"/>
          <p14:tracePt t="34773" x="4357688" y="4049713"/>
          <p14:tracePt t="34781" x="4330700" y="4086225"/>
          <p14:tracePt t="34789" x="4303713" y="4130675"/>
          <p14:tracePt t="34797" x="4275138" y="4159250"/>
          <p14:tracePt t="34805" x="4238625" y="4195763"/>
          <p14:tracePt t="34814" x="4211638" y="4222750"/>
          <p14:tracePt t="34821" x="4165600" y="4249738"/>
          <p14:tracePt t="34829" x="4102100" y="4295775"/>
          <p14:tracePt t="34837" x="4038600" y="4313238"/>
          <p14:tracePt t="34846" x="3956050" y="4349750"/>
          <p14:tracePt t="34854" x="3902075" y="4349750"/>
          <p14:tracePt t="34863" x="3829050" y="4368800"/>
          <p14:tracePt t="34872" x="3756025" y="4368800"/>
          <p14:tracePt t="34877" x="3683000" y="4368800"/>
          <p14:tracePt t="34885" x="3665538" y="4376738"/>
          <p14:tracePt t="34893" x="3609975" y="4376738"/>
          <p14:tracePt t="34901" x="3563938" y="4376738"/>
          <p14:tracePt t="34909" x="3519488" y="4368800"/>
          <p14:tracePt t="34917" x="3490913" y="4340225"/>
          <p14:tracePt t="34925" x="3463925" y="4322763"/>
          <p14:tracePt t="34933" x="3436938" y="4286250"/>
          <p14:tracePt t="34941" x="3409950" y="4240213"/>
          <p14:tracePt t="34949" x="3400425" y="4222750"/>
          <p14:tracePt t="34957" x="3390900" y="4195763"/>
          <p14:tracePt t="34965" x="3363913" y="4140200"/>
          <p14:tracePt t="34973" x="3363913" y="4094163"/>
          <p14:tracePt t="34981" x="3363913" y="4040188"/>
          <p14:tracePt t="34989" x="3363913" y="3967163"/>
          <p14:tracePt t="34997" x="3363913" y="3911600"/>
          <p14:tracePt t="35005" x="3363913" y="3840163"/>
          <p14:tracePt t="35013" x="3363913" y="3767138"/>
          <p14:tracePt t="35021" x="3382963" y="3648075"/>
          <p14:tracePt t="35029" x="3436938" y="3565525"/>
          <p14:tracePt t="35037" x="3463925" y="3492500"/>
          <p14:tracePt t="35046" x="3519488" y="3411538"/>
          <p14:tracePt t="35053" x="3573463" y="3319463"/>
          <p14:tracePt t="35069" x="3692525" y="3209925"/>
          <p14:tracePt t="35077" x="3756025" y="3155950"/>
          <p14:tracePt t="35085" x="3819525" y="3100388"/>
          <p14:tracePt t="35098" x="3856038" y="3082925"/>
          <p14:tracePt t="35101" x="3902075" y="3046413"/>
          <p14:tracePt t="35109" x="3938588" y="3036888"/>
          <p14:tracePt t="35117" x="3975100" y="3027363"/>
          <p14:tracePt t="35125" x="3992563" y="3009900"/>
          <p14:tracePt t="35133" x="4002088" y="3000375"/>
          <p14:tracePt t="35189" x="4048125" y="3000375"/>
          <p14:tracePt t="35197" x="4148138" y="3027363"/>
          <p14:tracePt t="35205" x="4248150" y="3090863"/>
          <p14:tracePt t="35213" x="4340225" y="3146425"/>
          <p14:tracePt t="35221" x="4440238" y="3182938"/>
          <p14:tracePt t="35229" x="4521200" y="3228975"/>
          <p14:tracePt t="35237" x="4622800" y="3282950"/>
          <p14:tracePt t="35245" x="4695825" y="3309938"/>
          <p14:tracePt t="35253" x="4749800" y="3346450"/>
          <p14:tracePt t="35262" x="4795838" y="3365500"/>
          <p14:tracePt t="35269" x="4822825" y="3375025"/>
          <p14:tracePt t="35277" x="4840288" y="3402013"/>
          <p14:tracePt t="35285" x="4849813" y="3402013"/>
          <p14:tracePt t="35293" x="4868863" y="3419475"/>
          <p14:tracePt t="35301" x="4868863" y="3429000"/>
          <p14:tracePt t="35309" x="4868863" y="3438525"/>
          <p14:tracePt t="35317" x="4868863" y="3446463"/>
          <p14:tracePt t="35325" x="4868863" y="3475038"/>
          <p14:tracePt t="35334" x="4868863" y="3482975"/>
          <p14:tracePt t="35350" x="4868863" y="3511550"/>
          <p14:tracePt t="35358" x="4868863" y="3548063"/>
          <p14:tracePt t="35366" x="4849813" y="3565525"/>
          <p14:tracePt t="35374" x="4822825" y="3584575"/>
          <p14:tracePt t="35381" x="4822825" y="3592513"/>
          <p14:tracePt t="35390" x="4822825" y="3611563"/>
          <p14:tracePt t="35398" x="4813300" y="3611563"/>
          <p14:tracePt t="35415" x="4803775" y="3621088"/>
          <p14:tracePt t="35432" x="4786313" y="3629025"/>
          <p14:tracePt t="35438" x="4776788" y="3638550"/>
          <p14:tracePt t="35455" x="4767263" y="3648075"/>
          <p14:tracePt t="35464" x="4749800" y="3665538"/>
          <p14:tracePt t="35470" x="4730750" y="3675063"/>
          <p14:tracePt t="35477" x="4730750" y="3684588"/>
          <p14:tracePt t="35485" x="4686300" y="3694113"/>
          <p14:tracePt t="35494" x="4667250" y="3711575"/>
          <p14:tracePt t="35501" x="4640263" y="3721100"/>
          <p14:tracePt t="35509" x="4594225" y="3738563"/>
          <p14:tracePt t="35517" x="4530725" y="3767138"/>
          <p14:tracePt t="35525" x="4494213" y="3794125"/>
          <p14:tracePt t="35533" x="4413250" y="3830638"/>
          <p14:tracePt t="35541" x="4348163" y="3840163"/>
          <p14:tracePt t="35549" x="4284663" y="3867150"/>
          <p14:tracePt t="35557" x="4267200" y="3884613"/>
          <p14:tracePt t="35567" x="4230688" y="3894138"/>
          <p14:tracePt t="35574" x="4211638" y="3903663"/>
          <p14:tracePt t="35581" x="4165600" y="3903663"/>
          <p14:tracePt t="35589" x="4138613" y="3911600"/>
          <p14:tracePt t="35597" x="4121150" y="3940175"/>
          <p14:tracePt t="35605" x="4075113" y="3940175"/>
          <p14:tracePt t="35613" x="4048125" y="3948113"/>
          <p14:tracePt t="35621" x="4029075" y="3957638"/>
          <p14:tracePt t="35629" x="3992563" y="3976688"/>
          <p14:tracePt t="35638" x="3965575" y="3984625"/>
          <p14:tracePt t="35654" x="3948113" y="3984625"/>
          <p14:tracePt t="35782" x="3938588" y="3994150"/>
          <p14:tracePt t="35806" x="3929063" y="4003675"/>
          <p14:tracePt t="35931" x="3929063" y="3984625"/>
          <p14:tracePt t="35933" x="3929063" y="3940175"/>
          <p14:tracePt t="35941" x="3929063" y="3911600"/>
          <p14:tracePt t="35949" x="3938588" y="3857625"/>
          <p14:tracePt t="35957" x="3948113" y="3811588"/>
          <p14:tracePt t="35966" x="3948113" y="3757613"/>
          <p14:tracePt t="35973" x="3965575" y="3711575"/>
          <p14:tracePt t="35981" x="3975100" y="3675063"/>
          <p14:tracePt t="35989" x="3992563" y="3638550"/>
          <p14:tracePt t="35997" x="3992563" y="3602038"/>
          <p14:tracePt t="36005" x="3992563" y="3575050"/>
          <p14:tracePt t="36014" x="4002088" y="3556000"/>
          <p14:tracePt t="36021" x="4002088" y="3548063"/>
          <p14:tracePt t="36029" x="4011613" y="3529013"/>
          <p14:tracePt t="36037" x="4021138" y="3519488"/>
          <p14:tracePt t="36046" x="4038600" y="3502025"/>
          <p14:tracePt t="36053" x="4048125" y="3492500"/>
          <p14:tracePt t="36069" x="4057650" y="3475038"/>
          <p14:tracePt t="36077" x="4075113" y="3475038"/>
          <p14:tracePt t="36085" x="4084638" y="3475038"/>
          <p14:tracePt t="36093" x="4121150" y="3475038"/>
          <p14:tracePt t="36101" x="4138613" y="3475038"/>
          <p14:tracePt t="36110" x="4165600" y="3475038"/>
          <p14:tracePt t="36118" x="4211638" y="3475038"/>
          <p14:tracePt t="36127" x="4238625" y="3475038"/>
          <p14:tracePt t="36134" x="4284663" y="3475038"/>
          <p14:tracePt t="36142" x="4311650" y="3475038"/>
          <p14:tracePt t="36149" x="4340225" y="3475038"/>
          <p14:tracePt t="36157" x="4367213" y="3475038"/>
          <p14:tracePt t="36174" x="4376738" y="3482975"/>
          <p14:tracePt t="36190" x="4384675" y="3482975"/>
          <p14:tracePt t="36206" x="4394200" y="3492500"/>
          <p14:tracePt t="36222" x="4413250" y="3492500"/>
          <p14:tracePt t="36231" x="4430713" y="3502025"/>
          <p14:tracePt t="36238" x="4448175" y="3519488"/>
          <p14:tracePt t="36248" x="4467225" y="3538538"/>
          <p14:tracePt t="36254" x="4484688" y="3565525"/>
          <p14:tracePt t="36264" x="4513263" y="3592513"/>
          <p14:tracePt t="36270" x="4540250" y="3611563"/>
          <p14:tracePt t="36277" x="4586288" y="3648075"/>
          <p14:tracePt t="36285" x="4613275" y="3657600"/>
          <p14:tracePt t="36293" x="4640263" y="3684588"/>
          <p14:tracePt t="36301" x="4659313" y="3694113"/>
          <p14:tracePt t="36310" x="4695825" y="3730625"/>
          <p14:tracePt t="36317" x="4713288" y="3738563"/>
          <p14:tracePt t="36325" x="4722813" y="3738563"/>
          <p14:tracePt t="36333" x="4730750" y="3748088"/>
          <p14:tracePt t="36341" x="4740275" y="3767138"/>
          <p14:tracePt t="36357" x="4749800" y="3775075"/>
          <p14:tracePt t="36565" x="4749800" y="3811588"/>
          <p14:tracePt t="36574" x="4749800" y="3867150"/>
          <p14:tracePt t="36583" x="4749800" y="3911600"/>
          <p14:tracePt t="36590" x="4749800" y="3967163"/>
          <p14:tracePt t="36600" x="4749800" y="4003675"/>
          <p14:tracePt t="36606" x="4749800" y="4030663"/>
          <p14:tracePt t="36615" x="4749800" y="4076700"/>
          <p14:tracePt t="36622" x="4759325" y="4086225"/>
          <p14:tracePt t="36632" x="4759325" y="4113213"/>
          <p14:tracePt t="36638" x="4759325" y="4122738"/>
          <p14:tracePt t="37071" x="4759325" y="4149725"/>
          <p14:tracePt t="37079" x="4759325" y="4167188"/>
          <p14:tracePt t="37087" x="4759325" y="4195763"/>
          <p14:tracePt t="37093" x="4759325" y="4203700"/>
          <p14:tracePt t="37101" x="4759325" y="4213225"/>
          <p14:tracePt t="37117" x="4759325" y="4232275"/>
          <p14:tracePt t="37495" x="4759325" y="4240213"/>
          <p14:tracePt t="37502" x="4759325" y="4249738"/>
          <p14:tracePt t="37518" x="4749800" y="4259263"/>
          <p14:tracePt t="37534" x="4749800" y="4268788"/>
          <p14:tracePt t="37670" x="4749800" y="4276725"/>
          <p14:tracePt t="37678" x="4749800" y="4286250"/>
          <p14:tracePt t="37686" x="4749800" y="4313238"/>
          <p14:tracePt t="37702" x="4749800" y="4322763"/>
          <p14:tracePt t="37742" x="4749800" y="4332288"/>
          <p14:tracePt t="39093" x="4686300" y="4340225"/>
          <p14:tracePt t="39101" x="4530725" y="4340225"/>
          <p14:tracePt t="39109" x="4348163" y="4340225"/>
          <p14:tracePt t="39117" x="4202113" y="4340225"/>
          <p14:tracePt t="39125" x="4057650" y="4340225"/>
          <p14:tracePt t="39133" x="3911600" y="4340225"/>
          <p14:tracePt t="39141" x="3783013" y="4340225"/>
          <p14:tracePt t="39149" x="3619500" y="4340225"/>
          <p14:tracePt t="39157" x="3436938" y="4340225"/>
          <p14:tracePt t="39165" x="3254375" y="4313238"/>
          <p14:tracePt t="39173" x="3108325" y="4303713"/>
          <p14:tracePt t="39181" x="2998788" y="4286250"/>
          <p14:tracePt t="39189" x="2954338" y="4286250"/>
          <p14:tracePt t="39197" x="2917825" y="4276725"/>
          <p14:tracePt t="39205" x="2908300" y="4276725"/>
          <p14:tracePt t="39327" x="2881313" y="4259263"/>
          <p14:tracePt t="39336" x="2871788" y="4259263"/>
          <p14:tracePt t="39343" x="2862263" y="4259263"/>
          <p14:tracePt t="39351" x="2852738" y="4259263"/>
          <p14:tracePt t="39358" x="2835275" y="4249738"/>
          <p14:tracePt t="39366" x="2817813" y="4249738"/>
          <p14:tracePt t="39374" x="2789238" y="4240213"/>
          <p14:tracePt t="39383" x="2771775" y="4232275"/>
          <p14:tracePt t="39390" x="2735263" y="4232275"/>
          <p14:tracePt t="39398" x="2698750" y="4203700"/>
          <p14:tracePt t="39406" x="2652713" y="4176713"/>
          <p14:tracePt t="39413" x="2589213" y="4149725"/>
          <p14:tracePt t="39422" x="2562225" y="4140200"/>
          <p14:tracePt t="39430" x="2533650" y="4140200"/>
          <p14:tracePt t="39438" x="2489200" y="4140200"/>
          <p14:tracePt t="39447" x="2462213" y="4130675"/>
          <p14:tracePt t="39454" x="2443163" y="4130675"/>
          <p14:tracePt t="39466" x="2425700" y="4130675"/>
          <p14:tracePt t="39470" x="2406650" y="4122738"/>
          <p14:tracePt t="39569" x="2397125" y="4122738"/>
          <p14:tracePt t="39597" x="2379663" y="4122738"/>
          <p14:tracePt t="39605" x="2333625" y="4122738"/>
          <p14:tracePt t="39613" x="2260600" y="4122738"/>
          <p14:tracePt t="39621" x="2143125" y="4122738"/>
          <p14:tracePt t="39629" x="2024063" y="4122738"/>
          <p14:tracePt t="39637" x="1914525" y="4122738"/>
          <p14:tracePt t="39646" x="1860550" y="4122738"/>
          <p14:tracePt t="39654" x="1768475" y="4122738"/>
          <p14:tracePt t="39663" x="1677988" y="4122738"/>
          <p14:tracePt t="39670" x="1585913" y="4122738"/>
          <p14:tracePt t="39679" x="1512888" y="4122738"/>
          <p14:tracePt t="39685" x="1468438" y="4122738"/>
          <p14:tracePt t="39693" x="1431925" y="4122738"/>
          <p14:tracePt t="39701" x="1412875" y="4122738"/>
          <p14:tracePt t="39709" x="1385888" y="4122738"/>
          <p14:tracePt t="39717" x="1366838" y="4122738"/>
          <p14:tracePt t="39725" x="1349375" y="4122738"/>
          <p14:tracePt t="39733" x="1339850" y="4122738"/>
          <p14:tracePt t="39741" x="1322388" y="4122738"/>
          <p14:tracePt t="39751" x="1293813" y="4122738"/>
          <p14:tracePt t="39758" x="1276350" y="4122738"/>
          <p14:tracePt t="39767" x="1249363" y="4122738"/>
          <p14:tracePt t="39773" x="1203325" y="4122738"/>
          <p14:tracePt t="39781" x="1193800" y="4122738"/>
          <p14:tracePt t="39790" x="1149350" y="4122738"/>
          <p14:tracePt t="39797" x="1130300" y="4122738"/>
          <p14:tracePt t="39805" x="1103313" y="4122738"/>
          <p14:tracePt t="39813" x="1093788" y="4122738"/>
          <p14:tracePt t="39821" x="1084263" y="4122738"/>
          <p14:tracePt t="40213" x="1093788" y="4122738"/>
          <p14:tracePt t="40221" x="1212850" y="4094163"/>
          <p14:tracePt t="40229" x="1285875" y="4086225"/>
          <p14:tracePt t="40237" x="1449388" y="4057650"/>
          <p14:tracePt t="40245" x="1631950" y="4021138"/>
          <p14:tracePt t="40253" x="1831975" y="4013200"/>
          <p14:tracePt t="40262" x="2041525" y="3976688"/>
          <p14:tracePt t="40269" x="2206625" y="3930650"/>
          <p14:tracePt t="40277" x="2389188" y="3921125"/>
          <p14:tracePt t="40285" x="2570163" y="3903663"/>
          <p14:tracePt t="40293" x="2735263" y="3857625"/>
          <p14:tracePt t="40301" x="2881313" y="3840163"/>
          <p14:tracePt t="40311" x="2998788" y="3840163"/>
          <p14:tracePt t="40321" x="3090863" y="3830638"/>
          <p14:tracePt t="40326" x="3163888" y="3830638"/>
          <p14:tracePt t="40337" x="3200400" y="3830638"/>
          <p14:tracePt t="40341" x="3217863" y="3830638"/>
          <p14:tracePt t="40350" x="3236913" y="3830638"/>
          <p14:tracePt t="40357" x="3244850" y="3830638"/>
          <p14:tracePt t="40382" x="3254375" y="3830638"/>
          <p14:tracePt t="40397" x="3281363" y="3830638"/>
          <p14:tracePt t="40405" x="3309938" y="3830638"/>
          <p14:tracePt t="40414" x="3336925" y="3830638"/>
          <p14:tracePt t="40422" x="3382963" y="3830638"/>
          <p14:tracePt t="40431" x="3436938" y="3803650"/>
          <p14:tracePt t="40438" x="3482975" y="3794125"/>
          <p14:tracePt t="40448" x="3556000" y="3794125"/>
          <p14:tracePt t="40454" x="3609975" y="3794125"/>
          <p14:tracePt t="40464" x="3665538" y="3794125"/>
          <p14:tracePt t="40470" x="3738563" y="3794125"/>
          <p14:tracePt t="40480" x="3838575" y="3794125"/>
          <p14:tracePt t="40485" x="3929063" y="3794125"/>
          <p14:tracePt t="40493" x="4021138" y="3794125"/>
          <p14:tracePt t="40501" x="4129088" y="3794125"/>
          <p14:tracePt t="40509" x="4221163" y="3794125"/>
          <p14:tracePt t="40517" x="4311650" y="3784600"/>
          <p14:tracePt t="40525" x="4394200" y="3767138"/>
          <p14:tracePt t="40533" x="4448175" y="3748088"/>
          <p14:tracePt t="40541" x="4484688" y="3748088"/>
          <p14:tracePt t="40549" x="4540250" y="3730625"/>
          <p14:tracePt t="40557" x="4557713" y="3730625"/>
          <p14:tracePt t="40567" x="4576763" y="3730625"/>
          <p14:tracePt t="40597" x="4594225" y="3730625"/>
          <p14:tracePt t="40613" x="4603750" y="3730625"/>
          <p14:tracePt t="40621" x="4613275" y="3730625"/>
          <p14:tracePt t="40630" x="4622800" y="3730625"/>
          <p14:tracePt t="40638" x="4640263" y="3730625"/>
          <p14:tracePt t="40855" x="4659313" y="3730625"/>
          <p14:tracePt t="40863" x="4703763" y="3730625"/>
          <p14:tracePt t="40870" x="4730750" y="3730625"/>
          <p14:tracePt t="40879" x="4776788" y="3757613"/>
          <p14:tracePt t="40899" x="4876800" y="3840163"/>
          <p14:tracePt t="40903" x="4895850" y="3867150"/>
          <p14:tracePt t="40910" x="4922838" y="3903663"/>
          <p14:tracePt t="40918" x="4932363" y="3921125"/>
          <p14:tracePt t="41229" x="4932363" y="3930650"/>
          <p14:tracePt t="41237" x="4913313" y="3948113"/>
          <p14:tracePt t="41245" x="4868863" y="3948113"/>
          <p14:tracePt t="41253" x="4822825" y="3957638"/>
          <p14:tracePt t="41262" x="4813300" y="3957638"/>
          <p14:tracePt t="41269" x="4759325" y="3957638"/>
          <p14:tracePt t="41280" x="4722813" y="3957638"/>
          <p14:tracePt t="41286" x="4686300" y="3957638"/>
          <p14:tracePt t="41293" x="4667250" y="3957638"/>
          <p14:tracePt t="41301" x="4649788" y="3957638"/>
          <p14:tracePt t="41309" x="4640263" y="3957638"/>
          <p14:tracePt t="41813" x="4622800" y="3957638"/>
          <p14:tracePt t="41831" x="4622800" y="3967163"/>
          <p14:tracePt t="41847" x="4622800" y="3984625"/>
          <p14:tracePt t="41854" x="4622800" y="4003675"/>
          <p14:tracePt t="41870" x="4622800" y="4013200"/>
          <p14:tracePt t="41890" x="4622800" y="4021138"/>
          <p14:tracePt t="41894" x="4622800" y="4030663"/>
          <p14:tracePt t="41910" x="4630738" y="4030663"/>
          <p14:tracePt t="41926" x="4640263" y="4040188"/>
          <p14:tracePt t="42190" x="4676775" y="4040188"/>
          <p14:tracePt t="42198" x="4686300" y="4030663"/>
          <p14:tracePt t="42210" x="4713288" y="4021138"/>
          <p14:tracePt t="42215" x="4730750" y="4013200"/>
          <p14:tracePt t="42231" x="4749800" y="4003675"/>
          <p14:tracePt t="42238" x="4759325" y="3994150"/>
          <p14:tracePt t="42254" x="4767263" y="3984625"/>
          <p14:tracePt t="42575" x="4795838" y="3957638"/>
          <p14:tracePt t="42591" x="4813300" y="3957638"/>
          <p14:tracePt t="42598" x="4822825" y="3948113"/>
          <p14:tracePt t="42607" x="4832350" y="3948113"/>
          <p14:tracePt t="42735" x="4849813" y="3940175"/>
          <p14:tracePt t="42743" x="4859338" y="3930650"/>
          <p14:tracePt t="42750" x="4895850" y="3911600"/>
          <p14:tracePt t="42758" x="4905375" y="3903663"/>
          <p14:tracePt t="42766" x="4932363" y="3903663"/>
          <p14:tracePt t="42774" x="4941888" y="3903663"/>
          <p14:tracePt t="42959" x="4959350" y="3894138"/>
          <p14:tracePt t="42967" x="4995863" y="3884613"/>
          <p14:tracePt t="42975" x="5049838" y="3884613"/>
          <p14:tracePt t="42983" x="5086350" y="3884613"/>
          <p14:tracePt t="42990" x="5132388" y="3884613"/>
          <p14:tracePt t="42997" x="5168900" y="3884613"/>
          <p14:tracePt t="43005" x="5195888" y="3884613"/>
          <p14:tracePt t="43013" x="5232400" y="3884613"/>
          <p14:tracePt t="43023" x="5251450" y="3884613"/>
          <p14:tracePt t="43031" x="5260975" y="3884613"/>
          <p14:tracePt t="43269" x="5278438" y="3884613"/>
          <p14:tracePt t="43277" x="5314950" y="3884613"/>
          <p14:tracePt t="43285" x="5341938" y="3884613"/>
          <p14:tracePt t="43293" x="5368925" y="3894138"/>
          <p14:tracePt t="43301" x="5378450" y="3903663"/>
          <p14:tracePt t="43311" x="5387975" y="3911600"/>
          <p14:tracePt t="43325" x="5397500" y="3921125"/>
          <p14:tracePt t="43333" x="5405438" y="3921125"/>
          <p14:tracePt t="43846" x="5360988" y="3867150"/>
          <p14:tracePt t="43855" x="5287963" y="3784600"/>
          <p14:tracePt t="43863" x="5232400" y="3665538"/>
          <p14:tracePt t="43870" x="5159375" y="3584575"/>
          <p14:tracePt t="43880" x="5122863" y="3502025"/>
          <p14:tracePt t="43886" x="5068888" y="3438525"/>
          <p14:tracePt t="43904" x="4995863" y="3338513"/>
          <p14:tracePt t="43911" x="4978400" y="3309938"/>
          <p14:tracePt t="43919" x="4968875" y="3302000"/>
          <p14:tracePt t="43926" x="4959350" y="3292475"/>
          <p14:tracePt t="43942" x="4949825" y="3282950"/>
          <p14:tracePt t="44207" x="4949825" y="3273425"/>
          <p14:tracePt t="44214" x="4922838" y="3273425"/>
          <p14:tracePt t="44221" x="4886325" y="3273425"/>
          <p14:tracePt t="44229" x="4849813" y="3273425"/>
          <p14:tracePt t="44237" x="4832350" y="3273425"/>
          <p14:tracePt t="44246" x="4813300" y="3265488"/>
          <p14:tracePt t="44255" x="4795838" y="3265488"/>
          <p14:tracePt t="44265" x="4786313" y="3265488"/>
          <p14:tracePt t="44271" x="4776788" y="3265488"/>
          <p14:tracePt t="44279" x="4759325" y="3265488"/>
          <p14:tracePt t="44285" x="4749800" y="3265488"/>
          <p14:tracePt t="44327" x="4722813" y="3265488"/>
          <p14:tracePt t="44334" x="4713288" y="3265488"/>
          <p14:tracePt t="44346" x="4676775" y="3265488"/>
          <p14:tracePt t="44351" x="4594225" y="3265488"/>
          <p14:tracePt t="44359" x="4457700" y="3292475"/>
          <p14:tracePt t="44366" x="4330700" y="3309938"/>
          <p14:tracePt t="44375" x="4165600" y="3328988"/>
          <p14:tracePt t="44381" x="4002088" y="3355975"/>
          <p14:tracePt t="44390" x="3856038" y="3375025"/>
          <p14:tracePt t="44401" x="3692525" y="3402013"/>
          <p14:tracePt t="44406" x="3563938" y="3402013"/>
          <p14:tracePt t="44415" x="3427413" y="3429000"/>
          <p14:tracePt t="44422" x="3354388" y="3438525"/>
          <p14:tracePt t="44431" x="3273425" y="3455988"/>
          <p14:tracePt t="44438" x="3263900" y="3455988"/>
          <p14:tracePt t="44447" x="3254375" y="3455988"/>
          <p14:tracePt t="44617" x="3300413" y="3455988"/>
          <p14:tracePt t="44622" x="3490913" y="3455988"/>
          <p14:tracePt t="44630" x="3846513" y="3419475"/>
          <p14:tracePt t="44639" x="4165600" y="3365500"/>
          <p14:tracePt t="44648" x="4521200" y="3319463"/>
          <p14:tracePt t="44655" x="4730750" y="3292475"/>
          <p14:tracePt t="44665" x="4913313" y="3273425"/>
          <p14:tracePt t="44671" x="5005388" y="3246438"/>
          <p14:tracePt t="44681" x="5049838" y="3246438"/>
          <p14:tracePt t="44853" x="5059363" y="3246438"/>
          <p14:tracePt t="44877" x="5078413" y="3273425"/>
          <p14:tracePt t="44886" x="5078413" y="3302000"/>
          <p14:tracePt t="44898" x="5105400" y="3355975"/>
          <p14:tracePt t="44902" x="5114925" y="3402013"/>
          <p14:tracePt t="44910" x="5141913" y="3465513"/>
          <p14:tracePt t="44918" x="5168900" y="3538538"/>
          <p14:tracePt t="44926" x="5205413" y="3602038"/>
          <p14:tracePt t="44934" x="5224463" y="3648075"/>
          <p14:tracePt t="44942" x="5241925" y="3694113"/>
          <p14:tracePt t="44950" x="5260975" y="3721100"/>
          <p14:tracePt t="44958" x="5268913" y="3738563"/>
          <p14:tracePt t="44966" x="5278438" y="3775075"/>
          <p14:tracePt t="44974" x="5287963" y="3803650"/>
          <p14:tracePt t="44982" x="5287963" y="3811588"/>
          <p14:tracePt t="44991" x="5297488" y="3840163"/>
          <p14:tracePt t="44997" x="5314950" y="3857625"/>
          <p14:tracePt t="45005" x="5314950" y="3894138"/>
          <p14:tracePt t="45013" x="5324475" y="3940175"/>
          <p14:tracePt t="45021" x="5324475" y="3976688"/>
          <p14:tracePt t="45029" x="5324475" y="4013200"/>
          <p14:tracePt t="45038" x="5324475" y="4040188"/>
          <p14:tracePt t="45047" x="5334000" y="4057650"/>
          <p14:tracePt t="45054" x="5334000" y="4086225"/>
          <p14:tracePt t="45397" x="5351463" y="4086225"/>
          <p14:tracePt t="45414" x="5360988" y="4086225"/>
          <p14:tracePt t="47877" x="5360988" y="4094163"/>
          <p14:tracePt t="47886" x="5360988" y="4103688"/>
          <p14:tracePt t="48687" x="5334000" y="4186238"/>
          <p14:tracePt t="48695" x="5214938" y="4222750"/>
          <p14:tracePt t="48703" x="5105400" y="4232275"/>
          <p14:tracePt t="48711" x="5005388" y="4276725"/>
          <p14:tracePt t="48719" x="4895850" y="4303713"/>
          <p14:tracePt t="48732" x="4795838" y="4332288"/>
          <p14:tracePt t="48735" x="4667250" y="4340225"/>
          <p14:tracePt t="48742" x="4503738" y="4340225"/>
          <p14:tracePt t="48750" x="4376738" y="4340225"/>
          <p14:tracePt t="48759" x="4284663" y="4340225"/>
          <p14:tracePt t="48766" x="4194175" y="4340225"/>
          <p14:tracePt t="48774" x="4165600" y="4340225"/>
          <p14:tracePt t="48781" x="4148138" y="4340225"/>
          <p14:tracePt t="49055" x="4194175" y="4340225"/>
          <p14:tracePt t="49063" x="4267200" y="4332288"/>
          <p14:tracePt t="49071" x="4367213" y="4313238"/>
          <p14:tracePt t="49079" x="4440238" y="4303713"/>
          <p14:tracePt t="49086" x="4484688" y="4276725"/>
          <p14:tracePt t="49097" x="4567238" y="4268788"/>
          <p14:tracePt t="49102" x="4622800" y="4240213"/>
          <p14:tracePt t="49113" x="4667250" y="4222750"/>
          <p14:tracePt t="49117" x="4730750" y="4195763"/>
          <p14:tracePt t="49125" x="4776788" y="4186238"/>
          <p14:tracePt t="49133" x="4803775" y="4167188"/>
          <p14:tracePt t="49141" x="4813300" y="4159250"/>
          <p14:tracePt t="49157" x="4822825" y="4149725"/>
          <p14:tracePt t="50389" x="4822825" y="4130675"/>
          <p14:tracePt t="50421" x="4822825" y="4122738"/>
          <p14:tracePt t="50959" x="4822825" y="4130675"/>
          <p14:tracePt t="50967" x="4822825" y="4149725"/>
          <p14:tracePt t="51281" x="4822825" y="4130675"/>
          <p14:tracePt t="51285" x="4822825" y="4113213"/>
          <p14:tracePt t="51294" x="4822825" y="4086225"/>
          <p14:tracePt t="51301" x="4822825" y="4076700"/>
          <p14:tracePt t="51312" x="4840288" y="4057650"/>
          <p14:tracePt t="51406" x="4849813" y="4049713"/>
          <p14:tracePt t="51485" x="4868863" y="4049713"/>
          <p14:tracePt t="51493" x="4886325" y="4049713"/>
          <p14:tracePt t="51501" x="4905375" y="4030663"/>
          <p14:tracePt t="51510" x="4913313" y="4021138"/>
          <p14:tracePt t="51518" x="4932363" y="4013200"/>
          <p14:tracePt t="51646" x="4941888" y="4013200"/>
          <p14:tracePt t="51670" x="4959350" y="4013200"/>
          <p14:tracePt t="51686" x="4968875" y="4013200"/>
          <p14:tracePt t="52191" x="4968875" y="4021138"/>
          <p14:tracePt t="52198" x="4932363" y="4040188"/>
          <p14:tracePt t="52207" x="4905375" y="4057650"/>
          <p14:tracePt t="52214" x="4859338" y="4076700"/>
          <p14:tracePt t="52223" x="4849813" y="4086225"/>
          <p14:tracePt t="52230" x="4813300" y="4086225"/>
          <p14:tracePt t="52245" x="4786313" y="4086225"/>
          <p14:tracePt t="52253" x="4776788" y="4086225"/>
          <p14:tracePt t="52261" x="4767263" y="4086225"/>
          <p14:tracePt t="55750" x="4767263" y="4067175"/>
          <p14:tracePt t="55759" x="4803775" y="4049713"/>
          <p14:tracePt t="55766" x="4868863" y="4003675"/>
          <p14:tracePt t="55774" x="4886325" y="4003675"/>
          <p14:tracePt t="55782" x="4895850" y="3994150"/>
          <p14:tracePt t="56159" x="4895850" y="4003675"/>
          <p14:tracePt t="56167" x="4895850" y="4030663"/>
          <p14:tracePt t="56175" x="4886325" y="4049713"/>
          <p14:tracePt t="56367" x="4886325" y="4057650"/>
          <p14:tracePt t="56375" x="4886325" y="4067175"/>
          <p14:tracePt t="56383" x="4886325" y="4094163"/>
          <p14:tracePt t="56391" x="4886325" y="4113213"/>
          <p14:tracePt t="56398" x="4886325" y="4122738"/>
          <p14:tracePt t="56407" x="4886325" y="4130675"/>
          <p14:tracePt t="56503" x="4886325" y="4140200"/>
          <p14:tracePt t="57669" x="4859338" y="4140200"/>
          <p14:tracePt t="57677" x="4840288" y="4140200"/>
          <p14:tracePt t="57685" x="4822825" y="4130675"/>
          <p14:tracePt t="57702" x="4786313" y="4103688"/>
          <p14:tracePt t="57711" x="4776788" y="4094163"/>
          <p14:tracePt t="57718" x="4776788" y="4086225"/>
          <p14:tracePt t="57726" x="4767263" y="4076700"/>
          <p14:tracePt t="57734" x="4749800" y="4057650"/>
          <p14:tracePt t="58214" x="4749800" y="4049713"/>
          <p14:tracePt t="58222" x="4749800" y="4030663"/>
          <p14:tracePt t="58230" x="4749800" y="4021138"/>
          <p14:tracePt t="58239" x="4749800" y="4013200"/>
          <p14:tracePt t="58246" x="4749800" y="4003675"/>
          <p14:tracePt t="58253" x="4749800" y="3984625"/>
          <p14:tracePt t="58261" x="4749800" y="3976688"/>
          <p14:tracePt t="58390" x="4749800" y="3967163"/>
          <p14:tracePt t="58400" x="4730750" y="3967163"/>
          <p14:tracePt t="58406" x="4722813" y="3957638"/>
          <p14:tracePt t="58414" x="4713288" y="3957638"/>
          <p14:tracePt t="58433" x="4695825" y="3940175"/>
          <p14:tracePt t="58446" x="4686300" y="3940175"/>
          <p14:tracePt t="58462" x="4686300" y="3930650"/>
          <p14:tracePt t="58533" x="4676775" y="3930650"/>
          <p14:tracePt t="58541" x="4640263" y="3930650"/>
          <p14:tracePt t="58551" x="4576763" y="3940175"/>
          <p14:tracePt t="58557" x="4503738" y="3967163"/>
          <p14:tracePt t="58567" x="4421188" y="3994150"/>
          <p14:tracePt t="58574" x="4340225" y="4021138"/>
          <p14:tracePt t="58582" x="4248150" y="4040188"/>
          <p14:tracePt t="58589" x="4184650" y="4057650"/>
          <p14:tracePt t="58597" x="4129088" y="4076700"/>
          <p14:tracePt t="58605" x="4084638" y="4086225"/>
          <p14:tracePt t="58613" x="4065588" y="4094163"/>
          <p14:tracePt t="58621" x="4038600" y="4113213"/>
          <p14:tracePt t="58629" x="4029075" y="4113213"/>
          <p14:tracePt t="58638" x="4011613" y="4113213"/>
          <p14:tracePt t="58646" x="3984625" y="4113213"/>
          <p14:tracePt t="58655" x="3975100" y="4103688"/>
          <p14:tracePt t="58664" x="3948113" y="4103688"/>
          <p14:tracePt t="58671" x="3929063" y="4094163"/>
          <p14:tracePt t="58680" x="3883025" y="4076700"/>
          <p14:tracePt t="58686" x="3865563" y="4067175"/>
          <p14:tracePt t="58695" x="3829050" y="4049713"/>
          <p14:tracePt t="58702" x="3765550" y="4040188"/>
          <p14:tracePt t="58711" x="3738563" y="4040188"/>
          <p14:tracePt t="58718" x="3719513" y="4021138"/>
          <p14:tracePt t="58726" x="3665538" y="4021138"/>
          <p14:tracePt t="58734" x="3619500" y="4013200"/>
          <p14:tracePt t="58742" x="3563938" y="4013200"/>
          <p14:tracePt t="58751" x="3519488" y="4013200"/>
          <p14:tracePt t="58758" x="3463925" y="4003675"/>
          <p14:tracePt t="58767" x="3427413" y="4003675"/>
          <p14:tracePt t="58773" x="3382963" y="3984625"/>
          <p14:tracePt t="58781" x="3346450" y="3984625"/>
          <p14:tracePt t="58789" x="3317875" y="3984625"/>
          <p14:tracePt t="58798" x="3281363" y="3984625"/>
          <p14:tracePt t="58805" x="3263900" y="3984625"/>
          <p14:tracePt t="58815" x="3244850" y="3984625"/>
          <p14:tracePt t="58833" x="3217863" y="3984625"/>
          <p14:tracePt t="58838" x="3200400" y="3984625"/>
          <p14:tracePt t="58845" x="3171825" y="3984625"/>
          <p14:tracePt t="58854" x="3127375" y="3984625"/>
          <p14:tracePt t="58863" x="3100388" y="3984625"/>
          <p14:tracePt t="58870" x="3017838" y="3984625"/>
          <p14:tracePt t="58880" x="2944813" y="3984625"/>
          <p14:tracePt t="58886" x="2862263" y="3984625"/>
          <p14:tracePt t="58896" x="2735263" y="3984625"/>
          <p14:tracePt t="58916" x="2533650" y="3984625"/>
          <p14:tracePt t="58918" x="2443163" y="3984625"/>
          <p14:tracePt t="58927" x="2333625" y="3984625"/>
          <p14:tracePt t="58935" x="2260600" y="3984625"/>
          <p14:tracePt t="58942" x="2151063" y="3984625"/>
          <p14:tracePt t="58950" x="2060575" y="3957638"/>
          <p14:tracePt t="58958" x="1997075" y="3957638"/>
          <p14:tracePt t="58966" x="1924050" y="3948113"/>
          <p14:tracePt t="58974" x="1860550" y="3940175"/>
          <p14:tracePt t="58982" x="1787525" y="3894138"/>
          <p14:tracePt t="58990" x="1741488" y="3884613"/>
          <p14:tracePt t="58998" x="1695450" y="3875088"/>
          <p14:tracePt t="59007" x="1658938" y="3867150"/>
          <p14:tracePt t="59014" x="1622425" y="3848100"/>
          <p14:tracePt t="59024" x="1595438" y="3840163"/>
          <p14:tracePt t="59029" x="1549400" y="3821113"/>
          <p14:tracePt t="59037" x="1512888" y="3811588"/>
          <p14:tracePt t="59045" x="1495425" y="3811588"/>
          <p14:tracePt t="59053" x="1485900" y="3811588"/>
          <p14:tracePt t="59061" x="1458913" y="3794125"/>
          <p14:tracePt t="59077" x="1449388" y="3794125"/>
          <p14:tracePt t="59240" x="1439863" y="3784600"/>
          <p14:tracePt t="59255" x="1403350" y="3738563"/>
          <p14:tracePt t="59262" x="1376363" y="3730625"/>
          <p14:tracePt t="59270" x="1339850" y="3702050"/>
          <p14:tracePt t="59279" x="1293813" y="3665538"/>
          <p14:tracePt t="59286" x="1249363" y="3611563"/>
          <p14:tracePt t="59296" x="1212850" y="3584575"/>
          <p14:tracePt t="59302" x="1193800" y="3565525"/>
          <p14:tracePt t="59312" x="1149350" y="3529013"/>
          <p14:tracePt t="59318" x="1130300" y="3511550"/>
          <p14:tracePt t="59333" x="1120775" y="3502025"/>
          <p14:tracePt t="59455" x="1120775" y="3511550"/>
          <p14:tracePt t="59461" x="1120775" y="3519488"/>
          <p14:tracePt t="59485" x="1120775" y="3529013"/>
          <p14:tracePt t="59493" x="1120775" y="3556000"/>
          <p14:tracePt t="59501" x="1130300" y="3565525"/>
          <p14:tracePt t="59518" x="1139825" y="3575050"/>
          <p14:tracePt t="59583" x="1166813" y="3575050"/>
          <p14:tracePt t="59591" x="1166813" y="3584575"/>
          <p14:tracePt t="59607" x="1212850" y="3602038"/>
          <p14:tracePt t="59623" x="1249363" y="3602038"/>
          <p14:tracePt t="59633" x="1293813" y="3602038"/>
          <p14:tracePt t="59638" x="1330325" y="3602038"/>
          <p14:tracePt t="59646" x="1422400" y="3602038"/>
          <p14:tracePt t="59656" x="1449388" y="3602038"/>
          <p14:tracePt t="59662" x="1504950" y="3602038"/>
          <p14:tracePt t="59669" x="1541463" y="3602038"/>
          <p14:tracePt t="59677" x="1585913" y="3602038"/>
          <p14:tracePt t="59686" x="1622425" y="3602038"/>
          <p14:tracePt t="59694" x="1631950" y="3602038"/>
          <p14:tracePt t="59702" x="1668463" y="3602038"/>
          <p14:tracePt t="59710" x="1685925" y="3602038"/>
          <p14:tracePt t="59717" x="1704975" y="3602038"/>
          <p14:tracePt t="59726" x="1714500" y="3602038"/>
          <p14:tracePt t="59950" x="1722438" y="3602038"/>
          <p14:tracePt t="59957" x="1758950" y="3602038"/>
          <p14:tracePt t="59966" x="1795463" y="3602038"/>
          <p14:tracePt t="59974" x="1831975" y="3602038"/>
          <p14:tracePt t="59982" x="1878013" y="3602038"/>
          <p14:tracePt t="59990" x="1924050" y="3602038"/>
          <p14:tracePt t="60006" x="1931988" y="3611563"/>
          <p14:tracePt t="60014" x="1951038" y="3611563"/>
          <p14:tracePt t="60072" x="1960563" y="3611563"/>
          <p14:tracePt t="60078" x="1968500" y="3611563"/>
          <p14:tracePt t="60088" x="1978025" y="3611563"/>
          <p14:tracePt t="60102" x="1978025" y="3602038"/>
          <p14:tracePt t="60111" x="1987550" y="3592513"/>
          <p14:tracePt t="60847" x="1941513" y="3592513"/>
          <p14:tracePt t="60858" x="1831975" y="3621088"/>
          <p14:tracePt t="60862" x="1731963" y="3648075"/>
          <p14:tracePt t="60869" x="1641475" y="3648075"/>
          <p14:tracePt t="60878" x="1585913" y="3657600"/>
          <p14:tracePt t="60885" x="1541463" y="3657600"/>
          <p14:tracePt t="60895" x="1512888" y="3675063"/>
          <p14:tracePt t="60901" x="1504950" y="3675063"/>
          <p14:tracePt t="60910" x="1485900" y="3675063"/>
          <p14:tracePt t="61375" x="1531938" y="3675063"/>
          <p14:tracePt t="61383" x="1585913" y="3675063"/>
          <p14:tracePt t="61391" x="1649413" y="3675063"/>
          <p14:tracePt t="61399" x="1685925" y="3684588"/>
          <p14:tracePt t="61407" x="1768475" y="3702050"/>
          <p14:tracePt t="61415" x="1795463" y="3702050"/>
          <p14:tracePt t="61423" x="1851025" y="3702050"/>
          <p14:tracePt t="61432" x="1887538" y="3702050"/>
          <p14:tracePt t="61438" x="1924050" y="3702050"/>
          <p14:tracePt t="61445" x="1978025" y="3702050"/>
          <p14:tracePt t="61454" x="2033588" y="3702050"/>
          <p14:tracePt t="61461" x="2078038" y="3675063"/>
          <p14:tracePt t="61469" x="2160588" y="3648075"/>
          <p14:tracePt t="61478" x="2260600" y="3575050"/>
          <p14:tracePt t="61485" x="2333625" y="3538538"/>
          <p14:tracePt t="61494" x="2433638" y="3492500"/>
          <p14:tracePt t="61501" x="2489200" y="3446463"/>
          <p14:tracePt t="61510" x="2552700" y="3392488"/>
          <p14:tracePt t="61518" x="2616200" y="3355975"/>
          <p14:tracePt t="61525" x="2662238" y="3319463"/>
          <p14:tracePt t="61533" x="2679700" y="3319463"/>
          <p14:tracePt t="61541" x="2708275" y="3292475"/>
          <p14:tracePt t="61549" x="2716213" y="3292475"/>
          <p14:tracePt t="61565" x="2725738" y="3292475"/>
          <p14:tracePt t="61574" x="2762250" y="3292475"/>
          <p14:tracePt t="61581" x="2789238" y="3292475"/>
          <p14:tracePt t="61590" x="2808288" y="3292475"/>
          <p14:tracePt t="61598" x="2835275" y="3292475"/>
          <p14:tracePt t="61606" x="2871788" y="3309938"/>
          <p14:tracePt t="61614" x="2917825" y="3346450"/>
          <p14:tracePt t="61622" x="2944813" y="3355975"/>
          <p14:tracePt t="61630" x="2962275" y="3375025"/>
          <p14:tracePt t="61638" x="2998788" y="3392488"/>
          <p14:tracePt t="61646" x="3027363" y="3411538"/>
          <p14:tracePt t="61662" x="3035300" y="3411538"/>
          <p14:tracePt t="61871" x="3044825" y="3411538"/>
          <p14:tracePt t="61879" x="3054350" y="3411538"/>
          <p14:tracePt t="61903" x="3071813" y="3419475"/>
          <p14:tracePt t="74655" x="3027363" y="3475038"/>
          <p14:tracePt t="74662" x="2635250" y="3702050"/>
          <p14:tracePt t="74671" x="2114550" y="4030663"/>
          <p14:tracePt t="74678" x="1714500" y="4268788"/>
          <p14:tracePt t="74687" x="1504950" y="4376738"/>
          <p14:tracePt t="74694" x="1385888" y="4449763"/>
          <p14:tracePt t="74702" x="1303338" y="4532313"/>
          <p14:tracePt t="74709" x="1258888" y="4614863"/>
          <p14:tracePt t="74718" x="1249363" y="4687888"/>
          <p14:tracePt t="74728" x="1249363" y="4751388"/>
          <p14:tracePt t="74738" x="1266825" y="4824413"/>
          <p14:tracePt t="74744" x="1285875" y="4870450"/>
          <p14:tracePt t="74751" x="1339850" y="4933950"/>
          <p14:tracePt t="74760" x="1349375" y="4943475"/>
          <p14:tracePt t="74768" x="1366838" y="4987925"/>
          <p14:tracePt t="74773" x="1385888" y="4997450"/>
          <p14:tracePt t="74781" x="1403350" y="5016500"/>
          <p14:tracePt t="74789" x="1403350" y="5024438"/>
          <p14:tracePt t="74797" x="1412875" y="5033963"/>
          <p14:tracePt t="74813" x="1431925" y="5060950"/>
          <p14:tracePt t="74829" x="1431925" y="5080000"/>
          <p14:tracePt t="74837" x="1439863" y="5089525"/>
          <p14:tracePt t="74845" x="1449388" y="5126038"/>
          <p14:tracePt t="74853" x="1458913" y="5153025"/>
          <p14:tracePt t="74861" x="1468438" y="5170488"/>
          <p14:tracePt t="74869" x="1485900" y="5197475"/>
          <p14:tracePt t="74877" x="1485900" y="5207000"/>
          <p14:tracePt t="74895" x="1495425" y="5226050"/>
          <p14:tracePt t="74902" x="1504950" y="5243513"/>
          <p14:tracePt t="74909" x="1504950" y="5253038"/>
          <p14:tracePt t="74917" x="1522413" y="5270500"/>
          <p14:tracePt t="74925" x="1531938" y="5280025"/>
          <p14:tracePt t="74935" x="1531938" y="5289550"/>
          <p14:tracePt t="74944" x="1541463" y="5299075"/>
          <p14:tracePt t="74951" x="1549400" y="5316538"/>
          <p14:tracePt t="74960" x="1568450" y="5353050"/>
          <p14:tracePt t="74966" x="1576388" y="5362575"/>
          <p14:tracePt t="74975" x="1585913" y="5372100"/>
          <p14:tracePt t="75053" x="1631950" y="5372100"/>
          <p14:tracePt t="75061" x="1722438" y="5372100"/>
          <p14:tracePt t="75069" x="1804988" y="5335588"/>
          <p14:tracePt t="75077" x="1960563" y="5262563"/>
          <p14:tracePt t="75085" x="2124075" y="5216525"/>
          <p14:tracePt t="75093" x="2224088" y="5170488"/>
          <p14:tracePt t="75101" x="2389188" y="5126038"/>
          <p14:tracePt t="75109" x="2652713" y="5053013"/>
          <p14:tracePt t="75118" x="2881313" y="4987925"/>
          <p14:tracePt t="75126" x="3154363" y="4970463"/>
          <p14:tracePt t="75135" x="3446463" y="4906963"/>
          <p14:tracePt t="75142" x="3646488" y="4897438"/>
          <p14:tracePt t="75150" x="3792538" y="4851400"/>
          <p14:tracePt t="75157" x="3902075" y="4851400"/>
          <p14:tracePt t="75165" x="3948113" y="4841875"/>
          <p14:tracePt t="75173" x="3975100" y="4841875"/>
          <p14:tracePt t="75181" x="3984625" y="4841875"/>
          <p14:tracePt t="75245" x="3992563" y="4841875"/>
          <p14:tracePt t="75558" x="3984625" y="4860925"/>
          <p14:tracePt t="75566" x="3984625" y="4870450"/>
          <p14:tracePt t="75575" x="3975100" y="4878388"/>
          <p14:tracePt t="75582" x="3965575" y="4887913"/>
          <p14:tracePt t="75605" x="3956050" y="4897438"/>
          <p14:tracePt t="75781" x="3938588" y="4914900"/>
          <p14:tracePt t="76027" x="3938588" y="4924425"/>
          <p14:tracePt t="76037" x="3948113" y="4933950"/>
          <p14:tracePt t="76054" x="3948113" y="4951413"/>
          <p14:tracePt t="78029" x="3948113" y="4960938"/>
          <p14:tracePt t="88814" x="3948113" y="4979988"/>
          <p14:tracePt t="88822" x="3948113" y="5006975"/>
          <p14:tracePt t="88830" x="3948113" y="5016500"/>
          <p14:tracePt t="93110" x="3919538" y="4987925"/>
          <p14:tracePt t="93118" x="3838575" y="4979988"/>
          <p14:tracePt t="93126" x="3783013" y="4979988"/>
          <p14:tracePt t="93134" x="3702050" y="4951413"/>
          <p14:tracePt t="93143" x="3646488" y="4951413"/>
          <p14:tracePt t="93151" x="3619500" y="4951413"/>
          <p14:tracePt t="93159" x="3573463" y="4951413"/>
          <p14:tracePt t="93166" x="3546475" y="4951413"/>
          <p14:tracePt t="93175" x="3527425" y="4951413"/>
          <p14:tracePt t="93181" x="3519488" y="4951413"/>
          <p14:tracePt t="93190" x="3519488" y="4960938"/>
          <p14:tracePt t="93197" x="3500438" y="4970463"/>
          <p14:tracePt t="93205" x="3490913" y="4979988"/>
          <p14:tracePt t="93213" x="3482975" y="4987925"/>
          <p14:tracePt t="93229" x="3473450" y="4987925"/>
          <p14:tracePt t="93590" x="3455988" y="4979988"/>
          <p14:tracePt t="93598" x="3446463" y="4979988"/>
          <p14:tracePt t="93611" x="3436938" y="4951413"/>
          <p14:tracePt t="93613" x="3436938" y="4933950"/>
          <p14:tracePt t="93621" x="3427413" y="4897438"/>
          <p14:tracePt t="93823" x="3427413" y="4887913"/>
          <p14:tracePt t="94142" x="3427413" y="4878388"/>
          <p14:tracePt t="94150" x="3446463" y="4860925"/>
          <p14:tracePt t="94159" x="3490913" y="4860925"/>
          <p14:tracePt t="94167" x="3519488" y="4851400"/>
          <p14:tracePt t="94191" x="3546475" y="4841875"/>
          <p14:tracePt t="94208" x="3563938" y="4841875"/>
          <p14:tracePt t="94216" x="3609975" y="4833938"/>
          <p14:tracePt t="94223" x="3665538" y="4805363"/>
          <p14:tracePt t="94231" x="3702050" y="4797425"/>
          <p14:tracePt t="94239" x="3729038" y="4797425"/>
          <p14:tracePt t="94248" x="3756025" y="4797425"/>
          <p14:tracePt t="94254" x="3775075" y="4797425"/>
          <p14:tracePt t="94271" x="3792538" y="4797425"/>
          <p14:tracePt t="94526" x="3802063" y="4797425"/>
          <p14:tracePt t="94533" x="3802063" y="4805363"/>
          <p14:tracePt t="94549" x="3802063" y="4833938"/>
          <p14:tracePt t="94557" x="3802063" y="4841875"/>
          <p14:tracePt t="94565" x="3802063" y="4851400"/>
          <p14:tracePt t="94629" x="3792538" y="4860925"/>
          <p14:tracePt t="94671" x="3765550" y="4860925"/>
          <p14:tracePt t="94679" x="3729038" y="4860925"/>
          <p14:tracePt t="94687" x="3683000" y="4878388"/>
          <p14:tracePt t="94697" x="3636963" y="4878388"/>
          <p14:tracePt t="94701" x="3609975" y="4878388"/>
          <p14:tracePt t="94716" x="3592513" y="4878388"/>
          <p14:tracePt t="94717" x="3573463" y="4878388"/>
          <p14:tracePt t="94733" x="3563938" y="4878388"/>
          <p14:tracePt t="94861" x="3556000" y="4878388"/>
          <p14:tracePt t="94869" x="3556000" y="4860925"/>
          <p14:tracePt t="94886" x="3556000" y="4841875"/>
          <p14:tracePt t="94894" x="3546475" y="4824413"/>
          <p14:tracePt t="94914" x="3527425" y="4797425"/>
          <p14:tracePt t="94917" x="3519488" y="4768850"/>
          <p14:tracePt t="94925" x="3519488" y="4751388"/>
          <p14:tracePt t="94933" x="3509963" y="4724400"/>
          <p14:tracePt t="94941" x="3509963" y="4705350"/>
          <p14:tracePt t="94950" x="3509963" y="4660900"/>
          <p14:tracePt t="94959" x="3509963" y="4641850"/>
          <p14:tracePt t="94968" x="3500438" y="4614863"/>
          <p14:tracePt t="94976" x="3500438" y="4578350"/>
          <p14:tracePt t="94982" x="3500438" y="4559300"/>
          <p14:tracePt t="94991" x="3500438" y="4551363"/>
          <p14:tracePt t="94998" x="3500438" y="4522788"/>
          <p14:tracePt t="95007" x="3500438" y="4505325"/>
          <p14:tracePt t="95015" x="3500438" y="4486275"/>
          <p14:tracePt t="95022" x="3500438" y="4478338"/>
          <p14:tracePt t="95029" x="3500438" y="4468813"/>
          <p14:tracePt t="95037" x="3500438" y="4441825"/>
          <p14:tracePt t="95062" x="3500438" y="4422775"/>
          <p14:tracePt t="95070" x="3500438" y="4405313"/>
          <p14:tracePt t="95078" x="3500438" y="4395788"/>
          <p14:tracePt t="95086" x="3500438" y="4376738"/>
          <p14:tracePt t="95094" x="3527425" y="4332288"/>
          <p14:tracePt t="95102" x="3527425" y="4322763"/>
          <p14:tracePt t="95111" x="3536950" y="4303713"/>
          <p14:tracePt t="95117" x="3573463" y="4276725"/>
          <p14:tracePt t="95125" x="3592513" y="4259263"/>
          <p14:tracePt t="95133" x="3619500" y="4232275"/>
          <p14:tracePt t="95142" x="3629025" y="4222750"/>
          <p14:tracePt t="95153" x="3656013" y="4195763"/>
          <p14:tracePt t="95159" x="3673475" y="4186238"/>
          <p14:tracePt t="95170" x="3692525" y="4176713"/>
          <p14:tracePt t="95175" x="3702050" y="4176713"/>
          <p14:tracePt t="95182" x="3719513" y="4159250"/>
          <p14:tracePt t="95192" x="3738563" y="4149725"/>
          <p14:tracePt t="95198" x="3746500" y="4149725"/>
          <p14:tracePt t="95206" x="3756025" y="4140200"/>
          <p14:tracePt t="95215" x="3765550" y="4140200"/>
          <p14:tracePt t="95229" x="3792538" y="4140200"/>
          <p14:tracePt t="95237" x="3802063" y="4140200"/>
          <p14:tracePt t="95245" x="3838575" y="4130675"/>
          <p14:tracePt t="95253" x="3883025" y="4130675"/>
          <p14:tracePt t="95261" x="3929063" y="4113213"/>
          <p14:tracePt t="95269" x="4038600" y="4094163"/>
          <p14:tracePt t="95277" x="4094163" y="4094163"/>
          <p14:tracePt t="95287" x="4202113" y="4086225"/>
          <p14:tracePt t="95296" x="4303713" y="4067175"/>
          <p14:tracePt t="95305" x="4357688" y="4067175"/>
          <p14:tracePt t="95312" x="4430713" y="4067175"/>
          <p14:tracePt t="95319" x="4521200" y="4067175"/>
          <p14:tracePt t="95326" x="4594225" y="4067175"/>
          <p14:tracePt t="95334" x="4640263" y="4067175"/>
          <p14:tracePt t="95341" x="4667250" y="4067175"/>
          <p14:tracePt t="95352" x="4703763" y="4067175"/>
          <p14:tracePt t="95357" x="4713288" y="4067175"/>
          <p14:tracePt t="95365" x="4730750" y="4067175"/>
          <p14:tracePt t="95374" x="4740275" y="4067175"/>
          <p14:tracePt t="95389" x="4749800" y="4067175"/>
          <p14:tracePt t="95397" x="4749800" y="4076700"/>
          <p14:tracePt t="95405" x="4759325" y="4094163"/>
          <p14:tracePt t="95413" x="4767263" y="4094163"/>
          <p14:tracePt t="95422" x="4776788" y="4103688"/>
          <p14:tracePt t="95438" x="4776788" y="4113213"/>
          <p14:tracePt t="95454" x="4776788" y="4122738"/>
          <p14:tracePt t="95557" x="4786313" y="4140200"/>
          <p14:tracePt t="95574" x="4786313" y="4159250"/>
          <p14:tracePt t="95584" x="4795838" y="4186238"/>
          <p14:tracePt t="95597" x="4803775" y="4213225"/>
          <p14:tracePt t="95605" x="4803775" y="4222750"/>
          <p14:tracePt t="95614" x="4822825" y="4249738"/>
          <p14:tracePt t="95622" x="4832350" y="4268788"/>
          <p14:tracePt t="95630" x="4840288" y="4303713"/>
          <p14:tracePt t="95638" x="4840288" y="4322763"/>
          <p14:tracePt t="95654" x="4849813" y="4359275"/>
          <p14:tracePt t="95662" x="4849813" y="4368800"/>
          <p14:tracePt t="95670" x="4849813" y="4386263"/>
          <p14:tracePt t="95678" x="4849813" y="4395788"/>
          <p14:tracePt t="95686" x="4849813" y="4405313"/>
          <p14:tracePt t="95702" x="4849813" y="4413250"/>
          <p14:tracePt t="95815" x="4849813" y="4432300"/>
          <p14:tracePt t="95821" x="4849813" y="4441825"/>
          <p14:tracePt t="95830" x="4849813" y="4449763"/>
          <p14:tracePt t="95838" x="4849813" y="4468813"/>
          <p14:tracePt t="95846" x="4849813" y="4486275"/>
          <p14:tracePt t="95854" x="4849813" y="4514850"/>
          <p14:tracePt t="95862" x="4849813" y="4522788"/>
          <p14:tracePt t="95870" x="4849813" y="4541838"/>
          <p14:tracePt t="95878" x="4849813" y="4568825"/>
          <p14:tracePt t="95886" x="4849813" y="4587875"/>
          <p14:tracePt t="95894" x="4849813" y="4605338"/>
          <p14:tracePt t="95912" x="4849813" y="4632325"/>
          <p14:tracePt t="95925" x="4849813" y="4641850"/>
          <p14:tracePt t="96029" x="4849813" y="4651375"/>
          <p14:tracePt t="96045" x="4849813" y="4660900"/>
          <p14:tracePt t="96053" x="4849813" y="4687888"/>
          <p14:tracePt t="96061" x="4849813" y="4697413"/>
          <p14:tracePt t="96070" x="4849813" y="4705350"/>
          <p14:tracePt t="96078" x="4849813" y="4714875"/>
          <p14:tracePt t="96086" x="4832350" y="4724400"/>
          <p14:tracePt t="96094" x="4832350" y="4732338"/>
          <p14:tracePt t="96101" x="4822825" y="4751388"/>
          <p14:tracePt t="96109" x="4813300" y="4760913"/>
          <p14:tracePt t="96117" x="4813300" y="4768850"/>
          <p14:tracePt t="96272" x="4795838" y="4787900"/>
          <p14:tracePt t="96279" x="4730750" y="4833938"/>
          <p14:tracePt t="96287" x="4686300" y="4870450"/>
          <p14:tracePt t="96295" x="4622800" y="4906963"/>
          <p14:tracePt t="96303" x="4576763" y="4960938"/>
          <p14:tracePt t="96312" x="4530725" y="4979988"/>
          <p14:tracePt t="96317" x="4476750" y="5016500"/>
          <p14:tracePt t="96327" x="4430713" y="5033963"/>
          <p14:tracePt t="96334" x="4403725" y="5070475"/>
          <p14:tracePt t="96342" x="4394200" y="5080000"/>
          <p14:tracePt t="96391" x="4384675" y="5080000"/>
          <p14:tracePt t="96398" x="4376738" y="5080000"/>
          <p14:tracePt t="96407" x="4367213" y="5080000"/>
          <p14:tracePt t="96414" x="4357688" y="5060950"/>
          <p14:tracePt t="96421" x="4348163" y="5053013"/>
          <p14:tracePt t="96615" x="4340225" y="5053013"/>
          <p14:tracePt t="96622" x="4311650" y="5053013"/>
          <p14:tracePt t="96630" x="4303713" y="5043488"/>
          <p14:tracePt t="96638" x="4294188" y="5033963"/>
          <p14:tracePt t="96726" x="4284663" y="5033963"/>
          <p14:tracePt t="96735" x="4284663" y="5043488"/>
          <p14:tracePt t="96846" x="4275138" y="5043488"/>
          <p14:tracePt t="96886" x="4257675" y="5043488"/>
          <p14:tracePt t="96893" x="4248150" y="5043488"/>
          <p14:tracePt t="96901" x="4221163" y="5043488"/>
          <p14:tracePt t="96918" x="4211638" y="5043488"/>
          <p14:tracePt t="97061" x="4194175" y="5033963"/>
          <p14:tracePt t="97069" x="4184650" y="5033963"/>
          <p14:tracePt t="97078" x="4165600" y="5016500"/>
          <p14:tracePt t="97086" x="4157663" y="5006975"/>
          <p14:tracePt t="97094" x="4129088" y="4987925"/>
          <p14:tracePt t="97105" x="4121150" y="4979988"/>
          <p14:tracePt t="97110" x="4111625" y="4970463"/>
          <p14:tracePt t="97120" x="4084638" y="4943475"/>
          <p14:tracePt t="97125" x="4075113" y="4924425"/>
          <p14:tracePt t="97134" x="4057650" y="4897438"/>
          <p14:tracePt t="97141" x="4038600" y="4878388"/>
          <p14:tracePt t="97149" x="4029075" y="4870450"/>
          <p14:tracePt t="97158" x="4021138" y="4851400"/>
          <p14:tracePt t="97165" x="4011613" y="4833938"/>
          <p14:tracePt t="97181" x="4002088" y="4824413"/>
          <p14:tracePt t="97302" x="3992563" y="4814888"/>
          <p14:tracePt t="97309" x="3984625" y="4814888"/>
          <p14:tracePt t="97317" x="3984625" y="4805363"/>
          <p14:tracePt t="97325" x="3984625" y="4797425"/>
          <p14:tracePt t="97333" x="3984625" y="4778375"/>
          <p14:tracePt t="97341" x="3984625" y="4768850"/>
          <p14:tracePt t="97349" x="3984625" y="4751388"/>
          <p14:tracePt t="97357" x="3965575" y="4724400"/>
          <p14:tracePt t="97365" x="3948113" y="4714875"/>
          <p14:tracePt t="97374" x="3938588" y="4668838"/>
          <p14:tracePt t="97382" x="3929063" y="4632325"/>
          <p14:tracePt t="97392" x="3929063" y="4559300"/>
          <p14:tracePt t="97398" x="3929063" y="4486275"/>
          <p14:tracePt t="97408" x="3929063" y="4368800"/>
          <p14:tracePt t="97414" x="3929063" y="4259263"/>
          <p14:tracePt t="97421" x="3929063" y="4130675"/>
          <p14:tracePt t="97429" x="3929063" y="4021138"/>
          <p14:tracePt t="97437" x="3929063" y="3911600"/>
          <p14:tracePt t="97445" x="3929063" y="3821113"/>
          <p14:tracePt t="97453" x="3929063" y="3748088"/>
          <p14:tracePt t="97461" x="3929063" y="3694113"/>
          <p14:tracePt t="97469" x="3929063" y="3629025"/>
          <p14:tracePt t="97477" x="3948113" y="3584575"/>
          <p14:tracePt t="97493" x="3948113" y="3575050"/>
          <p14:tracePt t="97549" x="3956050" y="3565525"/>
          <p14:tracePt t="97574" x="3975100" y="3565525"/>
          <p14:tracePt t="97582" x="4002088" y="3565525"/>
          <p14:tracePt t="97591" x="4021138" y="3584575"/>
          <p14:tracePt t="97598" x="4057650" y="3592513"/>
          <p14:tracePt t="97608" x="4065588" y="3602038"/>
          <p14:tracePt t="97621" x="4094163" y="3621088"/>
          <p14:tracePt t="97647" x="4102100" y="3629025"/>
          <p14:tracePt t="97663" x="4121150" y="3629025"/>
          <p14:tracePt t="97671" x="4129088" y="3629025"/>
          <p14:tracePt t="97678" x="4138613" y="3629025"/>
          <p14:tracePt t="97689" x="4165600" y="3629025"/>
          <p14:tracePt t="97694" x="4221163" y="3629025"/>
          <p14:tracePt t="97705" x="4248150" y="3629025"/>
          <p14:tracePt t="97711" x="4303713" y="3629025"/>
          <p14:tracePt t="97720" x="4394200" y="3629025"/>
          <p14:tracePt t="97725" x="4467225" y="3638550"/>
          <p14:tracePt t="97734" x="4530725" y="3638550"/>
          <p14:tracePt t="97742" x="4586288" y="3657600"/>
          <p14:tracePt t="97750" x="4659313" y="3657600"/>
          <p14:tracePt t="97759" x="4676775" y="3657600"/>
          <p14:tracePt t="97768" x="4722813" y="3665538"/>
          <p14:tracePt t="97773" x="4749800" y="3675063"/>
          <p14:tracePt t="97781" x="4767263" y="3675063"/>
          <p14:tracePt t="97790" x="4786313" y="3675063"/>
          <p14:tracePt t="97991" x="4795838" y="3694113"/>
          <p14:tracePt t="97999" x="4795838" y="3730625"/>
          <p14:tracePt t="98007" x="4795838" y="3784600"/>
          <p14:tracePt t="98015" x="4795838" y="3830638"/>
          <p14:tracePt t="98021" x="4795838" y="3903663"/>
          <p14:tracePt t="98029" x="4795838" y="3976688"/>
          <p14:tracePt t="98037" x="4795838" y="4030663"/>
          <p14:tracePt t="98045" x="4795838" y="4140200"/>
          <p14:tracePt t="98053" x="4803775" y="4232275"/>
          <p14:tracePt t="98061" x="4803775" y="4340225"/>
          <p14:tracePt t="98069" x="4803775" y="4432300"/>
          <p14:tracePt t="98077" x="4803775" y="4522788"/>
          <p14:tracePt t="98085" x="4803775" y="4587875"/>
          <p14:tracePt t="98093" x="4803775" y="4641850"/>
          <p14:tracePt t="98101" x="4803775" y="4668838"/>
          <p14:tracePt t="98110" x="4803775" y="4697413"/>
          <p14:tracePt t="98117" x="4803775" y="4714875"/>
          <p14:tracePt t="98125" x="4803775" y="4732338"/>
          <p14:tracePt t="98223" x="4803775" y="4741863"/>
          <p14:tracePt t="98230" x="4776788" y="4741863"/>
          <p14:tracePt t="98238" x="4686300" y="4741863"/>
          <p14:tracePt t="98246" x="4576763" y="4741863"/>
          <p14:tracePt t="98254" x="4484688" y="4741863"/>
          <p14:tracePt t="98262" x="4430713" y="4741863"/>
          <p14:tracePt t="98271" x="4376738" y="4741863"/>
          <p14:tracePt t="98278" x="4330700" y="4741863"/>
          <p14:tracePt t="98286" x="4311650" y="4741863"/>
          <p14:tracePt t="98294" x="4303713" y="4741863"/>
          <p14:tracePt t="98302" x="4294188" y="4751388"/>
          <p14:tracePt t="98558" x="4321175" y="4741863"/>
          <p14:tracePt t="98575" x="4340225" y="4741863"/>
          <p14:tracePt t="98583" x="4348163" y="4732338"/>
          <p14:tracePt t="98592" x="4367213" y="4724400"/>
          <p14:tracePt t="98599" x="4376738" y="4724400"/>
          <p14:tracePt t="98608" x="4394200" y="4705350"/>
          <p14:tracePt t="98615" x="4403725" y="4705350"/>
          <p14:tracePt t="98654" x="4403725" y="4697413"/>
          <p14:tracePt t="98670" x="4413250" y="4687888"/>
          <p14:tracePt t="98711" x="4413250" y="4678363"/>
          <p14:tracePt t="98879" x="4413250" y="4697413"/>
          <p14:tracePt t="98887" x="4367213" y="4714875"/>
          <p14:tracePt t="98895" x="4321175" y="4741863"/>
          <p14:tracePt t="98904" x="4284663" y="4760913"/>
          <p14:tracePt t="98909" x="4257675" y="4768850"/>
          <p14:tracePt t="98925" x="4248150" y="4778375"/>
          <p14:tracePt t="99462" x="4221163" y="4778375"/>
          <p14:tracePt t="99470" x="4202113" y="4805363"/>
          <p14:tracePt t="99478" x="4184650" y="4833938"/>
          <p14:tracePt t="99486" x="4148138" y="4860925"/>
          <p14:tracePt t="99494" x="4138613" y="4870450"/>
          <p14:tracePt t="99501" x="4111625" y="4887913"/>
          <p14:tracePt t="99509" x="4102100" y="4906963"/>
          <p14:tracePt t="99517" x="4084638" y="4924425"/>
          <p14:tracePt t="99526" x="4057650" y="4951413"/>
          <p14:tracePt t="99533" x="4038600" y="4979988"/>
          <p14:tracePt t="99541" x="4011613" y="4997450"/>
          <p14:tracePt t="99549" x="3992563" y="5016500"/>
          <p14:tracePt t="99558" x="3984625" y="5024438"/>
          <p14:tracePt t="99565" x="3965575" y="5043488"/>
          <p14:tracePt t="99574" x="3948113" y="5070475"/>
          <p14:tracePt t="99581" x="3938588" y="5089525"/>
          <p14:tracePt t="99589" x="3919538" y="5106988"/>
          <p14:tracePt t="99597" x="3902075" y="5126038"/>
          <p14:tracePt t="99605" x="3892550" y="5143500"/>
          <p14:tracePt t="99613" x="3875088" y="5160963"/>
          <p14:tracePt t="99621" x="3856038" y="5189538"/>
          <p14:tracePt t="99630" x="3838575" y="5197475"/>
          <p14:tracePt t="99638" x="3819525" y="5207000"/>
          <p14:tracePt t="99646" x="3810000" y="5216525"/>
          <p14:tracePt t="99654" x="3792538" y="5216525"/>
          <p14:tracePt t="99665" x="3783013" y="5216525"/>
          <p14:tracePt t="99670" x="3775075" y="5216525"/>
          <p14:tracePt t="99679" x="3765550" y="5216525"/>
          <p14:tracePt t="99686" x="3746500" y="5216525"/>
          <p14:tracePt t="99702" x="3729038" y="5216525"/>
          <p14:tracePt t="99718" x="3702050" y="5216525"/>
          <p14:tracePt t="99991" x="3775075" y="5216525"/>
          <p14:tracePt t="99999" x="3938588" y="5216525"/>
          <p14:tracePt t="100007" x="4129088" y="5216525"/>
          <p14:tracePt t="100015" x="4357688" y="5216525"/>
          <p14:tracePt t="100023" x="4540250" y="5216525"/>
          <p14:tracePt t="100030" x="4630738" y="5216525"/>
          <p14:tracePt t="100038" x="4740275" y="5216525"/>
          <p14:tracePt t="100047" x="4832350" y="5197475"/>
          <p14:tracePt t="100055" x="4859338" y="5197475"/>
          <p14:tracePt t="100063" x="4895850" y="5180013"/>
          <p14:tracePt t="100221" x="4795838" y="5180013"/>
          <p14:tracePt t="100229" x="4667250" y="5180013"/>
          <p14:tracePt t="100237" x="4521200" y="5189538"/>
          <p14:tracePt t="100245" x="4357688" y="5207000"/>
          <p14:tracePt t="100253" x="4194175" y="5216525"/>
          <p14:tracePt t="100261" x="4029075" y="5262563"/>
          <p14:tracePt t="100272" x="3846513" y="5280025"/>
          <p14:tracePt t="100277" x="3683000" y="5299075"/>
          <p14:tracePt t="100285" x="3546475" y="5335588"/>
          <p14:tracePt t="100293" x="3436938" y="5335588"/>
          <p14:tracePt t="100301" x="3336925" y="5362575"/>
          <p14:tracePt t="100310" x="3300413" y="5380038"/>
          <p14:tracePt t="100317" x="3254375" y="5399088"/>
          <p14:tracePt t="100327" x="3236913" y="5399088"/>
          <p14:tracePt t="100333" x="3227388" y="5399088"/>
          <p14:tracePt t="100343" x="3217863" y="5408613"/>
          <p14:tracePt t="100527" x="3227388" y="5408613"/>
          <p14:tracePt t="100533" x="3309938" y="5399088"/>
          <p14:tracePt t="100544" x="3427413" y="5380038"/>
          <p14:tracePt t="100550" x="3536950" y="5372100"/>
          <p14:tracePt t="100557" x="3636963" y="5343525"/>
          <p14:tracePt t="100566" x="3746500" y="5326063"/>
          <p14:tracePt t="100575" x="3819525" y="5326063"/>
          <p14:tracePt t="100582" x="3875088" y="5326063"/>
          <p14:tracePt t="100592" x="3929063" y="5326063"/>
          <p14:tracePt t="100598" x="3948113" y="5326063"/>
          <p14:tracePt t="100607" x="3975100" y="5326063"/>
          <p14:tracePt t="100678" x="3984625" y="5316538"/>
          <p14:tracePt t="100686" x="3992563" y="5307013"/>
          <p14:tracePt t="100702" x="4002088" y="5299075"/>
          <p14:tracePt t="100750" x="4011613" y="5289550"/>
          <p14:tracePt t="101056" x="4021138" y="5280025"/>
          <p14:tracePt t="101062" x="4021138" y="5262563"/>
          <p14:tracePt t="101070" x="4021138" y="5253038"/>
          <p14:tracePt t="101078" x="4021138" y="5243513"/>
          <p14:tracePt t="101086" x="4021138" y="5226050"/>
          <p14:tracePt t="101094" x="4021138" y="5216525"/>
          <p14:tracePt t="101102" x="4021138" y="5197475"/>
          <p14:tracePt t="101110" x="4021138" y="5170488"/>
          <p14:tracePt t="101118" x="4021138" y="5126038"/>
          <p14:tracePt t="101126" x="4021138" y="5106988"/>
          <p14:tracePt t="101133" x="4021138" y="5070475"/>
          <p14:tracePt t="101142" x="4021138" y="5016500"/>
          <p14:tracePt t="101150" x="4021138" y="4970463"/>
          <p14:tracePt t="101158" x="3992563" y="4943475"/>
          <p14:tracePt t="101167" x="3975100" y="4897438"/>
          <p14:tracePt t="101175" x="3965575" y="4887913"/>
          <p14:tracePt t="101184" x="3956050" y="4870450"/>
          <p14:tracePt t="101193" x="3956050" y="4860925"/>
          <p14:tracePt t="101200" x="3948113" y="4851400"/>
          <p14:tracePt t="101432" x="3948113" y="4833938"/>
          <p14:tracePt t="101613" x="3938588" y="4824413"/>
          <p14:tracePt t="101621" x="3929063" y="4824413"/>
          <p14:tracePt t="101629" x="3902075" y="4833938"/>
          <p14:tracePt t="101637" x="3875088" y="4841875"/>
          <p14:tracePt t="101645" x="3829050" y="4878388"/>
          <p14:tracePt t="101653" x="3810000" y="4897438"/>
          <p14:tracePt t="101661" x="3775075" y="4906963"/>
          <p14:tracePt t="101669" x="3738563" y="4933950"/>
          <p14:tracePt t="101677" x="3692525" y="4960938"/>
          <p14:tracePt t="101685" x="3646488" y="4970463"/>
          <p14:tracePt t="101693" x="3609975" y="4987925"/>
          <p14:tracePt t="101701" x="3546475" y="5016500"/>
          <p14:tracePt t="101709" x="3500438" y="5043488"/>
          <p14:tracePt t="101717" x="3436938" y="5053013"/>
          <p14:tracePt t="101725" x="3390900" y="5089525"/>
          <p14:tracePt t="101733" x="3363913" y="5097463"/>
          <p14:tracePt t="101741" x="3317875" y="5106988"/>
          <p14:tracePt t="101749" x="3273425" y="5133975"/>
          <p14:tracePt t="101757" x="3254375" y="5143500"/>
          <p14:tracePt t="101765" x="3227388" y="5153025"/>
          <p14:tracePt t="101774" x="3208338" y="5160963"/>
          <p14:tracePt t="101782" x="3190875" y="5160963"/>
          <p14:tracePt t="101792" x="3181350" y="5170488"/>
          <p14:tracePt t="101807" x="3171825" y="5170488"/>
          <p14:tracePt t="101814" x="3163888" y="5170488"/>
          <p14:tracePt t="101830" x="3154363" y="5180013"/>
          <p14:tracePt t="102078" x="3108325" y="5197475"/>
          <p14:tracePt t="102086" x="3071813" y="5197475"/>
          <p14:tracePt t="102094" x="3027363" y="5207000"/>
          <p14:tracePt t="102102" x="2998788" y="5233988"/>
          <p14:tracePt t="102110" x="2971800" y="5243513"/>
          <p14:tracePt t="102118" x="2954338" y="5243513"/>
          <p14:tracePt t="102127" x="2944813" y="5253038"/>
          <p14:tracePt t="102133" x="2935288" y="5253038"/>
          <p14:tracePt t="102367" x="2971800" y="5253038"/>
          <p14:tracePt t="102373" x="3090863" y="5197475"/>
          <p14:tracePt t="102381" x="3227388" y="5143500"/>
          <p14:tracePt t="102389" x="3373438" y="5126038"/>
          <p14:tracePt t="102397" x="3500438" y="5070475"/>
          <p14:tracePt t="102406" x="3600450" y="5043488"/>
          <p14:tracePt t="102413" x="3702050" y="4979988"/>
          <p14:tracePt t="102421" x="3756025" y="4970463"/>
          <p14:tracePt t="102429" x="3792538" y="4943475"/>
          <p14:tracePt t="102439" x="3802063" y="4933950"/>
          <p14:tracePt t="102449" x="3810000" y="4933950"/>
          <p14:tracePt t="102458" x="3819525" y="4924425"/>
          <p14:tracePt t="102597" x="3819525" y="4943475"/>
          <p14:tracePt t="102607" x="3802063" y="4979988"/>
          <p14:tracePt t="102614" x="3719513" y="5033963"/>
          <p14:tracePt t="102622" x="3636963" y="5070475"/>
          <p14:tracePt t="102630" x="3556000" y="5106988"/>
          <p14:tracePt t="102637" x="3473450" y="5160963"/>
          <p14:tracePt t="102645" x="3427413" y="5189538"/>
          <p14:tracePt t="102653" x="3363913" y="5226050"/>
          <p14:tracePt t="102661" x="3309938" y="5233988"/>
          <p14:tracePt t="102670" x="3263900" y="5262563"/>
          <p14:tracePt t="102677" x="3254375" y="5270500"/>
          <p14:tracePt t="102685" x="3244850" y="5280025"/>
          <p14:tracePt t="102693" x="3236913" y="5280025"/>
          <p14:tracePt t="102815" x="3254375" y="5262563"/>
          <p14:tracePt t="102822" x="3290888" y="5233988"/>
          <p14:tracePt t="102833" x="3354388" y="5197475"/>
          <p14:tracePt t="102837" x="3427413" y="5170488"/>
          <p14:tracePt t="102845" x="3509963" y="5116513"/>
          <p14:tracePt t="102853" x="3592513" y="5060950"/>
          <p14:tracePt t="102861" x="3692525" y="5006975"/>
          <p14:tracePt t="102869" x="3756025" y="4960938"/>
          <p14:tracePt t="102892" x="3856038" y="4914900"/>
          <p14:tracePt t="102893" x="3883025" y="4906963"/>
          <p14:tracePt t="103006" x="3883025" y="4924425"/>
          <p14:tracePt t="103015" x="3838575" y="4970463"/>
          <p14:tracePt t="103029" x="3709988" y="5053013"/>
          <p14:tracePt t="103037" x="3629025" y="5089525"/>
          <p14:tracePt t="103045" x="3600450" y="5106988"/>
          <p14:tracePt t="103053" x="3556000" y="5133975"/>
          <p14:tracePt t="103061" x="3536950" y="5143500"/>
          <p14:tracePt t="103069" x="3527425" y="5143500"/>
          <p14:tracePt t="103077" x="3509963" y="5160963"/>
          <p14:tracePt t="103085" x="3500438" y="5160963"/>
          <p14:tracePt t="103173" x="3536950" y="5160963"/>
          <p14:tracePt t="103181" x="3619500" y="5143500"/>
          <p14:tracePt t="103189" x="3738563" y="5089525"/>
          <p14:tracePt t="103197" x="3902075" y="5024438"/>
          <p14:tracePt t="103206" x="4065588" y="4979988"/>
          <p14:tracePt t="103213" x="4257675" y="4914900"/>
          <p14:tracePt t="103221" x="4376738" y="4860925"/>
          <p14:tracePt t="103230" x="4503738" y="4824413"/>
          <p14:tracePt t="103237" x="4622800" y="4787900"/>
          <p14:tracePt t="103245" x="4649788" y="4787900"/>
          <p14:tracePt t="103254" x="4676775" y="4778375"/>
          <p14:tracePt t="103335" x="4686300" y="4778375"/>
          <p14:tracePt t="103342" x="4649788" y="4814888"/>
          <p14:tracePt t="103351" x="4557713" y="4870450"/>
          <p14:tracePt t="103359" x="4484688" y="4906963"/>
          <p14:tracePt t="103367" x="4403725" y="4951413"/>
          <p14:tracePt t="103376" x="4340225" y="4987925"/>
          <p14:tracePt t="103383" x="4294188" y="5016500"/>
          <p14:tracePt t="103392" x="4230688" y="5060950"/>
          <p14:tracePt t="103399" x="4165600" y="5080000"/>
          <p14:tracePt t="103409" x="4157663" y="5080000"/>
          <p14:tracePt t="103414" x="4148138" y="5089525"/>
          <p14:tracePt t="103526" x="4175125" y="5089525"/>
          <p14:tracePt t="103538" x="4248150" y="5060950"/>
          <p14:tracePt t="103541" x="4311650" y="5024438"/>
          <p14:tracePt t="103549" x="4413250" y="4997450"/>
          <p14:tracePt t="103557" x="4494213" y="4970463"/>
          <p14:tracePt t="103565" x="4530725" y="4960938"/>
          <p14:tracePt t="103573" x="4540250" y="4960938"/>
          <p14:tracePt t="103581" x="4557713" y="4951413"/>
          <p14:tracePt t="103695" x="4557713" y="4960938"/>
          <p14:tracePt t="103704" x="4549775" y="4987925"/>
          <p14:tracePt t="103711" x="4484688" y="5024438"/>
          <p14:tracePt t="103721" x="4421188" y="5053013"/>
          <p14:tracePt t="103728" x="4340225" y="5106988"/>
          <p14:tracePt t="103735" x="4248150" y="5153025"/>
          <p14:tracePt t="103743" x="4202113" y="5170488"/>
          <p14:tracePt t="103751" x="4121150" y="5197475"/>
          <p14:tracePt t="103757" x="4075113" y="5233988"/>
          <p14:tracePt t="103765" x="4048125" y="5243513"/>
          <p14:tracePt t="103773" x="4029075" y="5253038"/>
          <p14:tracePt t="105622" x="4021138" y="5243513"/>
          <p14:tracePt t="105629" x="4011613" y="5243513"/>
          <p14:tracePt t="105637" x="4002088" y="5243513"/>
          <p14:tracePt t="105645" x="3984625" y="5226050"/>
          <p14:tracePt t="105653" x="3975100" y="5216525"/>
          <p14:tracePt t="105661" x="3965575" y="5207000"/>
          <p14:tracePt t="105669" x="3938588" y="5180013"/>
          <p14:tracePt t="105677" x="3902075" y="5133975"/>
          <p14:tracePt t="105685" x="3883025" y="5106988"/>
          <p14:tracePt t="105693" x="3875088" y="5080000"/>
          <p14:tracePt t="105701" x="3838575" y="5016500"/>
          <p14:tracePt t="105709" x="3792538" y="4924425"/>
          <p14:tracePt t="105718" x="3756025" y="4824413"/>
          <p14:tracePt t="105726" x="3702050" y="4724400"/>
          <p14:tracePt t="105734" x="3673475" y="4641850"/>
          <p14:tracePt t="105741" x="3609975" y="4532313"/>
          <p14:tracePt t="105749" x="3573463" y="4432300"/>
          <p14:tracePt t="105757" x="3527425" y="4313238"/>
          <p14:tracePt t="105765" x="3500438" y="4249738"/>
          <p14:tracePt t="105774" x="3463925" y="4176713"/>
          <p14:tracePt t="105781" x="3419475" y="4076700"/>
          <p14:tracePt t="105790" x="3409950" y="4030663"/>
          <p14:tracePt t="105797" x="3400425" y="3994150"/>
          <p14:tracePt t="105806" x="3363913" y="3940175"/>
          <p14:tracePt t="105813" x="3354388" y="3903663"/>
          <p14:tracePt t="105823" x="3354388" y="3857625"/>
          <p14:tracePt t="105831" x="3354388" y="3830638"/>
          <p14:tracePt t="105842" x="3346450" y="3803650"/>
          <p14:tracePt t="105847" x="3346450" y="3775075"/>
          <p14:tracePt t="105860" x="3346450" y="3738563"/>
          <p14:tracePt t="105863" x="3346450" y="3702050"/>
          <p14:tracePt t="105870" x="3346450" y="3684588"/>
          <p14:tracePt t="105877" x="3346450" y="3657600"/>
          <p14:tracePt t="105886" x="3346450" y="3638550"/>
          <p14:tracePt t="105910" x="3363913" y="3538538"/>
          <p14:tracePt t="105917" x="3373438" y="3529013"/>
          <p14:tracePt t="105926" x="3400425" y="3482975"/>
          <p14:tracePt t="105933" x="3419475" y="3475038"/>
          <p14:tracePt t="105941" x="3482975" y="3446463"/>
          <p14:tracePt t="105949" x="3527425" y="3419475"/>
          <p14:tracePt t="105957" x="3600450" y="3392488"/>
          <p14:tracePt t="105965" x="3646488" y="3375025"/>
          <p14:tracePt t="105974" x="3729038" y="3355975"/>
          <p14:tracePt t="105981" x="3765550" y="3346450"/>
          <p14:tracePt t="105990" x="3846513" y="3319463"/>
          <p14:tracePt t="105997" x="3911600" y="3309938"/>
          <p14:tracePt t="106006" x="3965575" y="3302000"/>
          <p14:tracePt t="106013" x="4021138" y="3302000"/>
          <p14:tracePt t="106023" x="4084638" y="3282950"/>
          <p14:tracePt t="106029" x="4157663" y="3282950"/>
          <p14:tracePt t="106039" x="4238625" y="3255963"/>
          <p14:tracePt t="106045" x="4275138" y="3255963"/>
          <p14:tracePt t="106053" x="4330700" y="3255963"/>
          <p14:tracePt t="106061" x="4376738" y="3255963"/>
          <p14:tracePt t="106069" x="4421188" y="3255963"/>
          <p14:tracePt t="106077" x="4467225" y="3255963"/>
          <p14:tracePt t="106085" x="4484688" y="3255963"/>
          <p14:tracePt t="106093" x="4540250" y="3265488"/>
          <p14:tracePt t="106101" x="4640263" y="3292475"/>
          <p14:tracePt t="106109" x="4713288" y="3328988"/>
          <p14:tracePt t="106117" x="4813300" y="3355975"/>
          <p14:tracePt t="106125" x="4895850" y="3411538"/>
          <p14:tracePt t="106133" x="4995863" y="3465513"/>
          <p14:tracePt t="106141" x="5078413" y="3538538"/>
          <p14:tracePt t="106149" x="5159375" y="3611563"/>
          <p14:tracePt t="106157" x="5232400" y="3675063"/>
          <p14:tracePt t="106168" x="5314950" y="3757613"/>
          <p14:tracePt t="106175" x="5360988" y="3857625"/>
          <p14:tracePt t="106182" x="5414963" y="3940175"/>
          <p14:tracePt t="106192" x="5414963" y="4013200"/>
          <p14:tracePt t="106198" x="5424488" y="4094163"/>
          <p14:tracePt t="106208" x="5424488" y="4130675"/>
          <p14:tracePt t="106214" x="5424488" y="4186238"/>
          <p14:tracePt t="106224" x="5424488" y="4240213"/>
          <p14:tracePt t="106230" x="5424488" y="4286250"/>
          <p14:tracePt t="106243" x="5397500" y="4368800"/>
          <p14:tracePt t="106246" x="5387975" y="4405313"/>
          <p14:tracePt t="106257" x="5351463" y="4449763"/>
          <p14:tracePt t="106262" x="5341938" y="4468813"/>
          <p14:tracePt t="106270" x="5305425" y="4514850"/>
          <p14:tracePt t="106278" x="5287963" y="4559300"/>
          <p14:tracePt t="106286" x="5232400" y="4614863"/>
          <p14:tracePt t="106295" x="5224463" y="4641850"/>
          <p14:tracePt t="106302" x="5178425" y="4687888"/>
          <p14:tracePt t="106310" x="5159375" y="4705350"/>
          <p14:tracePt t="106318" x="5114925" y="4751388"/>
          <p14:tracePt t="106326" x="5059363" y="4805363"/>
          <p14:tracePt t="106334" x="5032375" y="4833938"/>
          <p14:tracePt t="106342" x="5005388" y="4851400"/>
          <p14:tracePt t="106350" x="4968875" y="4887913"/>
          <p14:tracePt t="106359" x="4949825" y="4906963"/>
          <p14:tracePt t="106366" x="4932363" y="4924425"/>
          <p14:tracePt t="106373" x="4922838" y="4933950"/>
          <p14:tracePt t="106381" x="4913313" y="4943475"/>
          <p14:tracePt t="106397" x="4905375" y="4951413"/>
          <p14:tracePt t="106429" x="4895850" y="4960938"/>
          <p14:tracePt t="106454" x="4895850" y="4979988"/>
          <p14:tracePt t="106461" x="4868863" y="4997450"/>
          <p14:tracePt t="106493" x="4868863" y="5006975"/>
          <p14:tracePt t="106598" x="4905375" y="4979988"/>
          <p14:tracePt t="106611" x="4986338" y="4924425"/>
          <p14:tracePt t="106613" x="5049838" y="4870450"/>
          <p14:tracePt t="106621" x="5168900" y="4797425"/>
          <p14:tracePt t="106629" x="5287963" y="4751388"/>
          <p14:tracePt t="106637" x="5397500" y="4678363"/>
          <p14:tracePt t="106645" x="5551488" y="4624388"/>
          <p14:tracePt t="106654" x="5697538" y="4578350"/>
          <p14:tracePt t="106661" x="5834063" y="4551363"/>
          <p14:tracePt t="106669" x="5980113" y="4505325"/>
          <p14:tracePt t="106677" x="6126163" y="4486275"/>
          <p14:tracePt t="106685" x="6272213" y="4468813"/>
          <p14:tracePt t="106693" x="6399213" y="4468813"/>
          <p14:tracePt t="106701" x="6527800" y="4468813"/>
          <p14:tracePt t="106710" x="6618288" y="4468813"/>
          <p14:tracePt t="106718" x="6727825" y="4468813"/>
          <p14:tracePt t="106726" x="6791325" y="4468813"/>
          <p14:tracePt t="106734" x="6846888" y="4468813"/>
          <p14:tracePt t="106742" x="6873875" y="4468813"/>
          <p14:tracePt t="106750" x="6892925" y="4468813"/>
          <p14:tracePt t="106758" x="6900863" y="4468813"/>
          <p14:tracePt t="106766" x="6910388" y="4468813"/>
          <p14:tracePt t="106773" x="6929438" y="4468813"/>
          <p14:tracePt t="106781" x="6946900" y="4441825"/>
          <p14:tracePt t="106797" x="6973888" y="4422775"/>
          <p14:tracePt t="106806" x="7010400" y="4386263"/>
          <p14:tracePt t="106814" x="7056438" y="4368800"/>
          <p14:tracePt t="106821" x="7102475" y="4340225"/>
          <p14:tracePt t="106829" x="7165975" y="4313238"/>
          <p14:tracePt t="106837" x="7248525" y="4259263"/>
          <p14:tracePt t="106845" x="7302500" y="4240213"/>
          <p14:tracePt t="106854" x="7366000" y="4213225"/>
          <p14:tracePt t="106862" x="7412038" y="4203700"/>
          <p14:tracePt t="106870" x="7466013" y="4195763"/>
          <p14:tracePt t="106878" x="7512050" y="4176713"/>
          <p14:tracePt t="106896" x="7585075" y="4159250"/>
          <p14:tracePt t="106902" x="7621588" y="4159250"/>
          <p14:tracePt t="106911" x="7631113" y="4159250"/>
          <p14:tracePt t="106918" x="7675563" y="4159250"/>
          <p14:tracePt t="106927" x="7712075" y="4159250"/>
          <p14:tracePt t="106934" x="7777163" y="4159250"/>
          <p14:tracePt t="106944" x="7831138" y="4167188"/>
          <p14:tracePt t="106949" x="7904163" y="4167188"/>
          <p14:tracePt t="106957" x="7977188" y="4167188"/>
          <p14:tracePt t="106965" x="8086725" y="4167188"/>
          <p14:tracePt t="106973" x="8213725" y="4167188"/>
          <p14:tracePt t="106981" x="8350250" y="4130675"/>
          <p14:tracePt t="106990" x="8478838" y="4122738"/>
          <p14:tracePt t="106997" x="8632825" y="4057650"/>
          <p14:tracePt t="107005" x="8778875" y="4030663"/>
          <p14:tracePt t="107013" x="8943975" y="3984625"/>
          <p14:tracePt t="107023" x="9107488" y="39576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9011344" cy="774923"/>
          </a:xfrm>
        </p:spPr>
        <p:txBody>
          <a:bodyPr/>
          <a:lstStyle/>
          <a:p>
            <a:r>
              <a:rPr lang="ja-JP" altLang="en-US" sz="3200" dirty="0"/>
              <a:t>サンプルプログラム</a:t>
            </a:r>
            <a:r>
              <a:rPr lang="en-US" altLang="ja-JP" sz="3200" dirty="0"/>
              <a:t> (sample1.cu, sample_kernel1.cu)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30725"/>
          </a:xfrm>
        </p:spPr>
        <p:txBody>
          <a:bodyPr/>
          <a:lstStyle/>
          <a:p>
            <a:r>
              <a:rPr lang="ja-JP" altLang="en-US" dirty="0"/>
              <a:t>浮動小数の二つの配列の和を求める</a:t>
            </a:r>
            <a:endParaRPr kumimoji="1" lang="en-US" altLang="ja-JP" dirty="0"/>
          </a:p>
          <a:p>
            <a:r>
              <a:rPr lang="ja-JP" altLang="en-US" dirty="0"/>
              <a:t>プログラムの流れ</a:t>
            </a:r>
            <a:r>
              <a:rPr lang="en-US" altLang="ja-JP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ホストでの前処理</a:t>
            </a:r>
            <a:endParaRPr kumimoji="1" lang="en-US" altLang="ja-JP" dirty="0"/>
          </a:p>
          <a:p>
            <a:pPr marL="841375" lvl="1" indent="-514350">
              <a:buFont typeface="+mj-lt"/>
              <a:buAutoNum type="arabicPeriod"/>
            </a:pPr>
            <a:r>
              <a:rPr lang="ja-JP" altLang="en-US" dirty="0"/>
              <a:t>デバイス（</a:t>
            </a:r>
            <a:r>
              <a:rPr lang="en-US" altLang="ja-JP" dirty="0"/>
              <a:t>GPU)</a:t>
            </a:r>
            <a:r>
              <a:rPr lang="ja-JP" altLang="en-US" dirty="0" err="1"/>
              <a:t>での</a:t>
            </a:r>
            <a:r>
              <a:rPr lang="ja-JP" altLang="en-US" dirty="0"/>
              <a:t>メモリ割り付け</a:t>
            </a:r>
            <a:endParaRPr lang="en-US" altLang="ja-JP" dirty="0"/>
          </a:p>
          <a:p>
            <a:pPr marL="841375" lvl="1" indent="-514350">
              <a:buFont typeface="+mj-lt"/>
              <a:buAutoNum type="arabicPeriod"/>
            </a:pPr>
            <a:r>
              <a:rPr lang="ja-JP" altLang="en-US" dirty="0"/>
              <a:t>ホストからデータ転送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Kernel </a:t>
            </a:r>
            <a:r>
              <a:rPr lang="ja-JP" altLang="en-US" dirty="0"/>
              <a:t>呼び出し→ここで</a:t>
            </a:r>
            <a:r>
              <a:rPr lang="en-US" altLang="ja-JP" dirty="0"/>
              <a:t>GPU</a:t>
            </a:r>
            <a:r>
              <a:rPr lang="ja-JP" altLang="en-US" dirty="0"/>
              <a:t>で実行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ホストでの後処理</a:t>
            </a:r>
            <a:endParaRPr lang="en-US" altLang="ja-JP" dirty="0"/>
          </a:p>
          <a:p>
            <a:pPr marL="841375" lvl="1" indent="-514350">
              <a:buFont typeface="+mj-lt"/>
              <a:buAutoNum type="arabicPeriod"/>
            </a:pPr>
            <a:r>
              <a:rPr lang="ja-JP" altLang="en-US" dirty="0"/>
              <a:t>デバイスからデータ転送</a:t>
            </a:r>
            <a:endParaRPr kumimoji="1" lang="en-US" altLang="ja-JP" dirty="0"/>
          </a:p>
          <a:p>
            <a:pPr marL="841375" lvl="1" indent="-514350">
              <a:buFont typeface="+mj-lt"/>
              <a:buAutoNum type="arabicPeriod"/>
            </a:pPr>
            <a:r>
              <a:rPr lang="ja-JP" altLang="en-US" dirty="0"/>
              <a:t>ホストでの処理</a:t>
            </a:r>
            <a:endParaRPr kumimoji="1" lang="en-US" altLang="ja-JP" dirty="0"/>
          </a:p>
          <a:p>
            <a:pPr marL="841375" lvl="1" indent="-514350">
              <a:buFont typeface="+mj-lt"/>
              <a:buAutoNum type="arabicPeriod"/>
            </a:pPr>
            <a:r>
              <a:rPr lang="ja-JP" altLang="en-US" dirty="0"/>
              <a:t>デバイスのメモリの解放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4A99B67-8EC3-4F6C-8818-DE7A67310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80"/>
    </mc:Choice>
    <mc:Fallback xmlns="">
      <p:transition spd="slow" advTm="8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" x="8277225" y="3665538"/>
          <p14:tracePt t="542" x="7858125" y="3711575"/>
          <p14:tracePt t="551" x="7585075" y="3730625"/>
          <p14:tracePt t="559" x="7256463" y="3794125"/>
          <p14:tracePt t="567" x="6983413" y="3830638"/>
          <p14:tracePt t="575" x="6764338" y="3875088"/>
          <p14:tracePt t="583" x="6581775" y="3875088"/>
          <p14:tracePt t="591" x="6435725" y="3894138"/>
          <p14:tracePt t="599" x="6291263" y="3894138"/>
          <p14:tracePt t="607" x="6162675" y="3894138"/>
          <p14:tracePt t="615" x="6072188" y="3894138"/>
          <p14:tracePt t="623" x="6007100" y="3894138"/>
          <p14:tracePt t="631" x="5972175" y="3894138"/>
          <p14:tracePt t="639" x="5943600" y="3894138"/>
          <p14:tracePt t="647" x="5926138" y="3894138"/>
          <p14:tracePt t="654" x="5899150" y="3894138"/>
          <p14:tracePt t="664" x="5889625" y="3894138"/>
          <p14:tracePt t="673" x="5880100" y="3894138"/>
          <p14:tracePt t="680" x="5870575" y="3894138"/>
          <p14:tracePt t="689" x="5853113" y="3894138"/>
          <p14:tracePt t="706" x="5834063" y="3894138"/>
          <p14:tracePt t="712" x="5826125" y="3894138"/>
          <p14:tracePt t="799" x="5816600" y="3894138"/>
          <p14:tracePt t="42889" x="5807075" y="3903663"/>
          <p14:tracePt t="42898" x="5724525" y="3967163"/>
          <p14:tracePt t="42905" x="5624513" y="4021138"/>
          <p14:tracePt t="42912" x="5524500" y="4076700"/>
          <p14:tracePt t="42921" x="5470525" y="4094163"/>
          <p14:tracePt t="42927" x="5424488" y="4113213"/>
          <p14:tracePt t="42935" x="5405438" y="4122738"/>
          <p14:tracePt t="42943" x="5378450" y="4122738"/>
          <p14:tracePt t="42953" x="5360988" y="4130675"/>
          <p14:tracePt t="42967" x="5341938" y="4130675"/>
          <p14:tracePt t="42975" x="5334000" y="4130675"/>
          <p14:tracePt t="42991" x="5324475" y="4130675"/>
          <p14:tracePt t="42999" x="5314950" y="4130675"/>
          <p14:tracePt t="43008" x="5305425" y="4130675"/>
          <p14:tracePt t="43018" x="5305425" y="4113213"/>
          <p14:tracePt t="43023" x="5305425" y="4103688"/>
          <p14:tracePt t="43031" x="5297488" y="4094163"/>
          <p14:tracePt t="43087" x="5287963" y="4086225"/>
          <p14:tracePt t="43103" x="5268913" y="4076700"/>
          <p14:tracePt t="43111" x="5251450" y="4076700"/>
          <p14:tracePt t="43119" x="5205413" y="4067175"/>
          <p14:tracePt t="43127" x="5178425" y="4067175"/>
          <p14:tracePt t="43135" x="5151438" y="4057650"/>
          <p14:tracePt t="43144" x="5105400" y="4040188"/>
          <p14:tracePt t="43152" x="5078413" y="4021138"/>
          <p14:tracePt t="43158" x="5022850" y="4003675"/>
          <p14:tracePt t="43167" x="4978400" y="3976688"/>
          <p14:tracePt t="43175" x="4913313" y="3967163"/>
          <p14:tracePt t="43183" x="4868863" y="3948113"/>
          <p14:tracePt t="43191" x="4813300" y="3930650"/>
          <p14:tracePt t="43200" x="4767263" y="3921125"/>
          <p14:tracePt t="43208" x="4759325" y="3921125"/>
          <p14:tracePt t="43218" x="4740275" y="3921125"/>
          <p14:tracePt t="43224" x="4713288" y="3921125"/>
          <p14:tracePt t="43248" x="4703763" y="3921125"/>
          <p14:tracePt t="43272" x="4695825" y="3921125"/>
          <p14:tracePt t="43280" x="4676775" y="3921125"/>
          <p14:tracePt t="43296" x="4667250" y="3921125"/>
          <p14:tracePt t="43304" x="4659313" y="3921125"/>
          <p14:tracePt t="43356" x="4649788" y="3930650"/>
          <p14:tracePt t="43449" x="4667250" y="3930650"/>
          <p14:tracePt t="43457" x="4795838" y="3930650"/>
          <p14:tracePt t="43464" x="4978400" y="3930650"/>
          <p14:tracePt t="43473" x="5178425" y="3930650"/>
          <p14:tracePt t="43480" x="5405438" y="3903663"/>
          <p14:tracePt t="43489" x="5588000" y="3894138"/>
          <p14:tracePt t="43497" x="5770563" y="3857625"/>
          <p14:tracePt t="43505" x="5953125" y="3857625"/>
          <p14:tracePt t="43512" x="6080125" y="3830638"/>
          <p14:tracePt t="43521" x="6189663" y="3821113"/>
          <p14:tracePt t="43527" x="6254750" y="3803650"/>
          <p14:tracePt t="43535" x="6345238" y="3803650"/>
          <p14:tracePt t="43543" x="6399213" y="3803650"/>
          <p14:tracePt t="43553" x="6454775" y="3803650"/>
          <p14:tracePt t="43558" x="6518275" y="3803650"/>
          <p14:tracePt t="43569" x="6573838" y="3803650"/>
          <p14:tracePt t="43575" x="6600825" y="3803650"/>
          <p14:tracePt t="43584" x="6618288" y="3803650"/>
          <p14:tracePt t="43751" x="6545263" y="3803650"/>
          <p14:tracePt t="43760" x="6354763" y="3840163"/>
          <p14:tracePt t="43769" x="6145213" y="3911600"/>
          <p14:tracePt t="43776" x="5935663" y="3940175"/>
          <p14:tracePt t="43787" x="5653088" y="3976688"/>
          <p14:tracePt t="43792" x="5368925" y="4013200"/>
          <p14:tracePt t="43803" x="5122863" y="4049713"/>
          <p14:tracePt t="43808" x="4849813" y="4086225"/>
          <p14:tracePt t="43818" x="4603750" y="4122738"/>
          <p14:tracePt t="43824" x="4403725" y="4140200"/>
          <p14:tracePt t="43832" x="4275138" y="4167188"/>
          <p14:tracePt t="43841" x="4121150" y="4186238"/>
          <p14:tracePt t="43851" x="4011613" y="4195763"/>
          <p14:tracePt t="43856" x="3956050" y="4203700"/>
          <p14:tracePt t="43863" x="3938588" y="4203700"/>
          <p14:tracePt t="43887" x="3911600" y="4203700"/>
          <p14:tracePt t="43937" x="3846513" y="4203700"/>
          <p14:tracePt t="43947" x="3746500" y="4203700"/>
          <p14:tracePt t="43952" x="3636963" y="4203700"/>
          <p14:tracePt t="43960" x="3546475" y="4203700"/>
          <p14:tracePt t="43968" x="3419475" y="4203700"/>
          <p14:tracePt t="43976" x="3363913" y="4203700"/>
          <p14:tracePt t="43984" x="3254375" y="4203700"/>
          <p14:tracePt t="43991" x="3208338" y="4186238"/>
          <p14:tracePt t="44001" x="3181350" y="4186238"/>
          <p14:tracePt t="44009" x="3163888" y="4176713"/>
          <p14:tracePt t="44019" x="3154363" y="4176713"/>
          <p14:tracePt t="44152" x="3144838" y="4176713"/>
          <p14:tracePt t="44161" x="3100388" y="4176713"/>
          <p14:tracePt t="44168" x="3063875" y="4176713"/>
          <p14:tracePt t="44177" x="2981325" y="4186238"/>
          <p14:tracePt t="44187" x="2889250" y="4195763"/>
          <p14:tracePt t="44196" x="2781300" y="4195763"/>
          <p14:tracePt t="44202" x="2652713" y="4195763"/>
          <p14:tracePt t="44208" x="2489200" y="4195763"/>
          <p14:tracePt t="44218" x="2397125" y="4195763"/>
          <p14:tracePt t="44222" x="2214563" y="4195763"/>
          <p14:tracePt t="44231" x="2033588" y="4195763"/>
          <p14:tracePt t="44239" x="1887538" y="4195763"/>
          <p14:tracePt t="44247" x="1758950" y="4195763"/>
          <p14:tracePt t="44255" x="1631950" y="4195763"/>
          <p14:tracePt t="44262" x="1541463" y="4195763"/>
          <p14:tracePt t="44271" x="1458913" y="4186238"/>
          <p14:tracePt t="44279" x="1439863" y="4186238"/>
          <p14:tracePt t="44287" x="1422400" y="4186238"/>
          <p14:tracePt t="44529" x="1403350" y="4176713"/>
          <p14:tracePt t="44536" x="1439863" y="4176713"/>
          <p14:tracePt t="44544" x="1585913" y="4176713"/>
          <p14:tracePt t="44552" x="1778000" y="4176713"/>
          <p14:tracePt t="44560" x="2005013" y="4176713"/>
          <p14:tracePt t="44572" x="2179638" y="4176713"/>
          <p14:tracePt t="44576" x="2406650" y="4176713"/>
          <p14:tracePt t="44586" x="2662238" y="4176713"/>
          <p14:tracePt t="44592" x="2925763" y="4176713"/>
          <p14:tracePt t="44602" x="3154363" y="4176713"/>
          <p14:tracePt t="44608" x="3354388" y="4176713"/>
          <p14:tracePt t="44618" x="3556000" y="4176713"/>
          <p14:tracePt t="44625" x="3709988" y="4176713"/>
          <p14:tracePt t="44632" x="3856038" y="4176713"/>
          <p14:tracePt t="44640" x="4002088" y="4176713"/>
          <p14:tracePt t="44648" x="4138613" y="4159250"/>
          <p14:tracePt t="44656" x="4230688" y="4149725"/>
          <p14:tracePt t="44662" x="4357688" y="4113213"/>
          <p14:tracePt t="44670" x="4457700" y="4103688"/>
          <p14:tracePt t="44679" x="4549775" y="4103688"/>
          <p14:tracePt t="44687" x="4622800" y="4076700"/>
          <p14:tracePt t="44695" x="4686300" y="4049713"/>
          <p14:tracePt t="44703" x="4767263" y="4021138"/>
          <p14:tracePt t="44711" x="4822825" y="4021138"/>
          <p14:tracePt t="44719" x="4876800" y="4013200"/>
          <p14:tracePt t="44727" x="4913313" y="4013200"/>
          <p14:tracePt t="44735" x="4978400" y="3984625"/>
          <p14:tracePt t="44751" x="5014913" y="3984625"/>
          <p14:tracePt t="44760" x="5022850" y="3984625"/>
          <p14:tracePt t="44785" x="5032375" y="3984625"/>
          <p14:tracePt t="44792" x="5059363" y="3984625"/>
          <p14:tracePt t="44805" x="5078413" y="3976688"/>
          <p14:tracePt t="44808" x="5151438" y="3976688"/>
          <p14:tracePt t="44820" x="5241925" y="3967163"/>
          <p14:tracePt t="44824" x="5314950" y="3967163"/>
          <p14:tracePt t="44835" x="5441950" y="3967163"/>
          <p14:tracePt t="44840" x="5570538" y="3967163"/>
          <p14:tracePt t="44847" x="5680075" y="3967163"/>
          <p14:tracePt t="44855" x="5826125" y="3967163"/>
          <p14:tracePt t="44863" x="5972175" y="3967163"/>
          <p14:tracePt t="44888" x="6354763" y="3967163"/>
          <p14:tracePt t="44895" x="6427788" y="3967163"/>
          <p14:tracePt t="44903" x="6491288" y="3984625"/>
          <p14:tracePt t="44911" x="6537325" y="3994150"/>
          <p14:tracePt t="44919" x="6591300" y="4003675"/>
          <p14:tracePt t="44927" x="6618288" y="4013200"/>
          <p14:tracePt t="44935" x="6681788" y="4040188"/>
          <p14:tracePt t="44943" x="6700838" y="4040188"/>
          <p14:tracePt t="44951" x="6718300" y="4049713"/>
          <p14:tracePt t="44960" x="6754813" y="4049713"/>
          <p14:tracePt t="44969" x="6764338" y="4057650"/>
          <p14:tracePt t="44976" x="6800850" y="4067175"/>
          <p14:tracePt t="44992" x="6819900" y="4067175"/>
          <p14:tracePt t="45005" x="6837363" y="4067175"/>
          <p14:tracePt t="45008" x="6846888" y="4067175"/>
          <p14:tracePt t="45019" x="6883400" y="4086225"/>
          <p14:tracePt t="45024" x="6892925" y="4086225"/>
          <p14:tracePt t="45036" x="6900863" y="4086225"/>
          <p14:tracePt t="45042" x="6910388" y="4086225"/>
          <p14:tracePt t="45104" x="6919913" y="4086225"/>
          <p14:tracePt t="45113" x="6937375" y="4086225"/>
          <p14:tracePt t="45120" x="6992938" y="4094163"/>
          <p14:tracePt t="45128" x="7029450" y="4103688"/>
          <p14:tracePt t="45135" x="7056438" y="4113213"/>
          <p14:tracePt t="45144" x="7083425" y="4130675"/>
          <p14:tracePt t="45151" x="7102475" y="4140200"/>
          <p14:tracePt t="45160" x="7110413" y="4149725"/>
          <p14:tracePt t="45168" x="7119938" y="4159250"/>
          <p14:tracePt t="45184" x="7129463" y="4167188"/>
          <p14:tracePt t="45208" x="7129463" y="4176713"/>
          <p14:tracePt t="45215" x="7129463" y="4186238"/>
          <p14:tracePt t="45223" x="7129463" y="4195763"/>
          <p14:tracePt t="45231" x="7129463" y="4213225"/>
          <p14:tracePt t="45239" x="7129463" y="4222750"/>
          <p14:tracePt t="45256" x="7129463" y="4240213"/>
          <p14:tracePt t="45263" x="7110413" y="4259263"/>
          <p14:tracePt t="45272" x="7092950" y="4259263"/>
          <p14:tracePt t="45279" x="7073900" y="4268788"/>
          <p14:tracePt t="45287" x="7029450" y="4268788"/>
          <p14:tracePt t="45295" x="7000875" y="4268788"/>
          <p14:tracePt t="45303" x="6946900" y="4268788"/>
          <p14:tracePt t="45311" x="6919913" y="4268788"/>
          <p14:tracePt t="45319" x="6883400" y="4268788"/>
          <p14:tracePt t="45327" x="6837363" y="4268788"/>
          <p14:tracePt t="45335" x="6764338" y="4259263"/>
          <p14:tracePt t="45343" x="6710363" y="4240213"/>
          <p14:tracePt t="45351" x="6654800" y="4240213"/>
          <p14:tracePt t="45359" x="6591300" y="4232275"/>
          <p14:tracePt t="45368" x="6564313" y="4232275"/>
          <p14:tracePt t="45375" x="6537325" y="4232275"/>
          <p14:tracePt t="45383" x="6491288" y="4232275"/>
          <p14:tracePt t="45391" x="6435725" y="4232275"/>
          <p14:tracePt t="45400" x="6399213" y="4232275"/>
          <p14:tracePt t="45407" x="6381750" y="4232275"/>
          <p14:tracePt t="45415" x="6335713" y="4232275"/>
          <p14:tracePt t="45423" x="6281738" y="4232275"/>
          <p14:tracePt t="45431" x="6208713" y="4240213"/>
          <p14:tracePt t="45439" x="6145213" y="4276725"/>
          <p14:tracePt t="45447" x="6053138" y="4286250"/>
          <p14:tracePt t="45457" x="5972175" y="4332288"/>
          <p14:tracePt t="45463" x="5907088" y="4340225"/>
          <p14:tracePt t="45471" x="5853113" y="4349750"/>
          <p14:tracePt t="45479" x="5780088" y="4349750"/>
          <p14:tracePt t="45488" x="5716588" y="4368800"/>
          <p14:tracePt t="45495" x="5616575" y="4395788"/>
          <p14:tracePt t="45504" x="5543550" y="4395788"/>
          <p14:tracePt t="45511" x="5487988" y="4405313"/>
          <p14:tracePt t="45519" x="5397500" y="4405313"/>
          <p14:tracePt t="45527" x="5324475" y="4405313"/>
          <p14:tracePt t="45535" x="5214938" y="4405313"/>
          <p14:tracePt t="45543" x="5114925" y="4405313"/>
          <p14:tracePt t="45551" x="5005388" y="4405313"/>
          <p14:tracePt t="45560" x="4913313" y="4405313"/>
          <p14:tracePt t="45570" x="4803775" y="4405313"/>
          <p14:tracePt t="45576" x="4676775" y="4405313"/>
          <p14:tracePt t="45586" x="4567238" y="4395788"/>
          <p14:tracePt t="45592" x="4457700" y="4386263"/>
          <p14:tracePt t="45602" x="4348163" y="4386263"/>
          <p14:tracePt t="45607" x="4248150" y="4368800"/>
          <p14:tracePt t="45615" x="4175125" y="4368800"/>
          <p14:tracePt t="45623" x="4102100" y="4368800"/>
          <p14:tracePt t="45631" x="4048125" y="4368800"/>
          <p14:tracePt t="45639" x="4011613" y="4368800"/>
          <p14:tracePt t="45647" x="3965575" y="4368800"/>
          <p14:tracePt t="45655" x="3929063" y="4368800"/>
          <p14:tracePt t="45663" x="3883025" y="4395788"/>
          <p14:tracePt t="45671" x="3838575" y="4413250"/>
          <p14:tracePt t="45679" x="3792538" y="4432300"/>
          <p14:tracePt t="45687" x="3765550" y="4449763"/>
          <p14:tracePt t="45695" x="3702050" y="4459288"/>
          <p14:tracePt t="45704" x="3646488" y="4468813"/>
          <p14:tracePt t="45712" x="3563938" y="4495800"/>
          <p14:tracePt t="45723" x="3473450" y="4514850"/>
          <p14:tracePt t="45727" x="3382963" y="4522788"/>
          <p14:tracePt t="45735" x="3254375" y="4522788"/>
          <p14:tracePt t="45744" x="3127375" y="4522788"/>
          <p14:tracePt t="45753" x="2981325" y="4522788"/>
          <p14:tracePt t="45760" x="2835275" y="4522788"/>
          <p14:tracePt t="45769" x="2689225" y="4522788"/>
          <p14:tracePt t="45776" x="2562225" y="4522788"/>
          <p14:tracePt t="45785" x="2433638" y="4505325"/>
          <p14:tracePt t="45792" x="2279650" y="4459288"/>
          <p14:tracePt t="45802" x="2179638" y="4405313"/>
          <p14:tracePt t="45808" x="2106613" y="4376738"/>
          <p14:tracePt t="45817" x="2005013" y="4322763"/>
          <p14:tracePt t="45824" x="1924050" y="4276725"/>
          <p14:tracePt t="45832" x="1878013" y="4268788"/>
          <p14:tracePt t="45840" x="1841500" y="4259263"/>
          <p14:tracePt t="45847" x="1824038" y="4240213"/>
          <p14:tracePt t="45855" x="1814513" y="4240213"/>
          <p14:tracePt t="46232" x="1804988" y="4240213"/>
          <p14:tracePt t="46241" x="1851025" y="4276725"/>
          <p14:tracePt t="46248" x="1878013" y="4303713"/>
          <p14:tracePt t="46256" x="1951038" y="4340225"/>
          <p14:tracePt t="46264" x="1997075" y="4359275"/>
          <p14:tracePt t="46272" x="2078038" y="4405313"/>
          <p14:tracePt t="46280" x="2133600" y="4413250"/>
          <p14:tracePt t="46288" x="2233613" y="4441825"/>
          <p14:tracePt t="46295" x="2343150" y="4441825"/>
          <p14:tracePt t="46303" x="2433638" y="4441825"/>
          <p14:tracePt t="46311" x="2525713" y="4441825"/>
          <p14:tracePt t="46319" x="2598738" y="4441825"/>
          <p14:tracePt t="46327" x="2671763" y="4441825"/>
          <p14:tracePt t="46335" x="2781300" y="4441825"/>
          <p14:tracePt t="46343" x="2862263" y="4432300"/>
          <p14:tracePt t="46351" x="2944813" y="4395788"/>
          <p14:tracePt t="46360" x="2998788" y="4368800"/>
          <p14:tracePt t="46368" x="3117850" y="4340225"/>
          <p14:tracePt t="46375" x="3190875" y="4313238"/>
          <p14:tracePt t="46383" x="3309938" y="4276725"/>
          <p14:tracePt t="46391" x="3400425" y="4259263"/>
          <p14:tracePt t="46399" x="3536950" y="4249738"/>
          <p14:tracePt t="46407" x="3683000" y="4232275"/>
          <p14:tracePt t="46415" x="3829050" y="4203700"/>
          <p14:tracePt t="46423" x="4011613" y="4167188"/>
          <p14:tracePt t="46431" x="4211638" y="4167188"/>
          <p14:tracePt t="46439" x="4376738" y="4167188"/>
          <p14:tracePt t="46447" x="4540250" y="4167188"/>
          <p14:tracePt t="46455" x="4713288" y="4167188"/>
          <p14:tracePt t="46464" x="4822825" y="4167188"/>
          <p14:tracePt t="46471" x="4922838" y="4167188"/>
          <p14:tracePt t="46480" x="4995863" y="4167188"/>
          <p14:tracePt t="46487" x="5041900" y="4186238"/>
          <p14:tracePt t="46495" x="5059363" y="4195763"/>
          <p14:tracePt t="46503" x="5086350" y="4203700"/>
          <p14:tracePt t="46511" x="5114925" y="4232275"/>
          <p14:tracePt t="46519" x="5122863" y="4240213"/>
          <p14:tracePt t="46535" x="5132388" y="4249738"/>
          <p14:tracePt t="46600" x="5151438" y="4249738"/>
          <p14:tracePt t="46608" x="5168900" y="4232275"/>
          <p14:tracePt t="46616" x="5187950" y="4222750"/>
          <p14:tracePt t="46624" x="5205413" y="4213225"/>
          <p14:tracePt t="46640" x="5224463" y="4213225"/>
          <p14:tracePt t="46648" x="5232400" y="4213225"/>
          <p14:tracePt t="46656" x="5251450" y="4213225"/>
          <p14:tracePt t="46664" x="5287963" y="4213225"/>
          <p14:tracePt t="46672" x="5341938" y="4213225"/>
          <p14:tracePt t="46680" x="5397500" y="4213225"/>
          <p14:tracePt t="46688" x="5434013" y="4213225"/>
          <p14:tracePt t="46696" x="5461000" y="4213225"/>
          <p14:tracePt t="46704" x="5487988" y="4213225"/>
          <p14:tracePt t="46712" x="5524500" y="4232275"/>
          <p14:tracePt t="46720" x="5543550" y="4249738"/>
          <p14:tracePt t="46729" x="5551488" y="4259263"/>
          <p14:tracePt t="46735" x="5551488" y="4268788"/>
          <p14:tracePt t="46743" x="5551488" y="4276725"/>
          <p14:tracePt t="46752" x="5551488" y="4286250"/>
          <p14:tracePt t="46760" x="5551488" y="4295775"/>
          <p14:tracePt t="47112" x="5551488" y="4322763"/>
          <p14:tracePt t="47128" x="5643563" y="4340225"/>
          <p14:tracePt t="47136" x="5753100" y="4359275"/>
          <p14:tracePt t="47145" x="5880100" y="4359275"/>
          <p14:tracePt t="47151" x="6007100" y="4359275"/>
          <p14:tracePt t="47161" x="6116638" y="4359275"/>
          <p14:tracePt t="47170" x="6226175" y="4359275"/>
          <p14:tracePt t="47181" x="6299200" y="4359275"/>
          <p14:tracePt t="47185" x="6372225" y="4359275"/>
          <p14:tracePt t="47193" x="6418263" y="4359275"/>
          <p14:tracePt t="47203" x="6445250" y="4359275"/>
          <p14:tracePt t="47211" x="6454775" y="4359275"/>
          <p14:tracePt t="47218" x="6472238" y="4349750"/>
          <p14:tracePt t="47230" x="6491288" y="4332288"/>
          <p14:tracePt t="47425" x="6481763" y="4332288"/>
          <p14:tracePt t="47432" x="6427788" y="4332288"/>
          <p14:tracePt t="47444" x="6372225" y="4332288"/>
          <p14:tracePt t="47448" x="6272213" y="4340225"/>
          <p14:tracePt t="47456" x="6218238" y="4359275"/>
          <p14:tracePt t="47463" x="6145213" y="4359275"/>
          <p14:tracePt t="47471" x="6080125" y="4359275"/>
          <p14:tracePt t="47479" x="6007100" y="4359275"/>
          <p14:tracePt t="47487" x="5935663" y="4359275"/>
          <p14:tracePt t="47495" x="5880100" y="4359275"/>
          <p14:tracePt t="47503" x="5789613" y="4359275"/>
          <p14:tracePt t="47511" x="5688013" y="4340225"/>
          <p14:tracePt t="47519" x="5616575" y="4340225"/>
          <p14:tracePt t="47527" x="5561013" y="4340225"/>
          <p14:tracePt t="47535" x="5487988" y="4340225"/>
          <p14:tracePt t="47543" x="5434013" y="4340225"/>
          <p14:tracePt t="47551" x="5387975" y="4340225"/>
          <p14:tracePt t="47559" x="5324475" y="4340225"/>
          <p14:tracePt t="47567" x="5241925" y="4368800"/>
          <p14:tracePt t="47575" x="5159375" y="4405313"/>
          <p14:tracePt t="47584" x="5059363" y="4432300"/>
          <p14:tracePt t="47591" x="4949825" y="4478338"/>
          <p14:tracePt t="47600" x="4803775" y="4505325"/>
          <p14:tracePt t="47607" x="4686300" y="4551363"/>
          <p14:tracePt t="47616" x="4549775" y="4614863"/>
          <p14:tracePt t="47623" x="4440238" y="4641850"/>
          <p14:tracePt t="47631" x="4303713" y="4678363"/>
          <p14:tracePt t="47640" x="4211638" y="4697413"/>
          <p14:tracePt t="47649" x="4157663" y="4705350"/>
          <p14:tracePt t="47655" x="4075113" y="4724400"/>
          <p14:tracePt t="47663" x="4021138" y="4724400"/>
          <p14:tracePt t="47671" x="3984625" y="4724400"/>
          <p14:tracePt t="47681" x="3929063" y="4724400"/>
          <p14:tracePt t="47687" x="3883025" y="4724400"/>
          <p14:tracePt t="47695" x="3865563" y="4724400"/>
          <p14:tracePt t="47703" x="3829050" y="4724400"/>
          <p14:tracePt t="47710" x="3783013" y="4724400"/>
          <p14:tracePt t="47720" x="3765550" y="4724400"/>
          <p14:tracePt t="47728" x="3746500" y="4724400"/>
          <p14:tracePt t="47736" x="3729038" y="4724400"/>
          <p14:tracePt t="47744" x="3719513" y="4724400"/>
          <p14:tracePt t="47752" x="3673475" y="4697413"/>
          <p14:tracePt t="47768" x="3646488" y="4697413"/>
          <p14:tracePt t="47775" x="3629025" y="4697413"/>
          <p14:tracePt t="47784" x="3582988" y="4714875"/>
          <p14:tracePt t="47791" x="3536950" y="4724400"/>
          <p14:tracePt t="47800" x="3500438" y="4741863"/>
          <p14:tracePt t="47807" x="3436938" y="4751388"/>
          <p14:tracePt t="47815" x="3390900" y="4768850"/>
          <p14:tracePt t="47823" x="3336925" y="4778375"/>
          <p14:tracePt t="47831" x="3290888" y="4797425"/>
          <p14:tracePt t="47839" x="3217863" y="4814888"/>
          <p14:tracePt t="47847" x="3100388" y="4841875"/>
          <p14:tracePt t="47855" x="3044825" y="4841875"/>
          <p14:tracePt t="47866" x="2962275" y="4870450"/>
          <p14:tracePt t="47871" x="2852738" y="4878388"/>
          <p14:tracePt t="47884" x="2798763" y="4878388"/>
          <p14:tracePt t="47887" x="2725738" y="4878388"/>
          <p14:tracePt t="47895" x="2652713" y="4878388"/>
          <p14:tracePt t="47903" x="2552700" y="4878388"/>
          <p14:tracePt t="47911" x="2498725" y="4878388"/>
          <p14:tracePt t="47919" x="2443163" y="4878388"/>
          <p14:tracePt t="47927" x="2416175" y="4878388"/>
          <p14:tracePt t="47935" x="2370138" y="4878388"/>
          <p14:tracePt t="47943" x="2343150" y="4870450"/>
          <p14:tracePt t="47951" x="2316163" y="4860925"/>
          <p14:tracePt t="47960" x="2279650" y="4851400"/>
          <p14:tracePt t="47976" x="2243138" y="4841875"/>
          <p14:tracePt t="47984" x="2233613" y="4833938"/>
          <p14:tracePt t="48207" x="2214563" y="4814888"/>
          <p14:tracePt t="48215" x="2187575" y="4787900"/>
          <p14:tracePt t="48223" x="2187575" y="4778375"/>
          <p14:tracePt t="48233" x="2151063" y="4741863"/>
          <p14:tracePt t="48240" x="2124075" y="4705350"/>
          <p14:tracePt t="48248" x="2087563" y="4678363"/>
          <p14:tracePt t="48256" x="2070100" y="4668838"/>
          <p14:tracePt t="48267" x="2024063" y="4632325"/>
          <p14:tracePt t="48272" x="2024063" y="4624388"/>
          <p14:tracePt t="48284" x="1978025" y="4605338"/>
          <p14:tracePt t="48298" x="1951038" y="4587875"/>
          <p14:tracePt t="48304" x="1931988" y="4587875"/>
          <p14:tracePt t="48312" x="1905000" y="4587875"/>
          <p14:tracePt t="48320" x="1895475" y="4578350"/>
          <p14:tracePt t="48329" x="1868488" y="4578350"/>
          <p14:tracePt t="48336" x="1851025" y="4568825"/>
          <p14:tracePt t="48344" x="1841500" y="4568825"/>
          <p14:tracePt t="48354" x="1824038" y="4568825"/>
          <p14:tracePt t="48360" x="1804988" y="4559300"/>
          <p14:tracePt t="48369" x="1795463" y="4559300"/>
          <p14:tracePt t="48376" x="1778000" y="4559300"/>
          <p14:tracePt t="48386" x="1751013" y="4559300"/>
          <p14:tracePt t="48392" x="1722438" y="4559300"/>
          <p14:tracePt t="48402" x="1704975" y="4541838"/>
          <p14:tracePt t="48418" x="1677988" y="4541838"/>
          <p14:tracePt t="48424" x="1641475" y="4532313"/>
          <p14:tracePt t="48432" x="1631950" y="4532313"/>
          <p14:tracePt t="48440" x="1622425" y="4522788"/>
          <p14:tracePt t="48448" x="1612900" y="4514850"/>
          <p14:tracePt t="48465" x="1595438" y="4514850"/>
          <p14:tracePt t="48472" x="1568450" y="4495800"/>
          <p14:tracePt t="48483" x="1558925" y="4486275"/>
          <p14:tracePt t="48498" x="1549400" y="4478338"/>
          <p14:tracePt t="48771" x="1612900" y="4478338"/>
          <p14:tracePt t="48777" x="1814513" y="4478338"/>
          <p14:tracePt t="48783" x="2114550" y="4478338"/>
          <p14:tracePt t="48791" x="2525713" y="4478338"/>
          <p14:tracePt t="48799" x="3081338" y="4478338"/>
          <p14:tracePt t="48807" x="3600450" y="4449763"/>
          <p14:tracePt t="48816" x="4048125" y="4449763"/>
          <p14:tracePt t="48823" x="4494213" y="4449763"/>
          <p14:tracePt t="48831" x="4905375" y="4449763"/>
          <p14:tracePt t="48839" x="5132388" y="4449763"/>
          <p14:tracePt t="48847" x="5360988" y="4449763"/>
          <p14:tracePt t="48855" x="5524500" y="4449763"/>
          <p14:tracePt t="48864" x="5616575" y="4449763"/>
          <p14:tracePt t="48886" x="5697538" y="4449763"/>
          <p14:tracePt t="48959" x="5707063" y="4449763"/>
          <p14:tracePt t="48975" x="5716588" y="4449763"/>
          <p14:tracePt t="48983" x="5753100" y="4449763"/>
          <p14:tracePt t="48992" x="5853113" y="4449763"/>
          <p14:tracePt t="48999" x="5943600" y="4449763"/>
          <p14:tracePt t="49008" x="6072188" y="4441825"/>
          <p14:tracePt t="49015" x="6162675" y="4422775"/>
          <p14:tracePt t="49023" x="6254750" y="4422775"/>
          <p14:tracePt t="49031" x="6345238" y="4422775"/>
          <p14:tracePt t="49039" x="6427788" y="4422775"/>
          <p14:tracePt t="49047" x="6518275" y="4422775"/>
          <p14:tracePt t="49055" x="6545263" y="4422775"/>
          <p14:tracePt t="49063" x="6573838" y="4422775"/>
          <p14:tracePt t="49071" x="6591300" y="4422775"/>
          <p14:tracePt t="49592" x="6600825" y="4432300"/>
          <p14:tracePt t="49603" x="6581775" y="4478338"/>
          <p14:tracePt t="49609" x="6564313" y="4486275"/>
          <p14:tracePt t="49618" x="6518275" y="4495800"/>
          <p14:tracePt t="49664" x="6508750" y="4505325"/>
          <p14:tracePt t="49792" x="6491288" y="4468813"/>
          <p14:tracePt t="49804" x="6481763" y="4468813"/>
          <p14:tracePt t="49807" x="6472238" y="4459288"/>
          <p14:tracePt t="49815" x="6472238" y="4449763"/>
          <p14:tracePt t="49822" x="6464300" y="4432300"/>
          <p14:tracePt t="49855" x="6454775" y="4432300"/>
          <p14:tracePt t="49887" x="6445250" y="4432300"/>
          <p14:tracePt t="49895" x="6408738" y="4432300"/>
          <p14:tracePt t="49903" x="6381750" y="4441825"/>
          <p14:tracePt t="49911" x="6335713" y="4449763"/>
          <p14:tracePt t="49999" x="6326188" y="4449763"/>
          <p14:tracePt t="50015" x="6299200" y="4449763"/>
          <p14:tracePt t="50023" x="6281738" y="4449763"/>
          <p14:tracePt t="50031" x="6254750" y="4449763"/>
          <p14:tracePt t="50038" x="6235700" y="4449763"/>
          <p14:tracePt t="50047" x="6189663" y="4422775"/>
          <p14:tracePt t="50055" x="6162675" y="4422775"/>
          <p14:tracePt t="50063" x="6145213" y="4413250"/>
          <p14:tracePt t="50071" x="6116638" y="4413250"/>
          <p14:tracePt t="50079" x="6099175" y="4405313"/>
          <p14:tracePt t="50088" x="6089650" y="4405313"/>
          <p14:tracePt t="50095" x="6072188" y="4386263"/>
          <p14:tracePt t="50103" x="6062663" y="4386263"/>
          <p14:tracePt t="50111" x="6043613" y="4386263"/>
          <p14:tracePt t="50119" x="6026150" y="4376738"/>
          <p14:tracePt t="50128" x="6016625" y="4368800"/>
          <p14:tracePt t="50135" x="5999163" y="4359275"/>
          <p14:tracePt t="50151" x="5989638" y="4359275"/>
          <p14:tracePt t="50160" x="5980113" y="4349750"/>
          <p14:tracePt t="50280" x="5972175" y="4332288"/>
          <p14:tracePt t="50289" x="5953125" y="4313238"/>
          <p14:tracePt t="50296" x="5926138" y="4286250"/>
          <p14:tracePt t="50307" x="5916613" y="4276725"/>
          <p14:tracePt t="50312" x="5899150" y="4268788"/>
          <p14:tracePt t="50322" x="5862638" y="4249738"/>
          <p14:tracePt t="50328" x="5853113" y="4240213"/>
          <p14:tracePt t="50339" x="5834063" y="4222750"/>
          <p14:tracePt t="50352" x="5826125" y="4222750"/>
          <p14:tracePt t="50449" x="5797550" y="4213225"/>
          <p14:tracePt t="50456" x="5797550" y="4203700"/>
          <p14:tracePt t="50464" x="5789613" y="4186238"/>
          <p14:tracePt t="50497" x="5789613" y="4167188"/>
          <p14:tracePt t="50536" x="5789613" y="4159250"/>
          <p14:tracePt t="50545" x="5780088" y="4149725"/>
          <p14:tracePt t="50552" x="5770563" y="4149725"/>
          <p14:tracePt t="50559" x="5761038" y="4140200"/>
          <p14:tracePt t="50567" x="5753100" y="4130675"/>
          <p14:tracePt t="50575" x="5753100" y="4122738"/>
          <p14:tracePt t="50591" x="5743575" y="4103688"/>
          <p14:tracePt t="50600" x="5734050" y="4076700"/>
          <p14:tracePt t="50609" x="5734050" y="4067175"/>
          <p14:tracePt t="50616" x="5724525" y="4049713"/>
          <p14:tracePt t="50625" x="5716588" y="4040188"/>
          <p14:tracePt t="50632" x="5716588" y="4030663"/>
          <p14:tracePt t="50641" x="5707063" y="4030663"/>
          <p14:tracePt t="50776" x="5697538" y="4021138"/>
          <p14:tracePt t="50800" x="5616575" y="4021138"/>
          <p14:tracePt t="50808" x="5470525" y="4021138"/>
          <p14:tracePt t="50818" x="5324475" y="4021138"/>
          <p14:tracePt t="50824" x="5159375" y="4021138"/>
          <p14:tracePt t="50833" x="4995863" y="4021138"/>
          <p14:tracePt t="50839" x="4849813" y="4021138"/>
          <p14:tracePt t="50847" x="4703763" y="4021138"/>
          <p14:tracePt t="50855" x="4576763" y="4021138"/>
          <p14:tracePt t="50863" x="4448175" y="4021138"/>
          <p14:tracePt t="50871" x="4357688" y="4021138"/>
          <p14:tracePt t="50879" x="4248150" y="4021138"/>
          <p14:tracePt t="50887" x="4175125" y="4021138"/>
          <p14:tracePt t="50901" x="4111625" y="4003675"/>
          <p14:tracePt t="50904" x="4057650" y="3994150"/>
          <p14:tracePt t="50911" x="4048125" y="3984625"/>
          <p14:tracePt t="50920" x="4021138" y="3984625"/>
          <p14:tracePt t="50927" x="4011613" y="3976688"/>
          <p14:tracePt t="50943" x="4002088" y="3976688"/>
          <p14:tracePt t="51064" x="3984625" y="3976688"/>
          <p14:tracePt t="51071" x="3965575" y="3976688"/>
          <p14:tracePt t="51079" x="3919538" y="3976688"/>
          <p14:tracePt t="51087" x="3892550" y="3976688"/>
          <p14:tracePt t="51095" x="3865563" y="3976688"/>
          <p14:tracePt t="51103" x="3802063" y="3940175"/>
          <p14:tracePt t="51111" x="3765550" y="3921125"/>
          <p14:tracePt t="51121" x="3719513" y="3911600"/>
          <p14:tracePt t="51128" x="3683000" y="3903663"/>
          <p14:tracePt t="51139" x="3646488" y="3875088"/>
          <p14:tracePt t="51144" x="3600450" y="3867150"/>
          <p14:tracePt t="51152" x="3563938" y="3848100"/>
          <p14:tracePt t="51160" x="3527425" y="3821113"/>
          <p14:tracePt t="51167" x="3509963" y="3811588"/>
          <p14:tracePt t="51176" x="3490913" y="3803650"/>
          <p14:tracePt t="51184" x="3463925" y="3767138"/>
          <p14:tracePt t="51192" x="3455988" y="3767138"/>
          <p14:tracePt t="51201" x="3427413" y="3748088"/>
          <p14:tracePt t="51208" x="3409950" y="3730625"/>
          <p14:tracePt t="51218" x="3390900" y="3711575"/>
          <p14:tracePt t="51224" x="3354388" y="3694113"/>
          <p14:tracePt t="51233" x="3327400" y="3657600"/>
          <p14:tracePt t="51239" x="3309938" y="3638550"/>
          <p14:tracePt t="51248" x="3290888" y="3621088"/>
          <p14:tracePt t="51256" x="3254375" y="3602038"/>
          <p14:tracePt t="51264" x="3236913" y="3584575"/>
          <p14:tracePt t="51272" x="3208338" y="3548063"/>
          <p14:tracePt t="51280" x="3190875" y="3529013"/>
          <p14:tracePt t="51288" x="3154363" y="3502025"/>
          <p14:tracePt t="51296" x="3144838" y="3482975"/>
          <p14:tracePt t="51304" x="3117850" y="3446463"/>
          <p14:tracePt t="51312" x="3108325" y="3429000"/>
          <p14:tracePt t="51320" x="3100388" y="3411538"/>
          <p14:tracePt t="51328" x="3081338" y="3382963"/>
          <p14:tracePt t="51338" x="3063875" y="3365500"/>
          <p14:tracePt t="51342" x="3054350" y="3319463"/>
          <p14:tracePt t="51351" x="3044825" y="3282950"/>
          <p14:tracePt t="51359" x="3017838" y="3219450"/>
          <p14:tracePt t="51368" x="3008313" y="3173413"/>
          <p14:tracePt t="51375" x="2998788" y="3119438"/>
          <p14:tracePt t="51385" x="2990850" y="3054350"/>
          <p14:tracePt t="51392" x="2990850" y="3000375"/>
          <p14:tracePt t="51401" x="2990850" y="2946400"/>
          <p14:tracePt t="51408" x="2990850" y="2890838"/>
          <p14:tracePt t="51418" x="2990850" y="2808288"/>
          <p14:tracePt t="51424" x="2990850" y="2754313"/>
          <p14:tracePt t="51433" x="3017838" y="2690813"/>
          <p14:tracePt t="51440" x="3054350" y="2625725"/>
          <p14:tracePt t="51448" x="3100388" y="2581275"/>
          <p14:tracePt t="51455" x="3154363" y="2525713"/>
          <p14:tracePt t="51463" x="3200400" y="2481263"/>
          <p14:tracePt t="51471" x="3263900" y="2425700"/>
          <p14:tracePt t="51479" x="3346450" y="2371725"/>
          <p14:tracePt t="51487" x="3390900" y="2352675"/>
          <p14:tracePt t="51495" x="3473450" y="2306638"/>
          <p14:tracePt t="51503" x="3536950" y="2289175"/>
          <p14:tracePt t="51511" x="3636963" y="2243138"/>
          <p14:tracePt t="51519" x="3692525" y="2233613"/>
          <p14:tracePt t="51527" x="3756025" y="2216150"/>
          <p14:tracePt t="51535" x="3810000" y="2206625"/>
          <p14:tracePt t="51543" x="3838575" y="2206625"/>
          <p14:tracePt t="51551" x="3875088" y="2206625"/>
          <p14:tracePt t="51559" x="3892550" y="2206625"/>
          <p14:tracePt t="51567" x="3929063" y="2206625"/>
          <p14:tracePt t="51576" x="3938588" y="2206625"/>
          <p14:tracePt t="51583" x="3975100" y="2206625"/>
          <p14:tracePt t="51591" x="3992563" y="2206625"/>
          <p14:tracePt t="51599" x="4021138" y="2225675"/>
          <p14:tracePt t="51607" x="4029075" y="2233613"/>
          <p14:tracePt t="51616" x="4065588" y="2289175"/>
          <p14:tracePt t="51623" x="4084638" y="2306638"/>
          <p14:tracePt t="51632" x="4102100" y="2352675"/>
          <p14:tracePt t="51639" x="4138613" y="2379663"/>
          <p14:tracePt t="51648" x="4165600" y="2425700"/>
          <p14:tracePt t="51656" x="4184650" y="2462213"/>
          <p14:tracePt t="51663" x="4202113" y="2489200"/>
          <p14:tracePt t="51672" x="4221163" y="2517775"/>
          <p14:tracePt t="51680" x="4230688" y="2554288"/>
          <p14:tracePt t="51688" x="4238625" y="2562225"/>
          <p14:tracePt t="51696" x="4248150" y="2581275"/>
          <p14:tracePt t="51704" x="4267200" y="2617788"/>
          <p14:tracePt t="51712" x="4267200" y="2635250"/>
          <p14:tracePt t="51719" x="4275138" y="2654300"/>
          <p14:tracePt t="51727" x="4275138" y="2671763"/>
          <p14:tracePt t="51735" x="4284663" y="2690813"/>
          <p14:tracePt t="51743" x="4284663" y="2717800"/>
          <p14:tracePt t="51751" x="4294188" y="2735263"/>
          <p14:tracePt t="51759" x="4294188" y="2763838"/>
          <p14:tracePt t="51767" x="4294188" y="2790825"/>
          <p14:tracePt t="51776" x="4294188" y="2836863"/>
          <p14:tracePt t="51782" x="4294188" y="2873375"/>
          <p14:tracePt t="51791" x="4294188" y="2917825"/>
          <p14:tracePt t="51800" x="4294188" y="2973388"/>
          <p14:tracePt t="51807" x="4294188" y="3027363"/>
          <p14:tracePt t="51816" x="4294188" y="3054350"/>
          <p14:tracePt t="51823" x="4294188" y="3100388"/>
          <p14:tracePt t="51831" x="4267200" y="3163888"/>
          <p14:tracePt t="51839" x="4248150" y="3219450"/>
          <p14:tracePt t="51847" x="4238625" y="3255963"/>
          <p14:tracePt t="51855" x="4211638" y="3282950"/>
          <p14:tracePt t="51863" x="4194175" y="3309938"/>
          <p14:tracePt t="51871" x="4184650" y="3319463"/>
          <p14:tracePt t="51884" x="4157663" y="3365500"/>
          <p14:tracePt t="51895" x="4148138" y="3365500"/>
          <p14:tracePt t="51903" x="4138613" y="3375025"/>
          <p14:tracePt t="51963" x="4129088" y="3375025"/>
          <p14:tracePt t="51977" x="4111625" y="3375025"/>
          <p14:tracePt t="51984" x="4065588" y="3375025"/>
          <p14:tracePt t="51996" x="4029075" y="3375025"/>
          <p14:tracePt t="52002" x="3984625" y="3365500"/>
          <p14:tracePt t="52008" x="3956050" y="3365500"/>
          <p14:tracePt t="52019" x="3883025" y="3355975"/>
          <p14:tracePt t="52027" x="3846513" y="3355975"/>
          <p14:tracePt t="52032" x="3802063" y="3355975"/>
          <p14:tracePt t="52040" x="3765550" y="3355975"/>
          <p14:tracePt t="52048" x="3746500" y="3355975"/>
          <p14:tracePt t="52056" x="3719513" y="3355975"/>
          <p14:tracePt t="52064" x="3709988" y="3355975"/>
          <p14:tracePt t="52079" x="3702050" y="3355975"/>
          <p14:tracePt t="52184" x="3673475" y="3355975"/>
          <p14:tracePt t="52195" x="3629025" y="3346450"/>
          <p14:tracePt t="52200" x="3563938" y="3302000"/>
          <p14:tracePt t="52210" x="3536950" y="3282950"/>
          <p14:tracePt t="52218" x="3473450" y="3236913"/>
          <p14:tracePt t="52224" x="3427413" y="3182938"/>
          <p14:tracePt t="52234" x="3390900" y="3119438"/>
          <p14:tracePt t="52243" x="3382963" y="3109913"/>
          <p14:tracePt t="52265" x="3354388" y="3082925"/>
          <p14:tracePt t="52272" x="3309938" y="3009900"/>
          <p14:tracePt t="52281" x="3290888" y="2946400"/>
          <p14:tracePt t="52287" x="3263900" y="2863850"/>
          <p14:tracePt t="52295" x="3263900" y="2808288"/>
          <p14:tracePt t="52303" x="3263900" y="2771775"/>
          <p14:tracePt t="52311" x="3263900" y="2727325"/>
          <p14:tracePt t="52319" x="3263900" y="2708275"/>
          <p14:tracePt t="52327" x="3263900" y="2681288"/>
          <p14:tracePt t="52335" x="3263900" y="2671763"/>
          <p14:tracePt t="52342" x="3263900" y="2654300"/>
          <p14:tracePt t="52359" x="3273425" y="2625725"/>
          <p14:tracePt t="52367" x="3281363" y="2617788"/>
          <p14:tracePt t="52375" x="3300413" y="2617788"/>
          <p14:tracePt t="52383" x="3317875" y="2608263"/>
          <p14:tracePt t="52391" x="3373438" y="2571750"/>
          <p14:tracePt t="52399" x="3436938" y="2562225"/>
          <p14:tracePt t="52411" x="3546475" y="2544763"/>
          <p14:tracePt t="52416" x="3636963" y="2535238"/>
          <p14:tracePt t="52423" x="3746500" y="2535238"/>
          <p14:tracePt t="52431" x="3810000" y="2508250"/>
          <p14:tracePt t="52439" x="3865563" y="2498725"/>
          <p14:tracePt t="52447" x="3911600" y="2498725"/>
          <p14:tracePt t="52455" x="3965575" y="2489200"/>
          <p14:tracePt t="52463" x="4011613" y="2471738"/>
          <p14:tracePt t="52471" x="4048125" y="2471738"/>
          <p14:tracePt t="52479" x="4075113" y="2471738"/>
          <p14:tracePt t="52487" x="4111625" y="2462213"/>
          <p14:tracePt t="52495" x="4129088" y="2452688"/>
          <p14:tracePt t="52503" x="4138613" y="2452688"/>
          <p14:tracePt t="52511" x="4165600" y="2452688"/>
          <p14:tracePt t="52519" x="4175125" y="2452688"/>
          <p14:tracePt t="52527" x="4211638" y="2452688"/>
          <p14:tracePt t="52535" x="4238625" y="2452688"/>
          <p14:tracePt t="52544" x="4267200" y="2452688"/>
          <p14:tracePt t="52551" x="4330700" y="2481263"/>
          <p14:tracePt t="52559" x="4348163" y="2517775"/>
          <p14:tracePt t="52567" x="4394200" y="2571750"/>
          <p14:tracePt t="52575" x="4421188" y="2617788"/>
          <p14:tracePt t="52584" x="4440238" y="2681288"/>
          <p14:tracePt t="52593" x="4467225" y="2727325"/>
          <p14:tracePt t="52602" x="4476750" y="2781300"/>
          <p14:tracePt t="52608" x="4503738" y="2844800"/>
          <p14:tracePt t="52618" x="4513263" y="2873375"/>
          <p14:tracePt t="52624" x="4513263" y="2917825"/>
          <p14:tracePt t="52634" x="4513263" y="2973388"/>
          <p14:tracePt t="52640" x="4513263" y="3000375"/>
          <p14:tracePt t="52648" x="4513263" y="3027363"/>
          <p14:tracePt t="52655" x="4513263" y="3073400"/>
          <p14:tracePt t="52663" x="4513263" y="3100388"/>
          <p14:tracePt t="52671" x="4513263" y="3127375"/>
          <p14:tracePt t="52679" x="4503738" y="3146425"/>
          <p14:tracePt t="52687" x="4494213" y="3163888"/>
          <p14:tracePt t="52695" x="4494213" y="3200400"/>
          <p14:tracePt t="52703" x="4484688" y="3200400"/>
          <p14:tracePt t="52710" x="4467225" y="3219450"/>
          <p14:tracePt t="52720" x="4448175" y="3255963"/>
          <p14:tracePt t="52728" x="4440238" y="3265488"/>
          <p14:tracePt t="52738" x="4413250" y="3282950"/>
          <p14:tracePt t="52744" x="4403725" y="3282950"/>
          <p14:tracePt t="52753" x="4367213" y="3319463"/>
          <p14:tracePt t="52760" x="4330700" y="3319463"/>
          <p14:tracePt t="52769" x="4303713" y="3346450"/>
          <p14:tracePt t="52776" x="4284663" y="3355975"/>
          <p14:tracePt t="52784" x="4257675" y="3365500"/>
          <p14:tracePt t="52792" x="4211638" y="3392488"/>
          <p14:tracePt t="52801" x="4184650" y="3411538"/>
          <p14:tracePt t="52810" x="4148138" y="3419475"/>
          <p14:tracePt t="52817" x="4121150" y="3429000"/>
          <p14:tracePt t="52825" x="4094163" y="3446463"/>
          <p14:tracePt t="52834" x="4057650" y="3465513"/>
          <p14:tracePt t="52844" x="4038600" y="3482975"/>
          <p14:tracePt t="52848" x="4011613" y="3492500"/>
          <p14:tracePt t="52857" x="4002088" y="3511550"/>
          <p14:tracePt t="52863" x="3975100" y="3519488"/>
          <p14:tracePt t="52981" x="3938588" y="3511550"/>
          <p14:tracePt t="52986" x="3919538" y="3502025"/>
          <p14:tracePt t="52992" x="3875088" y="3446463"/>
          <p14:tracePt t="53000" x="3846513" y="3429000"/>
          <p14:tracePt t="53007" x="3810000" y="3419475"/>
          <p14:tracePt t="53016" x="3765550" y="3375025"/>
          <p14:tracePt t="53023" x="3719513" y="3355975"/>
          <p14:tracePt t="53031" x="3692525" y="3319463"/>
          <p14:tracePt t="53039" x="3636963" y="3255963"/>
          <p14:tracePt t="53047" x="3619500" y="3209925"/>
          <p14:tracePt t="53071" x="3600450" y="3146425"/>
          <p14:tracePt t="53080" x="3563938" y="3082925"/>
          <p14:tracePt t="53087" x="3546475" y="3036888"/>
          <p14:tracePt t="53095" x="3546475" y="2982913"/>
          <p14:tracePt t="53103" x="3519488" y="2936875"/>
          <p14:tracePt t="53111" x="3519488" y="2909888"/>
          <p14:tracePt t="53119" x="3509963" y="2881313"/>
          <p14:tracePt t="53127" x="3509963" y="2863850"/>
          <p14:tracePt t="53135" x="3509963" y="2836863"/>
          <p14:tracePt t="53143" x="3509963" y="2827338"/>
          <p14:tracePt t="53151" x="3509963" y="2817813"/>
          <p14:tracePt t="53159" x="3509963" y="2800350"/>
          <p14:tracePt t="53175" x="3509963" y="2790825"/>
          <p14:tracePt t="53184" x="3509963" y="2781300"/>
          <p14:tracePt t="53208" x="3509963" y="2763838"/>
          <p14:tracePt t="53219" x="3509963" y="2754313"/>
          <p14:tracePt t="53224" x="3509963" y="2744788"/>
          <p14:tracePt t="53234" x="3509963" y="2717800"/>
          <p14:tracePt t="53240" x="3509963" y="2698750"/>
          <p14:tracePt t="53249" x="3519488" y="2671763"/>
          <p14:tracePt t="53257" x="3546475" y="2644775"/>
          <p14:tracePt t="53264" x="3592513" y="2589213"/>
          <p14:tracePt t="53272" x="3636963" y="2544763"/>
          <p14:tracePt t="53282" x="3702050" y="2508250"/>
          <p14:tracePt t="53287" x="3783013" y="2452688"/>
          <p14:tracePt t="53295" x="3865563" y="2425700"/>
          <p14:tracePt t="53303" x="3965575" y="2379663"/>
          <p14:tracePt t="53311" x="4094163" y="2343150"/>
          <p14:tracePt t="53319" x="4184650" y="2325688"/>
          <p14:tracePt t="53327" x="4294188" y="2325688"/>
          <p14:tracePt t="53335" x="4413250" y="2316163"/>
          <p14:tracePt t="53343" x="4503738" y="2316163"/>
          <p14:tracePt t="53351" x="4594225" y="2316163"/>
          <p14:tracePt t="53359" x="4667250" y="2316163"/>
          <p14:tracePt t="53367" x="4759325" y="2316163"/>
          <p14:tracePt t="53375" x="4813300" y="2316163"/>
          <p14:tracePt t="53383" x="4840288" y="2316163"/>
          <p14:tracePt t="53391" x="4876800" y="2335213"/>
          <p14:tracePt t="53400" x="4895850" y="2352675"/>
          <p14:tracePt t="53407" x="4922838" y="2379663"/>
          <p14:tracePt t="53417" x="4932363" y="2389188"/>
          <p14:tracePt t="53423" x="4949825" y="2408238"/>
          <p14:tracePt t="53433" x="4978400" y="2452688"/>
          <p14:tracePt t="53439" x="4978400" y="2462213"/>
          <p14:tracePt t="53447" x="4986338" y="2489200"/>
          <p14:tracePt t="53456" x="5005388" y="2535238"/>
          <p14:tracePt t="53464" x="5005388" y="2571750"/>
          <p14:tracePt t="53472" x="5005388" y="2617788"/>
          <p14:tracePt t="53484" x="5022850" y="2654300"/>
          <p14:tracePt t="53487" x="5022850" y="2690813"/>
          <p14:tracePt t="53495" x="5022850" y="2727325"/>
          <p14:tracePt t="53503" x="5022850" y="2744788"/>
          <p14:tracePt t="53511" x="5022850" y="2781300"/>
          <p14:tracePt t="53519" x="5022850" y="2817813"/>
          <p14:tracePt t="53529" x="5022850" y="2836863"/>
          <p14:tracePt t="53535" x="5022850" y="2863850"/>
          <p14:tracePt t="53543" x="5022850" y="2873375"/>
          <p14:tracePt t="53551" x="5022850" y="2881313"/>
          <p14:tracePt t="53559" x="5005388" y="2917825"/>
          <p14:tracePt t="53567" x="4986338" y="2946400"/>
          <p14:tracePt t="53575" x="4978400" y="2963863"/>
          <p14:tracePt t="53591" x="4968875" y="2973388"/>
          <p14:tracePt t="53599" x="4968875" y="2982913"/>
          <p14:tracePt t="53607" x="4959350" y="2990850"/>
          <p14:tracePt t="53623" x="4959350" y="3000375"/>
          <p14:tracePt t="53744" x="4949825" y="3017838"/>
          <p14:tracePt t="53751" x="4886325" y="3027363"/>
          <p14:tracePt t="53759" x="4776788" y="3073400"/>
          <p14:tracePt t="53767" x="4667250" y="3082925"/>
          <p14:tracePt t="53775" x="4484688" y="3100388"/>
          <p14:tracePt t="53783" x="4303713" y="3109913"/>
          <p14:tracePt t="53791" x="4111625" y="3155950"/>
          <p14:tracePt t="53798" x="3984625" y="3173413"/>
          <p14:tracePt t="53808" x="3838575" y="3173413"/>
          <p14:tracePt t="53817" x="3692525" y="3173413"/>
          <p14:tracePt t="53824" x="3582988" y="3173413"/>
          <p14:tracePt t="53834" x="3509963" y="3173413"/>
          <p14:tracePt t="53840" x="3455988" y="3173413"/>
          <p14:tracePt t="53848" x="3427413" y="3173413"/>
          <p14:tracePt t="53856" x="3400425" y="3173413"/>
          <p14:tracePt t="53872" x="3390900" y="3173413"/>
          <p14:tracePt t="53976" x="3390900" y="3192463"/>
          <p14:tracePt t="53986" x="3354388" y="3209925"/>
          <p14:tracePt t="53992" x="3317875" y="3209925"/>
          <p14:tracePt t="54000" x="3290888" y="3209925"/>
          <p14:tracePt t="54008" x="3254375" y="3219450"/>
          <p14:tracePt t="54018" x="3236913" y="3219450"/>
          <p14:tracePt t="54024" x="3200400" y="3219450"/>
          <p14:tracePt t="54034" x="3171825" y="3219450"/>
          <p14:tracePt t="54040" x="3154363" y="3219450"/>
          <p14:tracePt t="54049" x="3108325" y="3219450"/>
          <p14:tracePt t="54056" x="3090863" y="3219450"/>
          <p14:tracePt t="54064" x="3063875" y="3219450"/>
          <p14:tracePt t="54072" x="3044825" y="3219450"/>
          <p14:tracePt t="54080" x="3008313" y="3219450"/>
          <p14:tracePt t="54088" x="2954338" y="3219450"/>
          <p14:tracePt t="54096" x="2908300" y="3219450"/>
          <p14:tracePt t="54104" x="2852738" y="3219450"/>
          <p14:tracePt t="54111" x="2781300" y="3219450"/>
          <p14:tracePt t="54120" x="2725738" y="3219450"/>
          <p14:tracePt t="54127" x="2652713" y="3219450"/>
          <p14:tracePt t="54136" x="2562225" y="3219450"/>
          <p14:tracePt t="54144" x="2489200" y="3219450"/>
          <p14:tracePt t="54151" x="2425700" y="3219450"/>
          <p14:tracePt t="54159" x="2352675" y="3219450"/>
          <p14:tracePt t="54167" x="2279650" y="3219450"/>
          <p14:tracePt t="54175" x="2243138" y="3219450"/>
          <p14:tracePt t="54185" x="2187575" y="3219450"/>
          <p14:tracePt t="54190" x="2143125" y="3219450"/>
          <p14:tracePt t="54199" x="2106613" y="3219450"/>
          <p14:tracePt t="54207" x="2087563" y="3219450"/>
          <p14:tracePt t="54216" x="2078038" y="3219450"/>
          <p14:tracePt t="54223" x="2060575" y="3219450"/>
          <p14:tracePt t="54351" x="2051050" y="3219450"/>
          <p14:tracePt t="54359" x="2041525" y="3219450"/>
          <p14:tracePt t="54367" x="2005013" y="3219450"/>
          <p14:tracePt t="54375" x="1968500" y="3219450"/>
          <p14:tracePt t="54383" x="1951038" y="3219450"/>
          <p14:tracePt t="54391" x="1924050" y="3219450"/>
          <p14:tracePt t="54401" x="1905000" y="3219450"/>
          <p14:tracePt t="54406" x="1895475" y="3219450"/>
          <p14:tracePt t="54416" x="1860550" y="3209925"/>
          <p14:tracePt t="54431" x="1851025" y="3209925"/>
          <p14:tracePt t="54728" x="1951038" y="3209925"/>
          <p14:tracePt t="54735" x="2170113" y="3209925"/>
          <p14:tracePt t="54743" x="2397125" y="3209925"/>
          <p14:tracePt t="54751" x="2662238" y="3209925"/>
          <p14:tracePt t="54760" x="2962275" y="3209925"/>
          <p14:tracePt t="54768" x="3300413" y="3209925"/>
          <p14:tracePt t="54776" x="3629025" y="3209925"/>
          <p14:tracePt t="54787" x="3929063" y="3209925"/>
          <p14:tracePt t="54793" x="4267200" y="3209925"/>
          <p14:tracePt t="54804" x="4530725" y="3209925"/>
          <p14:tracePt t="54808" x="4730750" y="3209925"/>
          <p14:tracePt t="54818" x="4922838" y="3209925"/>
          <p14:tracePt t="54823" x="5068888" y="3209925"/>
          <p14:tracePt t="54833" x="5195888" y="3209925"/>
          <p14:tracePt t="54839" x="5268913" y="3209925"/>
          <p14:tracePt t="54847" x="5351463" y="3209925"/>
          <p14:tracePt t="54855" x="5405438" y="3209925"/>
          <p14:tracePt t="54863" x="5461000" y="3209925"/>
          <p14:tracePt t="54871" x="5534025" y="3200400"/>
          <p14:tracePt t="54879" x="5597525" y="3200400"/>
          <p14:tracePt t="54902" x="5780088" y="3200400"/>
          <p14:tracePt t="54903" x="5907088" y="3200400"/>
          <p14:tracePt t="54911" x="5999163" y="3200400"/>
          <p14:tracePt t="54919" x="6126163" y="3200400"/>
          <p14:tracePt t="54927" x="6218238" y="3182938"/>
          <p14:tracePt t="54935" x="6308725" y="3182938"/>
          <p14:tracePt t="54943" x="6381750" y="3182938"/>
          <p14:tracePt t="54951" x="6464300" y="3182938"/>
          <p14:tracePt t="54959" x="6554788" y="3182938"/>
          <p14:tracePt t="54967" x="6610350" y="3182938"/>
          <p14:tracePt t="54975" x="6637338" y="3182938"/>
          <p14:tracePt t="54983" x="6664325" y="3182938"/>
          <p14:tracePt t="54991" x="6673850" y="3182938"/>
          <p14:tracePt t="55000" x="6681788" y="3182938"/>
          <p14:tracePt t="55424" x="6673850" y="3182938"/>
          <p14:tracePt t="55433" x="6637338" y="3182938"/>
          <p14:tracePt t="55440" x="6564313" y="3182938"/>
          <p14:tracePt t="55452" x="6481763" y="3200400"/>
          <p14:tracePt t="55457" x="6408738" y="3209925"/>
          <p14:tracePt t="55464" x="6318250" y="3228975"/>
          <p14:tracePt t="55472" x="6272213" y="3228975"/>
          <p14:tracePt t="55480" x="6199188" y="3236913"/>
          <p14:tracePt t="55488" x="6172200" y="3255963"/>
          <p14:tracePt t="55496" x="6126163" y="3273425"/>
          <p14:tracePt t="55512" x="6099175" y="3282950"/>
          <p14:tracePt t="55528" x="6089650" y="3282950"/>
          <p14:tracePt t="55535" x="6080125" y="3282950"/>
          <p14:tracePt t="55552" x="6062663" y="3282950"/>
          <p14:tracePt t="55560" x="6043613" y="3309938"/>
          <p14:tracePt t="55575" x="6035675" y="3309938"/>
          <p14:tracePt t="55584" x="6007100" y="3319463"/>
          <p14:tracePt t="55591" x="5989638" y="3319463"/>
          <p14:tracePt t="55602" x="5953125" y="3328988"/>
          <p14:tracePt t="55607" x="5907088" y="3338513"/>
          <p14:tracePt t="55617" x="5870575" y="3338513"/>
          <p14:tracePt t="55623" x="5834063" y="3355975"/>
          <p14:tracePt t="55634" x="5797550" y="3355975"/>
          <p14:tracePt t="55639" x="5743575" y="3355975"/>
          <p14:tracePt t="55650" x="5697538" y="3365500"/>
          <p14:tracePt t="55657" x="5661025" y="3365500"/>
          <p14:tracePt t="55668" x="5607050" y="3365500"/>
          <p14:tracePt t="55672" x="5570538" y="3365500"/>
          <p14:tracePt t="55680" x="5514975" y="3365500"/>
          <p14:tracePt t="55689" x="5461000" y="3365500"/>
          <p14:tracePt t="55696" x="5434013" y="3365500"/>
          <p14:tracePt t="55704" x="5378450" y="3365500"/>
          <p14:tracePt t="55712" x="5305425" y="3365500"/>
          <p14:tracePt t="55720" x="5232400" y="3365500"/>
          <p14:tracePt t="55728" x="5178425" y="3365500"/>
          <p14:tracePt t="55736" x="5114925" y="3365500"/>
          <p14:tracePt t="55744" x="4968875" y="3382963"/>
          <p14:tracePt t="55752" x="4840288" y="3382963"/>
          <p14:tracePt t="55760" x="4713288" y="3392488"/>
          <p14:tracePt t="55769" x="4640263" y="3419475"/>
          <p14:tracePt t="55775" x="4521200" y="3438525"/>
          <p14:tracePt t="55783" x="4413250" y="3446463"/>
          <p14:tracePt t="55792" x="4284663" y="3465513"/>
          <p14:tracePt t="55801" x="4157663" y="3492500"/>
          <p14:tracePt t="55808" x="4057650" y="3511550"/>
          <p14:tracePt t="55820" x="3929063" y="3519488"/>
          <p14:tracePt t="55822" x="3802063" y="3538538"/>
          <p14:tracePt t="55832" x="3683000" y="3565525"/>
          <p14:tracePt t="55839" x="3573463" y="3575050"/>
          <p14:tracePt t="55847" x="3446463" y="3592513"/>
          <p14:tracePt t="55855" x="3354388" y="3592513"/>
          <p14:tracePt t="55863" x="3227388" y="3611563"/>
          <p14:tracePt t="55871" x="3108325" y="3638550"/>
          <p14:tracePt t="55879" x="3017838" y="3638550"/>
          <p14:tracePt t="55902" x="2835275" y="3638550"/>
          <p14:tracePt t="55903" x="2744788" y="3638550"/>
          <p14:tracePt t="55911" x="2652713" y="3638550"/>
          <p14:tracePt t="55919" x="2598738" y="3638550"/>
          <p14:tracePt t="55927" x="2533650" y="3638550"/>
          <p14:tracePt t="55935" x="2506663" y="3638550"/>
          <p14:tracePt t="55943" x="2470150" y="3638550"/>
          <p14:tracePt t="55951" x="2433638" y="3638550"/>
          <p14:tracePt t="55960" x="2406650" y="3621088"/>
          <p14:tracePt t="55970" x="2389188" y="3611563"/>
          <p14:tracePt t="55986" x="2379663" y="3611563"/>
          <p14:tracePt t="56265" x="2443163" y="3611563"/>
          <p14:tracePt t="56272" x="2589213" y="3611563"/>
          <p14:tracePt t="56280" x="2817813" y="3611563"/>
          <p14:tracePt t="56290" x="3071813" y="3611563"/>
          <p14:tracePt t="56296" x="3336925" y="3611563"/>
          <p14:tracePt t="56304" x="3600450" y="3611563"/>
          <p14:tracePt t="56312" x="3829050" y="3611563"/>
          <p14:tracePt t="56320" x="4002088" y="3611563"/>
          <p14:tracePt t="56328" x="4148138" y="3611563"/>
          <p14:tracePt t="56335" x="4275138" y="3611563"/>
          <p14:tracePt t="56343" x="4357688" y="3611563"/>
          <p14:tracePt t="56351" x="4413250" y="3611563"/>
          <p14:tracePt t="56359" x="4440238" y="3611563"/>
          <p14:tracePt t="56842" x="4448175" y="3611563"/>
          <p14:tracePt t="56848" x="4476750" y="3611563"/>
          <p14:tracePt t="56856" x="4484688" y="3611563"/>
          <p14:tracePt t="56865" x="4494213" y="3629025"/>
          <p14:tracePt t="56872" x="4530725" y="3694113"/>
          <p14:tracePt t="56879" x="4576763" y="3757613"/>
          <p14:tracePt t="56887" x="4603750" y="3784600"/>
          <p14:tracePt t="56900" x="4649788" y="3840163"/>
          <p14:tracePt t="56903" x="4686300" y="3884613"/>
          <p14:tracePt t="56911" x="4722813" y="3911600"/>
          <p14:tracePt t="56920" x="4749800" y="3948113"/>
          <p14:tracePt t="56928" x="4786313" y="3976688"/>
          <p14:tracePt t="56940" x="4795838" y="3984625"/>
          <p14:tracePt t="57240" x="4767263" y="3994150"/>
          <p14:tracePt t="57248" x="4630738" y="4021138"/>
          <p14:tracePt t="57257" x="4567238" y="4049713"/>
          <p14:tracePt t="57264" x="4421188" y="4076700"/>
          <p14:tracePt t="57272" x="4294188" y="4113213"/>
          <p14:tracePt t="57280" x="4129088" y="4122738"/>
          <p14:tracePt t="57288" x="3984625" y="4140200"/>
          <p14:tracePt t="57295" x="3856038" y="4149725"/>
          <p14:tracePt t="57303" x="3746500" y="4149725"/>
          <p14:tracePt t="57311" x="3646488" y="4149725"/>
          <p14:tracePt t="57319" x="3573463" y="4149725"/>
          <p14:tracePt t="57327" x="3536950" y="4149725"/>
          <p14:tracePt t="57335" x="3519488" y="4149725"/>
          <p14:tracePt t="57343" x="3509963" y="4149725"/>
          <p14:tracePt t="57616" x="3519488" y="4149725"/>
          <p14:tracePt t="57625" x="3636963" y="4176713"/>
          <p14:tracePt t="57633" x="3802063" y="4195763"/>
          <p14:tracePt t="57640" x="3975100" y="4195763"/>
          <p14:tracePt t="57650" x="4157663" y="4195763"/>
          <p14:tracePt t="57656" x="4321175" y="4213225"/>
          <p14:tracePt t="57664" x="4484688" y="4222750"/>
          <p14:tracePt t="57672" x="4622800" y="4249738"/>
          <p14:tracePt t="57680" x="4695825" y="4249738"/>
          <p14:tracePt t="57688" x="4749800" y="4249738"/>
          <p14:tracePt t="57887" x="4740275" y="4249738"/>
          <p14:tracePt t="57895" x="4686300" y="4249738"/>
          <p14:tracePt t="57903" x="4630738" y="4249738"/>
          <p14:tracePt t="57911" x="4576763" y="4249738"/>
          <p14:tracePt t="57919" x="4513263" y="4249738"/>
          <p14:tracePt t="57927" x="4440238" y="4249738"/>
          <p14:tracePt t="57936" x="4384675" y="4249738"/>
          <p14:tracePt t="57944" x="4330700" y="4249738"/>
          <p14:tracePt t="57951" x="4284663" y="4249738"/>
          <p14:tracePt t="57959" x="4248150" y="4249738"/>
          <p14:tracePt t="57967" x="4202113" y="4249738"/>
          <p14:tracePt t="57975" x="4184650" y="4249738"/>
          <p14:tracePt t="57983" x="4157663" y="4249738"/>
          <p14:tracePt t="57993" x="4148138" y="4249738"/>
          <p14:tracePt t="57999" x="4138613" y="4249738"/>
          <p14:tracePt t="58024" x="4138613" y="4259263"/>
          <p14:tracePt t="58042" x="4121150" y="4259263"/>
          <p14:tracePt t="58050" x="4111625" y="4259263"/>
          <p14:tracePt t="58058" x="4094163" y="4259263"/>
          <p14:tracePt t="58064" x="4065588" y="4259263"/>
          <p14:tracePt t="58072" x="4057650" y="4259263"/>
          <p14:tracePt t="58080" x="4048125" y="4259263"/>
          <p14:tracePt t="58088" x="4021138" y="4259263"/>
          <p14:tracePt t="58432" x="4002088" y="4303713"/>
          <p14:tracePt t="58442" x="3992563" y="4340225"/>
          <p14:tracePt t="58449" x="3965575" y="4405313"/>
          <p14:tracePt t="58460" x="3956050" y="4449763"/>
          <p14:tracePt t="58464" x="3948113" y="4486275"/>
          <p14:tracePt t="58471" x="3938588" y="4532313"/>
          <p14:tracePt t="58479" x="3938588" y="4559300"/>
          <p14:tracePt t="58487" x="3911600" y="4578350"/>
          <p14:tracePt t="58496" x="3911600" y="4587875"/>
          <p14:tracePt t="58992" x="3911600" y="4595813"/>
          <p14:tracePt t="59369" x="3902075" y="4595813"/>
          <p14:tracePt t="59376" x="3875088" y="4641850"/>
          <p14:tracePt t="59383" x="3856038" y="4660900"/>
          <p14:tracePt t="59391" x="3856038" y="4668838"/>
          <p14:tracePt t="59399" x="3856038" y="4687888"/>
          <p14:tracePt t="59407" x="3856038" y="4714875"/>
          <p14:tracePt t="59415" x="3856038" y="4724400"/>
          <p14:tracePt t="59424" x="3856038" y="4732338"/>
          <p14:tracePt t="59434" x="3856038" y="4741863"/>
          <p14:tracePt t="59440" x="3856038" y="4751388"/>
          <p14:tracePt t="59450" x="3856038" y="4760913"/>
          <p14:tracePt t="60080" x="3856038" y="4787900"/>
          <p14:tracePt t="60089" x="3856038" y="4805363"/>
          <p14:tracePt t="60096" x="3856038" y="4833938"/>
          <p14:tracePt t="60104" x="3856038" y="4841875"/>
          <p14:tracePt t="60112" x="3856038" y="4851400"/>
          <p14:tracePt t="60562" x="3865563" y="4887913"/>
          <p14:tracePt t="60572" x="3875088" y="4906963"/>
          <p14:tracePt t="60577" x="3911600" y="4951413"/>
          <p14:tracePt t="60583" x="3919538" y="4960938"/>
          <p14:tracePt t="60592" x="3929063" y="4979988"/>
          <p14:tracePt t="60601" x="3948113" y="5006975"/>
          <p14:tracePt t="61298" x="3956050" y="5024438"/>
          <p14:tracePt t="61302" x="3956050" y="5053013"/>
          <p14:tracePt t="61311" x="3956050" y="5070475"/>
          <p14:tracePt t="61320" x="3956050" y="5106988"/>
          <p14:tracePt t="61328" x="3956050" y="5116513"/>
          <p14:tracePt t="61337" x="3956050" y="5153025"/>
          <p14:tracePt t="61344" x="3956050" y="5189538"/>
          <p14:tracePt t="61353" x="3948113" y="5233988"/>
          <p14:tracePt t="61360" x="3948113" y="5270500"/>
          <p14:tracePt t="61367" x="3948113" y="5289550"/>
          <p14:tracePt t="61376" x="3938588" y="5326063"/>
          <p14:tracePt t="61392" x="3938588" y="5335588"/>
          <p14:tracePt t="61399" x="3938588" y="5343525"/>
          <p14:tracePt t="61632" x="3938588" y="5362575"/>
          <p14:tracePt t="61640" x="3938588" y="5372100"/>
          <p14:tracePt t="61649" x="3938588" y="5380038"/>
          <p14:tracePt t="61664" x="3938588" y="5408613"/>
          <p14:tracePt t="61672" x="3938588" y="5426075"/>
          <p14:tracePt t="61680" x="3938588" y="5481638"/>
          <p14:tracePt t="61688" x="3938588" y="5499100"/>
          <p14:tracePt t="61696" x="3938588" y="5526088"/>
          <p14:tracePt t="61708" x="3911600" y="5589588"/>
          <p14:tracePt t="61710" x="3902075" y="5599113"/>
          <p14:tracePt t="61721" x="3892550" y="5618163"/>
          <p14:tracePt t="61739" x="3883025" y="5645150"/>
          <p14:tracePt t="62096" x="3865563" y="5645150"/>
          <p14:tracePt t="62103" x="3829050" y="5635625"/>
          <p14:tracePt t="62110" x="3746500" y="5618163"/>
          <p14:tracePt t="62119" x="3636963" y="5599113"/>
          <p14:tracePt t="62127" x="3527425" y="5599113"/>
          <p14:tracePt t="62135" x="3455988" y="5599113"/>
          <p14:tracePt t="62143" x="3346450" y="5599113"/>
          <p14:tracePt t="62151" x="3281363" y="5599113"/>
          <p14:tracePt t="62159" x="3244850" y="5599113"/>
          <p14:tracePt t="62167" x="3227388" y="5599113"/>
          <p14:tracePt t="62175" x="3200400" y="5599113"/>
          <p14:tracePt t="62440" x="3200400" y="5589588"/>
          <p14:tracePt t="62448" x="3254375" y="5572125"/>
          <p14:tracePt t="62458" x="3300413" y="5545138"/>
          <p14:tracePt t="62464" x="3354388" y="5545138"/>
          <p14:tracePt t="62472" x="3390900" y="5535613"/>
          <p14:tracePt t="62480" x="3400425" y="5535613"/>
          <p14:tracePt t="62496" x="3409950" y="5535613"/>
          <p14:tracePt t="62664" x="3419475" y="5526088"/>
          <p14:tracePt t="62672" x="3419475" y="5518150"/>
          <p14:tracePt t="62680" x="3436938" y="5518150"/>
          <p14:tracePt t="62689" x="3473450" y="5499100"/>
          <p14:tracePt t="62696" x="3536950" y="5489575"/>
          <p14:tracePt t="62704" x="3563938" y="5481638"/>
          <p14:tracePt t="62711" x="3592513" y="5481638"/>
          <p14:tracePt t="62719" x="3609975" y="5481638"/>
          <p14:tracePt t="62735" x="3629025" y="5481638"/>
          <p14:tracePt t="62937" x="3629025" y="5499100"/>
          <p14:tracePt t="62944" x="3629025" y="5518150"/>
          <p14:tracePt t="62952" x="3629025" y="5562600"/>
          <p14:tracePt t="62968" x="3629025" y="5589588"/>
          <p14:tracePt t="62976" x="3629025" y="5608638"/>
          <p14:tracePt t="62984" x="3629025" y="5618163"/>
          <p14:tracePt t="62992" x="3629025" y="5635625"/>
          <p14:tracePt t="63010" x="3629025" y="5645150"/>
          <p14:tracePt t="63264" x="3629025" y="5654675"/>
          <p14:tracePt t="63274" x="3582988" y="5662613"/>
          <p14:tracePt t="63280" x="3519488" y="5699125"/>
          <p14:tracePt t="63288" x="3409950" y="5699125"/>
          <p14:tracePt t="63296" x="3354388" y="5708650"/>
          <p14:tracePt t="63304" x="3336925" y="5708650"/>
          <p14:tracePt t="63313" x="3290888" y="5708650"/>
          <p14:tracePt t="63320" x="3273425" y="5708650"/>
          <p14:tracePt t="63328" x="3254375" y="5718175"/>
          <p14:tracePt t="63552" x="3254375" y="5754688"/>
          <p14:tracePt t="63560" x="3373438" y="5764213"/>
          <p14:tracePt t="63569" x="3519488" y="5781675"/>
          <p14:tracePt t="63577" x="3609975" y="5808663"/>
          <p14:tracePt t="63583" x="3756025" y="5808663"/>
          <p14:tracePt t="63592" x="3883025" y="5808663"/>
          <p14:tracePt t="63600" x="4021138" y="5818188"/>
          <p14:tracePt t="63608" x="4111625" y="5818188"/>
          <p14:tracePt t="63618" x="4165600" y="5818188"/>
          <p14:tracePt t="63624" x="4221163" y="5818188"/>
          <p14:tracePt t="63633" x="4238625" y="5818188"/>
          <p14:tracePt t="63904" x="4175125" y="5827713"/>
          <p14:tracePt t="63912" x="4129088" y="5881688"/>
          <p14:tracePt t="63919" x="3992563" y="5927725"/>
          <p14:tracePt t="63927" x="3902075" y="5964238"/>
          <p14:tracePt t="63935" x="3765550" y="6027738"/>
          <p14:tracePt t="63944" x="3646488" y="6083300"/>
          <p14:tracePt t="63951" x="3536950" y="6100763"/>
          <p14:tracePt t="63959" x="3390900" y="6127750"/>
          <p14:tracePt t="63967" x="3281363" y="6127750"/>
          <p14:tracePt t="63975" x="3163888" y="6156325"/>
          <p14:tracePt t="63983" x="3054350" y="6156325"/>
          <p14:tracePt t="63991" x="2944813" y="6156325"/>
          <p14:tracePt t="63999" x="2871788" y="6156325"/>
          <p14:tracePt t="64007" x="2808288" y="6156325"/>
          <p14:tracePt t="64015" x="2762250" y="6127750"/>
          <p14:tracePt t="64023" x="2735263" y="6110288"/>
          <p14:tracePt t="64032" x="2708275" y="6091238"/>
          <p14:tracePt t="64039" x="2671763" y="6054725"/>
          <p14:tracePt t="64048" x="2643188" y="6027738"/>
          <p14:tracePt t="64055" x="2625725" y="6000750"/>
          <p14:tracePt t="64063" x="2616200" y="5973763"/>
          <p14:tracePt t="64071" x="2598738" y="5946775"/>
          <p14:tracePt t="64079" x="2589213" y="5918200"/>
          <p14:tracePt t="64087" x="2579688" y="5900738"/>
          <p14:tracePt t="64095" x="2570163" y="5854700"/>
          <p14:tracePt t="64103" x="2570163" y="5837238"/>
          <p14:tracePt t="64113" x="2570163" y="5800725"/>
          <p14:tracePt t="64119" x="2552700" y="5735638"/>
          <p14:tracePt t="64128" x="2552700" y="5699125"/>
          <p14:tracePt t="64135" x="2552700" y="5626100"/>
          <p14:tracePt t="64143" x="2552700" y="5554663"/>
          <p14:tracePt t="64151" x="2552700" y="5445125"/>
          <p14:tracePt t="64159" x="2552700" y="5316538"/>
          <p14:tracePt t="64167" x="2552700" y="5226050"/>
          <p14:tracePt t="64175" x="2570163" y="5097463"/>
          <p14:tracePt t="64185" x="2625725" y="4943475"/>
          <p14:tracePt t="64192" x="2689225" y="4833938"/>
          <p14:tracePt t="64199" x="2735263" y="4714875"/>
          <p14:tracePt t="64208" x="2817813" y="4578350"/>
          <p14:tracePt t="64217" x="2881313" y="4495800"/>
          <p14:tracePt t="64224" x="2944813" y="4432300"/>
          <p14:tracePt t="64233" x="3008313" y="4359275"/>
          <p14:tracePt t="64240" x="3071813" y="4313238"/>
          <p14:tracePt t="64249" x="3136900" y="4286250"/>
          <p14:tracePt t="64256" x="3254375" y="4240213"/>
          <p14:tracePt t="64265" x="3309938" y="4240213"/>
          <p14:tracePt t="64271" x="3382963" y="4240213"/>
          <p14:tracePt t="64282" x="3509963" y="4240213"/>
          <p14:tracePt t="64287" x="3636963" y="4240213"/>
          <p14:tracePt t="64295" x="3729038" y="4240213"/>
          <p14:tracePt t="64303" x="3846513" y="4259263"/>
          <p14:tracePt t="64312" x="3948113" y="4313238"/>
          <p14:tracePt t="64319" x="4075113" y="4376738"/>
          <p14:tracePt t="64328" x="4194175" y="4422775"/>
          <p14:tracePt t="64335" x="4257675" y="4486275"/>
          <p14:tracePt t="64343" x="4340225" y="4568825"/>
          <p14:tracePt t="64351" x="4430713" y="4660900"/>
          <p14:tracePt t="64360" x="4457700" y="4714875"/>
          <p14:tracePt t="64367" x="4476750" y="4778375"/>
          <p14:tracePt t="64375" x="4494213" y="4841875"/>
          <p14:tracePt t="64383" x="4494213" y="4878388"/>
          <p14:tracePt t="64391" x="4494213" y="4906963"/>
          <p14:tracePt t="64399" x="4494213" y="4960938"/>
          <p14:tracePt t="64407" x="4494213" y="5024438"/>
          <p14:tracePt t="64415" x="4494213" y="5060950"/>
          <p14:tracePt t="64423" x="4494213" y="5116513"/>
          <p14:tracePt t="64432" x="4476750" y="5180013"/>
          <p14:tracePt t="64439" x="4467225" y="5207000"/>
          <p14:tracePt t="64448" x="4430713" y="5270500"/>
          <p14:tracePt t="64455" x="4413250" y="5299075"/>
          <p14:tracePt t="64462" x="4376738" y="5353050"/>
          <p14:tracePt t="64471" x="4303713" y="5426075"/>
          <p14:tracePt t="64479" x="4284663" y="5489575"/>
          <p14:tracePt t="64487" x="4248150" y="5535613"/>
          <p14:tracePt t="64495" x="4175125" y="5599113"/>
          <p14:tracePt t="64503" x="4129088" y="5662613"/>
          <p14:tracePt t="64513" x="4084638" y="5691188"/>
          <p14:tracePt t="64519" x="4011613" y="5745163"/>
          <p14:tracePt t="64528" x="3956050" y="5754688"/>
          <p14:tracePt t="64535" x="3911600" y="5772150"/>
          <p14:tracePt t="64543" x="3892550" y="5772150"/>
          <p14:tracePt t="64551" x="3865563" y="5800725"/>
          <p14:tracePt t="64559" x="3829050" y="5800725"/>
          <p14:tracePt t="64567" x="3775075" y="5800725"/>
          <p14:tracePt t="64575" x="3719513" y="5800725"/>
          <p14:tracePt t="64583" x="3665538" y="5808663"/>
          <p14:tracePt t="64591" x="3573463" y="5808663"/>
          <p14:tracePt t="64599" x="3463925" y="5808663"/>
          <p14:tracePt t="64607" x="3373438" y="5808663"/>
          <p14:tracePt t="64615" x="3273425" y="5808663"/>
          <p14:tracePt t="64624" x="3200400" y="5808663"/>
          <p14:tracePt t="64634" x="3144838" y="5808663"/>
          <p14:tracePt t="64640" x="3108325" y="5808663"/>
          <p14:tracePt t="64650" x="3071813" y="5808663"/>
          <p14:tracePt t="64656" x="3044825" y="5808663"/>
          <p14:tracePt t="64667" x="3035300" y="5808663"/>
          <p14:tracePt t="64680" x="3027363" y="5791200"/>
          <p14:tracePt t="64696" x="3017838" y="5772150"/>
          <p14:tracePt t="64704" x="2990850" y="5745163"/>
          <p14:tracePt t="64716" x="2990850" y="5735638"/>
          <p14:tracePt t="64720" x="2981325" y="5708650"/>
          <p14:tracePt t="64730" x="2981325" y="5691188"/>
          <p14:tracePt t="64736" x="2971800" y="5662613"/>
          <p14:tracePt t="64746" x="2971800" y="5635625"/>
          <p14:tracePt t="64752" x="2971800" y="5618163"/>
          <p14:tracePt t="64760" x="2954338" y="5599113"/>
          <p14:tracePt t="64768" x="2954338" y="5562600"/>
          <p14:tracePt t="64785" x="2954338" y="5554663"/>
          <p14:tracePt t="64816" x="2954338" y="5526088"/>
          <p14:tracePt t="64824" x="2954338" y="5518150"/>
          <p14:tracePt t="64833" x="2954338" y="5499100"/>
          <p14:tracePt t="64840" x="2962275" y="5472113"/>
          <p14:tracePt t="64850" x="2981325" y="5416550"/>
          <p14:tracePt t="64856" x="3017838" y="5353050"/>
          <p14:tracePt t="64864" x="3044825" y="5270500"/>
          <p14:tracePt t="64872" x="3071813" y="5153025"/>
          <p14:tracePt t="64885" x="3071813" y="5043488"/>
          <p14:tracePt t="64889" x="3071813" y="4914900"/>
          <p14:tracePt t="64896" x="3071813" y="4787900"/>
          <p14:tracePt t="64904" x="3071813" y="4641850"/>
          <p14:tracePt t="64915" x="3071813" y="4532313"/>
          <p14:tracePt t="64920" x="3054350" y="4405313"/>
          <p14:tracePt t="64929" x="3008313" y="4276725"/>
          <p14:tracePt t="64936" x="2981325" y="4140200"/>
          <p14:tracePt t="64947" x="2962275" y="4049713"/>
          <p14:tracePt t="64951" x="2917825" y="3930650"/>
          <p14:tracePt t="64960" x="2917825" y="3857625"/>
          <p14:tracePt t="64967" x="2908300" y="3803650"/>
          <p14:tracePt t="64976" x="2898775" y="3738563"/>
          <p14:tracePt t="64984" x="2898775" y="3702050"/>
          <p14:tracePt t="64994" x="2898775" y="3665538"/>
          <p14:tracePt t="64999" x="2871788" y="3629025"/>
          <p14:tracePt t="65008" x="2871788" y="3611563"/>
          <p14:tracePt t="65017" x="2871788" y="3602038"/>
          <p14:tracePt t="65024" x="2871788" y="3592513"/>
          <p14:tracePt t="65464" x="2871788" y="3584575"/>
          <p14:tracePt t="65472" x="2835275" y="3584575"/>
          <p14:tracePt t="65481" x="2781300" y="3584575"/>
          <p14:tracePt t="65488" x="2716213" y="3575050"/>
          <p14:tracePt t="65496" x="2635250" y="3519488"/>
          <p14:tracePt t="65504" x="2533650" y="3465513"/>
          <p14:tracePt t="65512" x="2452688" y="3411538"/>
          <p14:tracePt t="65520" x="2370138" y="3365500"/>
          <p14:tracePt t="65528" x="2306638" y="3302000"/>
          <p14:tracePt t="65535" x="2243138" y="3246438"/>
          <p14:tracePt t="65543" x="2206625" y="3200400"/>
          <p14:tracePt t="65551" x="2151063" y="3136900"/>
          <p14:tracePt t="65559" x="2114550" y="3082925"/>
          <p14:tracePt t="65567" x="2114550" y="3046413"/>
          <p14:tracePt t="65575" x="2097088" y="3017838"/>
          <p14:tracePt t="65585" x="2097088" y="2982913"/>
          <p14:tracePt t="65593" x="2097088" y="2927350"/>
          <p14:tracePt t="65602" x="2097088" y="2917825"/>
          <p14:tracePt t="65608" x="2097088" y="2873375"/>
          <p14:tracePt t="65620" x="2097088" y="2844800"/>
          <p14:tracePt t="65624" x="2097088" y="2827338"/>
          <p14:tracePt t="65634" x="2097088" y="2800350"/>
          <p14:tracePt t="65640" x="2106613" y="2763838"/>
          <p14:tracePt t="65651" x="2143125" y="2717800"/>
          <p14:tracePt t="65656" x="2206625" y="2654300"/>
          <p14:tracePt t="65667" x="2287588" y="2598738"/>
          <p14:tracePt t="65672" x="2389188" y="2525713"/>
          <p14:tracePt t="65679" x="2506663" y="2452688"/>
          <p14:tracePt t="65687" x="2662238" y="2379663"/>
          <p14:tracePt t="65695" x="2825750" y="2298700"/>
          <p14:tracePt t="65703" x="3017838" y="2233613"/>
          <p14:tracePt t="65711" x="3236913" y="2189163"/>
          <p14:tracePt t="65719" x="3427413" y="2125663"/>
          <p14:tracePt t="65727" x="3600450" y="2079625"/>
          <p14:tracePt t="65735" x="3709988" y="2052638"/>
          <p14:tracePt t="65743" x="3792538" y="2033588"/>
          <p14:tracePt t="65751" x="3902075" y="2024063"/>
          <p14:tracePt t="65759" x="3919538" y="2024063"/>
          <p14:tracePt t="65767" x="3948113" y="2024063"/>
          <p14:tracePt t="65824" x="3956050" y="2024063"/>
          <p14:tracePt t="65836" x="3956050" y="2060575"/>
          <p14:tracePt t="65841" x="3975100" y="2143125"/>
          <p14:tracePt t="65851" x="3975100" y="2216150"/>
          <p14:tracePt t="65856" x="4002088" y="2298700"/>
          <p14:tracePt t="65866" x="4029075" y="2408238"/>
          <p14:tracePt t="65871" x="4075113" y="2508250"/>
          <p14:tracePt t="65879" x="4075113" y="2544763"/>
          <p14:tracePt t="65887" x="4094163" y="2589213"/>
          <p14:tracePt t="65900" x="4111625" y="2654300"/>
          <p14:tracePt t="65903" x="4111625" y="2681288"/>
          <p14:tracePt t="65911" x="4129088" y="2735263"/>
          <p14:tracePt t="65919" x="4129088" y="2763838"/>
          <p14:tracePt t="65927" x="4129088" y="2781300"/>
          <p14:tracePt t="65935" x="4129088" y="2800350"/>
          <p14:tracePt t="65943" x="4129088" y="2808288"/>
          <p14:tracePt t="65951" x="4129088" y="2817813"/>
          <p14:tracePt t="65959" x="4129088" y="2827338"/>
          <p14:tracePt t="65967" x="4129088" y="2836863"/>
          <p14:tracePt t="65975" x="4129088" y="2844800"/>
          <p14:tracePt t="65983" x="4102100" y="2873375"/>
          <p14:tracePt t="65991" x="4094163" y="2873375"/>
          <p14:tracePt t="65999" x="4065588" y="2900363"/>
          <p14:tracePt t="66007" x="4029075" y="2927350"/>
          <p14:tracePt t="66016" x="3984625" y="2954338"/>
          <p14:tracePt t="66023" x="3938588" y="2982913"/>
          <p14:tracePt t="66032" x="3892550" y="3017838"/>
          <p14:tracePt t="66039" x="3865563" y="3036888"/>
          <p14:tracePt t="66048" x="3802063" y="3073400"/>
          <p14:tracePt t="66055" x="3775075" y="3082925"/>
          <p14:tracePt t="66063" x="3756025" y="3090863"/>
          <p14:tracePt t="66071" x="3709988" y="3109913"/>
          <p14:tracePt t="66079" x="3692525" y="3119438"/>
          <p14:tracePt t="66087" x="3673475" y="3119438"/>
          <p14:tracePt t="66095" x="3665538" y="3119438"/>
          <p14:tracePt t="66111" x="3665538" y="3127375"/>
          <p14:tracePt t="66120" x="3636963" y="3127375"/>
          <p14:tracePt t="66128" x="3619500" y="3127375"/>
          <p14:tracePt t="66136" x="3600450" y="3127375"/>
          <p14:tracePt t="66144" x="3582988" y="3127375"/>
          <p14:tracePt t="66152" x="3573463" y="3127375"/>
          <p14:tracePt t="66161" x="3546475" y="3127375"/>
          <p14:tracePt t="66169" x="3527425" y="3127375"/>
          <p14:tracePt t="66177" x="3500438" y="3127375"/>
          <p14:tracePt t="66183" x="3482975" y="3127375"/>
          <p14:tracePt t="66193" x="3446463" y="3127375"/>
          <p14:tracePt t="66200" x="3419475" y="3127375"/>
          <p14:tracePt t="66207" x="3409950" y="3127375"/>
          <p14:tracePt t="66217" x="3390900" y="3127375"/>
          <p14:tracePt t="66223" x="3346450" y="3127375"/>
          <p14:tracePt t="66232" x="3336925" y="3119438"/>
          <p14:tracePt t="66239" x="3327400" y="3109913"/>
          <p14:tracePt t="66248" x="3290888" y="3100388"/>
          <p14:tracePt t="66263" x="3263900" y="3090863"/>
          <p14:tracePt t="66271" x="3254375" y="3090863"/>
          <p14:tracePt t="66279" x="3217863" y="3063875"/>
          <p14:tracePt t="66287" x="3208338" y="3063875"/>
          <p14:tracePt t="66295" x="3200400" y="3054350"/>
          <p14:tracePt t="66303" x="3171825" y="3046413"/>
          <p14:tracePt t="66311" x="3154363" y="3027363"/>
          <p14:tracePt t="66319" x="3127375" y="3009900"/>
          <p14:tracePt t="66327" x="3117850" y="3000375"/>
          <p14:tracePt t="66335" x="3090863" y="2982913"/>
          <p14:tracePt t="66343" x="3054350" y="2963863"/>
          <p14:tracePt t="66351" x="3035300" y="2927350"/>
          <p14:tracePt t="66359" x="3008313" y="2909888"/>
          <p14:tracePt t="66367" x="2971800" y="2854325"/>
          <p14:tracePt t="66375" x="2962275" y="2836863"/>
          <p14:tracePt t="66383" x="2944813" y="2800350"/>
          <p14:tracePt t="66391" x="2917825" y="2754313"/>
          <p14:tracePt t="66399" x="2898775" y="2708275"/>
          <p14:tracePt t="66407" x="2889250" y="2671763"/>
          <p14:tracePt t="66416" x="2871788" y="2625725"/>
          <p14:tracePt t="66423" x="2852738" y="2581275"/>
          <p14:tracePt t="66432" x="2844800" y="2544763"/>
          <p14:tracePt t="66439" x="2844800" y="2498725"/>
          <p14:tracePt t="66448" x="2844800" y="2462213"/>
          <p14:tracePt t="66455" x="2844800" y="2425700"/>
          <p14:tracePt t="66463" x="2844800" y="2389188"/>
          <p14:tracePt t="66471" x="2844800" y="2362200"/>
          <p14:tracePt t="66479" x="2871788" y="2316163"/>
          <p14:tracePt t="66487" x="2898775" y="2279650"/>
          <p14:tracePt t="66495" x="2935288" y="2233613"/>
          <p14:tracePt t="66503" x="2998788" y="2206625"/>
          <p14:tracePt t="66511" x="3090863" y="2170113"/>
          <p14:tracePt t="66519" x="3208338" y="2143125"/>
          <p14:tracePt t="66528" x="3354388" y="2097088"/>
          <p14:tracePt t="66535" x="3482975" y="2079625"/>
          <p14:tracePt t="66543" x="3646488" y="2070100"/>
          <p14:tracePt t="66551" x="3802063" y="2052638"/>
          <p14:tracePt t="66559" x="3975100" y="2052638"/>
          <p14:tracePt t="66569" x="4138613" y="2052638"/>
          <p14:tracePt t="66575" x="4248150" y="2052638"/>
          <p14:tracePt t="66584" x="4321175" y="2052638"/>
          <p14:tracePt t="66591" x="4384675" y="2052638"/>
          <p14:tracePt t="66599" x="4413250" y="2052638"/>
          <p14:tracePt t="66607" x="4430713" y="2052638"/>
          <p14:tracePt t="66618" x="4448175" y="2070100"/>
          <p14:tracePt t="66631" x="4448175" y="2079625"/>
          <p14:tracePt t="66639" x="4457700" y="2106613"/>
          <p14:tracePt t="66647" x="4467225" y="2125663"/>
          <p14:tracePt t="66656" x="4467225" y="2160588"/>
          <p14:tracePt t="66667" x="4467225" y="2206625"/>
          <p14:tracePt t="66672" x="4494213" y="2262188"/>
          <p14:tracePt t="66680" x="4494213" y="2316163"/>
          <p14:tracePt t="66688" x="4503738" y="2379663"/>
          <p14:tracePt t="66696" x="4503738" y="2435225"/>
          <p14:tracePt t="66704" x="4503738" y="2508250"/>
          <p14:tracePt t="66712" x="4503738" y="2598738"/>
          <p14:tracePt t="66720" x="4503738" y="2708275"/>
          <p14:tracePt t="66728" x="4503738" y="2790825"/>
          <p14:tracePt t="66736" x="4503738" y="2863850"/>
          <p14:tracePt t="66744" x="4484688" y="2954338"/>
          <p14:tracePt t="66752" x="4457700" y="3017838"/>
          <p14:tracePt t="66760" x="4421188" y="3100388"/>
          <p14:tracePt t="66770" x="4413250" y="3119438"/>
          <p14:tracePt t="66776" x="4376738" y="3173413"/>
          <p14:tracePt t="66786" x="4357688" y="3209925"/>
          <p14:tracePt t="66791" x="4321175" y="3236913"/>
          <p14:tracePt t="66799" x="4294188" y="3273425"/>
          <p14:tracePt t="66807" x="4257675" y="3302000"/>
          <p14:tracePt t="66817" x="4230688" y="3319463"/>
          <p14:tracePt t="66823" x="4175125" y="3346450"/>
          <p14:tracePt t="66832" x="4111625" y="3382963"/>
          <p14:tracePt t="66839" x="4029075" y="3411538"/>
          <p14:tracePt t="66849" x="3892550" y="3465513"/>
          <p14:tracePt t="66855" x="3783013" y="3482975"/>
          <p14:tracePt t="66864" x="3719513" y="3519488"/>
          <p14:tracePt t="66871" x="3609975" y="3538538"/>
          <p14:tracePt t="66879" x="3509963" y="3548063"/>
          <p14:tracePt t="66898" x="3346450" y="3548063"/>
          <p14:tracePt t="66903" x="3290888" y="3548063"/>
          <p14:tracePt t="66911" x="3254375" y="3548063"/>
          <p14:tracePt t="66919" x="3217863" y="3548063"/>
          <p14:tracePt t="66927" x="3181350" y="3548063"/>
          <p14:tracePt t="66935" x="3136900" y="3548063"/>
          <p14:tracePt t="66943" x="3090863" y="3511550"/>
          <p14:tracePt t="66951" x="3044825" y="3465513"/>
          <p14:tracePt t="66959" x="3008313" y="3429000"/>
          <p14:tracePt t="66967" x="2990850" y="3382963"/>
          <p14:tracePt t="66975" x="2935288" y="3302000"/>
          <p14:tracePt t="66983" x="2917825" y="3265488"/>
          <p14:tracePt t="66991" x="2917825" y="3200400"/>
          <p14:tracePt t="66999" x="2898775" y="3146425"/>
          <p14:tracePt t="67007" x="2898775" y="3090863"/>
          <p14:tracePt t="67017" x="2898775" y="3027363"/>
          <p14:tracePt t="67022" x="2898775" y="2973388"/>
          <p14:tracePt t="67033" x="2898775" y="2917825"/>
          <p14:tracePt t="67039" x="2898775" y="2863850"/>
          <p14:tracePt t="67048" x="2898775" y="2808288"/>
          <p14:tracePt t="67055" x="2898775" y="2763838"/>
          <p14:tracePt t="67064" x="2908300" y="2708275"/>
          <p14:tracePt t="67071" x="2917825" y="2662238"/>
          <p14:tracePt t="67080" x="2954338" y="2617788"/>
          <p14:tracePt t="67087" x="2981325" y="2589213"/>
          <p14:tracePt t="67095" x="2998788" y="2544763"/>
          <p14:tracePt t="67103" x="3027363" y="2525713"/>
          <p14:tracePt t="67111" x="3090863" y="2489200"/>
          <p14:tracePt t="67119" x="3127375" y="2471738"/>
          <p14:tracePt t="67127" x="3227388" y="2435225"/>
          <p14:tracePt t="67135" x="3346450" y="2408238"/>
          <p14:tracePt t="67143" x="3473450" y="2389188"/>
          <p14:tracePt t="67151" x="3600450" y="2362200"/>
          <p14:tracePt t="67159" x="3746500" y="2343150"/>
          <p14:tracePt t="67167" x="3892550" y="2343150"/>
          <p14:tracePt t="67175" x="4057650" y="2343150"/>
          <p14:tracePt t="67183" x="4184650" y="2343150"/>
          <p14:tracePt t="67191" x="4294188" y="2343150"/>
          <p14:tracePt t="67199" x="4384675" y="2343150"/>
          <p14:tracePt t="67207" x="4448175" y="2362200"/>
          <p14:tracePt t="67215" x="4467225" y="2371725"/>
          <p14:tracePt t="67223" x="4494213" y="2389188"/>
          <p14:tracePt t="67232" x="4503738" y="2408238"/>
          <p14:tracePt t="67239" x="4503738" y="2416175"/>
          <p14:tracePt t="67248" x="4503738" y="2444750"/>
          <p14:tracePt t="67255" x="4503738" y="2462213"/>
          <p14:tracePt t="67264" x="4503738" y="2489200"/>
          <p14:tracePt t="67271" x="4503738" y="2498725"/>
          <p14:tracePt t="67280" x="4503738" y="2508250"/>
          <p14:tracePt t="67287" x="4503738" y="2535238"/>
          <p14:tracePt t="67294" x="4503738" y="2554288"/>
          <p14:tracePt t="67303" x="4503738" y="2581275"/>
          <p14:tracePt t="67311" x="4503738" y="2598738"/>
          <p14:tracePt t="67318" x="4503738" y="2635250"/>
          <p14:tracePt t="67327" x="4503738" y="2690813"/>
          <p14:tracePt t="67335" x="4494213" y="2735263"/>
          <p14:tracePt t="67343" x="4476750" y="2817813"/>
          <p14:tracePt t="67351" x="4440238" y="2900363"/>
          <p14:tracePt t="67359" x="4413250" y="3009900"/>
          <p14:tracePt t="67367" x="4367213" y="3127375"/>
          <p14:tracePt t="67375" x="4340225" y="3255963"/>
          <p14:tracePt t="67383" x="4294188" y="3402013"/>
          <p14:tracePt t="67391" x="4248150" y="3592513"/>
          <p14:tracePt t="67400" x="4202113" y="3721100"/>
          <p14:tracePt t="67407" x="4194175" y="3903663"/>
          <p14:tracePt t="67414" x="4148138" y="4086225"/>
          <p14:tracePt t="67422" x="4148138" y="4232275"/>
          <p14:tracePt t="67431" x="4148138" y="4413250"/>
          <p14:tracePt t="67439" x="4148138" y="4595813"/>
          <p14:tracePt t="67448" x="4148138" y="4741863"/>
          <p14:tracePt t="67455" x="4148138" y="4906963"/>
          <p14:tracePt t="67464" x="4148138" y="5053013"/>
          <p14:tracePt t="67471" x="4148138" y="5180013"/>
          <p14:tracePt t="67482" x="4148138" y="5289550"/>
          <p14:tracePt t="67487" x="4148138" y="5362575"/>
          <p14:tracePt t="67495" x="4148138" y="5399088"/>
          <p14:tracePt t="67503" x="4148138" y="5435600"/>
          <p14:tracePt t="67511" x="4148138" y="5445125"/>
          <p14:tracePt t="67519" x="4148138" y="5453063"/>
          <p14:tracePt t="67672" x="4138613" y="5453063"/>
          <p14:tracePt t="67767" x="4111625" y="5508625"/>
          <p14:tracePt t="67775" x="3975100" y="5618163"/>
          <p14:tracePt t="67783" x="3856038" y="5691188"/>
          <p14:tracePt t="67791" x="3775075" y="5764213"/>
          <p14:tracePt t="67799" x="3673475" y="5818188"/>
          <p14:tracePt t="67807" x="3582988" y="5873750"/>
          <p14:tracePt t="67816" x="3500438" y="5918200"/>
          <p14:tracePt t="67823" x="3436938" y="5937250"/>
          <p14:tracePt t="67831" x="3390900" y="5964238"/>
          <p14:tracePt t="67839" x="3336925" y="5964238"/>
          <p14:tracePt t="67847" x="3290888" y="5964238"/>
          <p14:tracePt t="67855" x="3263900" y="5964238"/>
          <p14:tracePt t="67863" x="3227388" y="5964238"/>
          <p14:tracePt t="67883" x="3117850" y="5910263"/>
          <p14:tracePt t="67887" x="3054350" y="5845175"/>
          <p14:tracePt t="67895" x="2981325" y="5764213"/>
          <p14:tracePt t="67903" x="2944813" y="5699125"/>
          <p14:tracePt t="67911" x="2908300" y="5618163"/>
          <p14:tracePt t="67919" x="2881313" y="5535613"/>
          <p14:tracePt t="67927" x="2852738" y="5453063"/>
          <p14:tracePt t="67935" x="2808288" y="5362575"/>
          <p14:tracePt t="67943" x="2808288" y="5289550"/>
          <p14:tracePt t="67951" x="2808288" y="5207000"/>
          <p14:tracePt t="67959" x="2808288" y="5133975"/>
          <p14:tracePt t="67968" x="2808288" y="5097463"/>
          <p14:tracePt t="67975" x="2817813" y="5043488"/>
          <p14:tracePt t="67983" x="2852738" y="4979988"/>
          <p14:tracePt t="67991" x="2871788" y="4933950"/>
          <p14:tracePt t="68000" x="2925763" y="4878388"/>
          <p14:tracePt t="68007" x="2971800" y="4833938"/>
          <p14:tracePt t="68015" x="3017838" y="4797425"/>
          <p14:tracePt t="68022" x="3081338" y="4768850"/>
          <p14:tracePt t="68031" x="3144838" y="4732338"/>
          <p14:tracePt t="68039" x="3244850" y="4705350"/>
          <p14:tracePt t="68048" x="3373438" y="4660900"/>
          <p14:tracePt t="68055" x="3519488" y="4632325"/>
          <p14:tracePt t="68063" x="3692525" y="4605338"/>
          <p14:tracePt t="68071" x="3875088" y="4587875"/>
          <p14:tracePt t="68082" x="4038600" y="4587875"/>
          <p14:tracePt t="68087" x="4194175" y="4587875"/>
          <p14:tracePt t="68095" x="4321175" y="4587875"/>
          <p14:tracePt t="68104" x="4467225" y="4587875"/>
          <p14:tracePt t="68111" x="4540250" y="4587875"/>
          <p14:tracePt t="68119" x="4594225" y="4614863"/>
          <p14:tracePt t="68127" x="4613275" y="4632325"/>
          <p14:tracePt t="68135" x="4649788" y="4678363"/>
          <p14:tracePt t="68143" x="4649788" y="4705350"/>
          <p14:tracePt t="68151" x="4659313" y="4760913"/>
          <p14:tracePt t="68159" x="4659313" y="4814888"/>
          <p14:tracePt t="68167" x="4659313" y="4878388"/>
          <p14:tracePt t="68175" x="4659313" y="4951413"/>
          <p14:tracePt t="68183" x="4659313" y="5006975"/>
          <p14:tracePt t="68191" x="4659313" y="5060950"/>
          <p14:tracePt t="68199" x="4640263" y="5126038"/>
          <p14:tracePt t="68207" x="4594225" y="5233988"/>
          <p14:tracePt t="68215" x="4557713" y="5307013"/>
          <p14:tracePt t="68222" x="4549775" y="5335588"/>
          <p14:tracePt t="68231" x="4503738" y="5389563"/>
          <p14:tracePt t="68239" x="4494213" y="5408613"/>
          <p14:tracePt t="68247" x="4476750" y="5435600"/>
          <p14:tracePt t="68255" x="4467225" y="5435600"/>
          <p14:tracePt t="68456" x="4440238" y="5435600"/>
          <p14:tracePt t="68465" x="4430713" y="5435600"/>
          <p14:tracePt t="68471" x="4413250" y="5453063"/>
          <p14:tracePt t="68479" x="4403725" y="5472113"/>
          <p14:tracePt t="68495" x="4403725" y="5489575"/>
          <p14:tracePt t="68503" x="4403725" y="5499100"/>
          <p14:tracePt t="68673" x="4384675" y="5518150"/>
          <p14:tracePt t="68680" x="4348163" y="5562600"/>
          <p14:tracePt t="68688" x="4284663" y="5618163"/>
          <p14:tracePt t="68696" x="4184650" y="5672138"/>
          <p14:tracePt t="68704" x="4084638" y="5745163"/>
          <p14:tracePt t="68712" x="4002088" y="5781675"/>
          <p14:tracePt t="68720" x="3892550" y="5845175"/>
          <p14:tracePt t="68728" x="3846513" y="5864225"/>
          <p14:tracePt t="68740" x="3802063" y="5900738"/>
          <p14:tracePt t="68742" x="3738563" y="5927725"/>
          <p14:tracePt t="68751" x="3702050" y="5946775"/>
          <p14:tracePt t="68759" x="3683000" y="5954713"/>
          <p14:tracePt t="68767" x="3683000" y="5964238"/>
          <p14:tracePt t="68775" x="3673475" y="5964238"/>
          <p14:tracePt t="69015" x="3665538" y="5964238"/>
          <p14:tracePt t="69023" x="3665538" y="5954713"/>
          <p14:tracePt t="69209" x="3665538" y="5937250"/>
          <p14:tracePt t="69217" x="3665538" y="5900738"/>
          <p14:tracePt t="69225" x="3673475" y="5873750"/>
          <p14:tracePt t="69232" x="3683000" y="5864225"/>
          <p14:tracePt t="69242" x="3683000" y="5854700"/>
          <p14:tracePt t="69248" x="3683000" y="5845175"/>
          <p14:tracePt t="69255" x="3683000" y="5827713"/>
          <p14:tracePt t="69335" x="3692525" y="5818188"/>
          <p14:tracePt t="69943" x="3709988" y="5818188"/>
          <p14:tracePt t="70248" x="3719513" y="5818188"/>
          <p14:tracePt t="70260" x="3756025" y="5818188"/>
          <p14:tracePt t="70264" x="3783013" y="5818188"/>
          <p14:tracePt t="70274" x="3810000" y="5818188"/>
          <p14:tracePt t="70279" x="3819525" y="5818188"/>
          <p14:tracePt t="70288" x="3829050" y="5818188"/>
          <p14:tracePt t="70295" x="3846513" y="5818188"/>
          <p14:tracePt t="70303" x="3856038" y="5818188"/>
          <p14:tracePt t="70311" x="3865563" y="5818188"/>
          <p14:tracePt t="70319" x="3911600" y="5818188"/>
          <p14:tracePt t="70327" x="3956050" y="5800725"/>
          <p14:tracePt t="70335" x="3975100" y="5781675"/>
          <p14:tracePt t="70343" x="4002088" y="5754688"/>
          <p14:tracePt t="70351" x="4038600" y="5735638"/>
          <p14:tracePt t="70359" x="4048125" y="5735638"/>
          <p14:tracePt t="70367" x="4057650" y="5718175"/>
          <p14:tracePt t="70375" x="4065588" y="5708650"/>
          <p14:tracePt t="70423" x="4094163" y="5708650"/>
          <p14:tracePt t="70431" x="4111625" y="5708650"/>
          <p14:tracePt t="70440" x="4157663" y="5727700"/>
          <p14:tracePt t="70447" x="4202113" y="5764213"/>
          <p14:tracePt t="70457" x="4221163" y="5781675"/>
          <p14:tracePt t="70464" x="4257675" y="5800725"/>
          <p14:tracePt t="70472" x="4275138" y="5818188"/>
          <p14:tracePt t="70511" x="4284663" y="5818188"/>
          <p14:tracePt t="70527" x="4303713" y="5818188"/>
          <p14:tracePt t="70535" x="4321175" y="5800725"/>
          <p14:tracePt t="70543" x="4348163" y="5772150"/>
          <p14:tracePt t="70551" x="4348163" y="5735638"/>
          <p14:tracePt t="70559" x="4357688" y="5718175"/>
          <p14:tracePt t="70567" x="4367213" y="5718175"/>
          <p14:tracePt t="70575" x="4367213" y="5699125"/>
          <p14:tracePt t="70583" x="4367213" y="5691188"/>
          <p14:tracePt t="70679" x="4367213" y="5718175"/>
          <p14:tracePt t="71015" x="4367213" y="5708650"/>
          <p14:tracePt t="71023" x="4367213" y="5699125"/>
          <p14:tracePt t="71119" x="4376738" y="5691188"/>
          <p14:tracePt t="71127" x="4394200" y="5691188"/>
          <p14:tracePt t="71135" x="4403725" y="5691188"/>
          <p14:tracePt t="71143" x="4421188" y="5691188"/>
          <p14:tracePt t="71151" x="4430713" y="5691188"/>
          <p14:tracePt t="71217" x="4440238" y="5681663"/>
          <p14:tracePt t="71240" x="4457700" y="5681663"/>
          <p14:tracePt t="71256" x="4467225" y="5681663"/>
          <p14:tracePt t="71280" x="4476750" y="5681663"/>
          <p14:tracePt t="71291" x="4494213" y="5672138"/>
          <p14:tracePt t="71295" x="4513263" y="5672138"/>
          <p14:tracePt t="71311" x="4540250" y="5654675"/>
          <p14:tracePt t="71319" x="4567238" y="5645150"/>
          <p14:tracePt t="71335" x="4586288" y="5635625"/>
          <p14:tracePt t="71343" x="4594225" y="5635625"/>
          <p14:tracePt t="71351" x="4603750" y="5626100"/>
          <p14:tracePt t="71359" x="4613275" y="5626100"/>
          <p14:tracePt t="71367" x="4640263" y="5618163"/>
          <p14:tracePt t="71375" x="4649788" y="5608638"/>
          <p14:tracePt t="71399" x="4649788" y="5599113"/>
          <p14:tracePt t="71448" x="4667250" y="5599113"/>
          <p14:tracePt t="71466" x="4676775" y="5599113"/>
          <p14:tracePt t="71479" x="4686300" y="5599113"/>
          <p14:tracePt t="71487" x="4695825" y="5599113"/>
          <p14:tracePt t="71657" x="4703763" y="5589588"/>
          <p14:tracePt t="71911" x="4713288" y="5589588"/>
          <p14:tracePt t="72879" x="4713288" y="5572125"/>
          <p14:tracePt t="72887" x="4740275" y="5545138"/>
          <p14:tracePt t="72895" x="4749800" y="5535613"/>
          <p14:tracePt t="74576" x="4759325" y="5535613"/>
          <p14:tracePt t="74640" x="4767263" y="5526088"/>
          <p14:tracePt t="74696" x="4767263" y="5518150"/>
          <p14:tracePt t="74708" x="4786313" y="5508625"/>
          <p14:tracePt t="74710" x="4803775" y="5481638"/>
          <p14:tracePt t="74719" x="4813300" y="5481638"/>
          <p14:tracePt t="74735" x="4813300" y="5472113"/>
          <p14:tracePt t="74743" x="4813300" y="5462588"/>
          <p14:tracePt t="74751" x="4822825" y="5453063"/>
          <p14:tracePt t="74759" x="4832350" y="5435600"/>
          <p14:tracePt t="75856" x="4832350" y="5399088"/>
          <p14:tracePt t="75865" x="4832350" y="5389563"/>
          <p14:tracePt t="75880" x="4832350" y="5362575"/>
          <p14:tracePt t="75889" x="4822825" y="5343525"/>
          <p14:tracePt t="75896" x="4803775" y="5326063"/>
          <p14:tracePt t="76463" x="4795838" y="5326063"/>
          <p14:tracePt t="78112" x="4803775" y="5326063"/>
          <p14:tracePt t="78120" x="4803775" y="5307013"/>
          <p14:tracePt t="78128" x="4803775" y="5253038"/>
          <p14:tracePt t="78136" x="4803775" y="5233988"/>
          <p14:tracePt t="78144" x="4803775" y="5189538"/>
          <p14:tracePt t="78152" x="4803775" y="5153025"/>
          <p14:tracePt t="78160" x="4813300" y="5116513"/>
          <p14:tracePt t="78168" x="4822825" y="5053013"/>
          <p14:tracePt t="78176" x="4822825" y="5024438"/>
          <p14:tracePt t="78184" x="4832350" y="4960938"/>
          <p14:tracePt t="78191" x="4876800" y="4878388"/>
          <p14:tracePt t="78199" x="4886325" y="4824413"/>
          <p14:tracePt t="78207" x="4932363" y="4724400"/>
          <p14:tracePt t="78215" x="4959350" y="4651375"/>
          <p14:tracePt t="78223" x="4986338" y="4595813"/>
          <p14:tracePt t="78232" x="5014913" y="4522788"/>
          <p14:tracePt t="78239" x="5022850" y="4478338"/>
          <p14:tracePt t="78250" x="5049838" y="4432300"/>
          <p14:tracePt t="78256" x="5049838" y="4405313"/>
          <p14:tracePt t="78266" x="5049838" y="4376738"/>
          <p14:tracePt t="78272" x="5059363" y="4359275"/>
          <p14:tracePt t="78451" x="5059363" y="4349750"/>
          <p14:tracePt t="78456" x="5059363" y="4313238"/>
          <p14:tracePt t="78466" x="5049838" y="4303713"/>
          <p14:tracePt t="78472" x="5049838" y="4276725"/>
          <p14:tracePt t="78481" x="5049838" y="4259263"/>
          <p14:tracePt t="78487" x="5041900" y="4232275"/>
          <p14:tracePt t="78495" x="5032375" y="4213225"/>
          <p14:tracePt t="78503" x="5032375" y="4195763"/>
          <p14:tracePt t="78511" x="5032375" y="4186238"/>
          <p14:tracePt t="78583" x="5022850" y="4176713"/>
          <p14:tracePt t="78600" x="5014913" y="4167188"/>
          <p14:tracePt t="78608" x="5014913" y="4159250"/>
          <p14:tracePt t="78616" x="5005388" y="4130675"/>
          <p14:tracePt t="78624" x="5005388" y="4103688"/>
          <p14:tracePt t="78633" x="4995863" y="4086225"/>
          <p14:tracePt t="78639" x="4986338" y="4049713"/>
          <p14:tracePt t="78650" x="4959350" y="3984625"/>
          <p14:tracePt t="78655" x="4949825" y="3967163"/>
          <p14:tracePt t="78666" x="4932363" y="3903663"/>
          <p14:tracePt t="78671" x="4905375" y="3867150"/>
          <p14:tracePt t="78680" x="4905375" y="3857625"/>
          <p14:tracePt t="78687" x="4905375" y="3830638"/>
          <p14:tracePt t="78696" x="4895850" y="3821113"/>
          <p14:tracePt t="78703" x="4895850" y="3811588"/>
          <p14:tracePt t="78735" x="4895850" y="3794125"/>
          <p14:tracePt t="78823" x="4895850" y="3775075"/>
          <p14:tracePt t="78831" x="4895850" y="3748088"/>
          <p14:tracePt t="78839" x="4886325" y="3730625"/>
          <p14:tracePt t="78849" x="4859338" y="3684588"/>
          <p14:tracePt t="78855" x="4859338" y="3665538"/>
          <p14:tracePt t="78864" x="4859338" y="3611563"/>
          <p14:tracePt t="78871" x="4859338" y="3575050"/>
          <p14:tracePt t="78880" x="4849813" y="3529013"/>
          <p14:tracePt t="78900" x="4849813" y="3475038"/>
          <p14:tracePt t="78905" x="4849813" y="3429000"/>
          <p14:tracePt t="78920" x="4849813" y="3402013"/>
          <p14:tracePt t="78928" x="4849813" y="3392488"/>
          <p14:tracePt t="79216" x="4840288" y="3392488"/>
          <p14:tracePt t="79224" x="4840288" y="3429000"/>
          <p14:tracePt t="79232" x="4832350" y="3465513"/>
          <p14:tracePt t="79240" x="4813300" y="3482975"/>
          <p14:tracePt t="79252" x="4813300" y="3492500"/>
          <p14:tracePt t="79257" x="4813300" y="3511550"/>
          <p14:tracePt t="80145" x="4813300" y="3519488"/>
          <p14:tracePt t="80155" x="4813300" y="3538538"/>
          <p14:tracePt t="80158" x="4813300" y="3565525"/>
          <p14:tracePt t="80167" x="4813300" y="3602038"/>
          <p14:tracePt t="80175" x="4813300" y="3621088"/>
          <p14:tracePt t="80183" x="4813300" y="3648075"/>
          <p14:tracePt t="80191" x="4813300" y="3684588"/>
          <p14:tracePt t="80199" x="4813300" y="3702050"/>
          <p14:tracePt t="80207" x="4813300" y="3721100"/>
          <p14:tracePt t="80383" x="4813300" y="3738563"/>
          <p14:tracePt t="80391" x="4813300" y="3748088"/>
          <p14:tracePt t="80415" x="4813300" y="3767138"/>
          <p14:tracePt t="80447" x="4822825" y="3767138"/>
          <p14:tracePt t="80455" x="4832350" y="3767138"/>
          <p14:tracePt t="80463" x="4849813" y="3775075"/>
          <p14:tracePt t="80479" x="4895850" y="3784600"/>
          <p14:tracePt t="80487" x="4905375" y="3794125"/>
          <p14:tracePt t="80495" x="4932363" y="3794125"/>
          <p14:tracePt t="80503" x="4986338" y="3830638"/>
          <p14:tracePt t="80511" x="5005388" y="3830638"/>
          <p14:tracePt t="80519" x="5049838" y="3848100"/>
          <p14:tracePt t="80527" x="5114925" y="3867150"/>
          <p14:tracePt t="80535" x="5168900" y="3875088"/>
          <p14:tracePt t="80544" x="5232400" y="3884613"/>
          <p14:tracePt t="80552" x="5268913" y="3911600"/>
          <p14:tracePt t="80559" x="5305425" y="3921125"/>
          <p14:tracePt t="80568" x="5341938" y="3930650"/>
          <p14:tracePt t="80575" x="5360988" y="3940175"/>
          <p14:tracePt t="80583" x="5378450" y="3940175"/>
          <p14:tracePt t="80599" x="5397500" y="3948113"/>
          <p14:tracePt t="80615" x="5405438" y="3957638"/>
          <p14:tracePt t="80623" x="5414963" y="3957638"/>
          <p14:tracePt t="80631" x="5434013" y="3967163"/>
          <p14:tracePt t="80656" x="5434013" y="3976688"/>
          <p14:tracePt t="80671" x="5434013" y="3984625"/>
          <p14:tracePt t="80696" x="5434013" y="3994150"/>
          <p14:tracePt t="80721" x="5434013" y="4003675"/>
          <p14:tracePt t="80738" x="5434013" y="4021138"/>
          <p14:tracePt t="80744" x="5414963" y="4040188"/>
          <p14:tracePt t="80752" x="5397500" y="4049713"/>
          <p14:tracePt t="80760" x="5360988" y="4067175"/>
          <p14:tracePt t="80768" x="5334000" y="4067175"/>
          <p14:tracePt t="80776" x="5287963" y="4094163"/>
          <p14:tracePt t="80784" x="5260975" y="4113213"/>
          <p14:tracePt t="80791" x="5224463" y="4122738"/>
          <p14:tracePt t="80799" x="5141913" y="4140200"/>
          <p14:tracePt t="80807" x="5114925" y="4149725"/>
          <p14:tracePt t="80815" x="5068888" y="4159250"/>
          <p14:tracePt t="80823" x="5049838" y="4159250"/>
          <p14:tracePt t="80832" x="5014913" y="4167188"/>
          <p14:tracePt t="80839" x="4968875" y="4167188"/>
          <p14:tracePt t="80847" x="4941888" y="4176713"/>
          <p14:tracePt t="80857" x="4886325" y="4176713"/>
          <p14:tracePt t="80863" x="4840288" y="4176713"/>
          <p14:tracePt t="80871" x="4803775" y="4176713"/>
          <p14:tracePt t="80880" x="4786313" y="4176713"/>
          <p14:tracePt t="80898" x="4713288" y="4195763"/>
          <p14:tracePt t="80903" x="4676775" y="4195763"/>
          <p14:tracePt t="80911" x="4622800" y="4195763"/>
          <p14:tracePt t="80919" x="4530725" y="4195763"/>
          <p14:tracePt t="80927" x="4448175" y="4195763"/>
          <p14:tracePt t="80935" x="4376738" y="4195763"/>
          <p14:tracePt t="80943" x="4284663" y="4195763"/>
          <p14:tracePt t="80951" x="4211638" y="4195763"/>
          <p14:tracePt t="80958" x="4194175" y="4195763"/>
          <p14:tracePt t="80967" x="4165600" y="4195763"/>
          <p14:tracePt t="80975" x="4121150" y="4195763"/>
          <p14:tracePt t="80983" x="4111625" y="4195763"/>
          <p14:tracePt t="80991" x="4102100" y="4186238"/>
          <p14:tracePt t="81063" x="4084638" y="4186238"/>
          <p14:tracePt t="81074" x="4075113" y="4176713"/>
          <p14:tracePt t="81111" x="4075113" y="4167188"/>
          <p14:tracePt t="81119" x="4075113" y="4149725"/>
          <p14:tracePt t="81127" x="4075113" y="4130675"/>
          <p14:tracePt t="81135" x="4075113" y="4113213"/>
          <p14:tracePt t="81143" x="4075113" y="4086225"/>
          <p14:tracePt t="81151" x="4075113" y="4076700"/>
          <p14:tracePt t="81158" x="4075113" y="4067175"/>
          <p14:tracePt t="81167" x="4075113" y="4057650"/>
          <p14:tracePt t="81175" x="4075113" y="4040188"/>
          <p14:tracePt t="81183" x="4075113" y="4030663"/>
          <p14:tracePt t="81223" x="4075113" y="4021138"/>
          <p14:tracePt t="81352" x="4102100" y="4021138"/>
          <p14:tracePt t="81361" x="4165600" y="4003675"/>
          <p14:tracePt t="81368" x="4311650" y="4003675"/>
          <p14:tracePt t="81376" x="4513263" y="4003675"/>
          <p14:tracePt t="81384" x="4730750" y="4003675"/>
          <p14:tracePt t="81392" x="4995863" y="4003675"/>
          <p14:tracePt t="81400" x="5297488" y="4003675"/>
          <p14:tracePt t="81408" x="5524500" y="4003675"/>
          <p14:tracePt t="81416" x="5743575" y="4003675"/>
          <p14:tracePt t="81424" x="5972175" y="4003675"/>
          <p14:tracePt t="81432" x="6116638" y="4003675"/>
          <p14:tracePt t="81439" x="6245225" y="4003675"/>
          <p14:tracePt t="81447" x="6318250" y="4003675"/>
          <p14:tracePt t="81457" x="6362700" y="4003675"/>
          <p14:tracePt t="81464" x="6381750" y="3984625"/>
          <p14:tracePt t="81808" x="6318250" y="3984625"/>
          <p14:tracePt t="81816" x="6281738" y="3984625"/>
          <p14:tracePt t="81824" x="6162675" y="3984625"/>
          <p14:tracePt t="81831" x="6035675" y="3984625"/>
          <p14:tracePt t="81839" x="5889625" y="4021138"/>
          <p14:tracePt t="81847" x="5670550" y="4094163"/>
          <p14:tracePt t="81856" x="5524500" y="4130675"/>
          <p14:tracePt t="81863" x="5387975" y="4176713"/>
          <p14:tracePt t="81872" x="5297488" y="4203700"/>
          <p14:tracePt t="81884" x="5232400" y="4222750"/>
          <p14:tracePt t="81887" x="5195888" y="4232275"/>
          <p14:tracePt t="81895" x="5187950" y="4240213"/>
          <p14:tracePt t="81903" x="5178425" y="4240213"/>
          <p14:tracePt t="83195" x="5159375" y="4240213"/>
          <p14:tracePt t="83198" x="5132388" y="4240213"/>
          <p14:tracePt t="83206" x="5078413" y="4240213"/>
          <p14:tracePt t="83215" x="5032375" y="4232275"/>
          <p14:tracePt t="83223" x="5005388" y="4232275"/>
          <p14:tracePt t="83239" x="4978400" y="4222750"/>
          <p14:tracePt t="83247" x="4959350" y="4213225"/>
          <p14:tracePt t="83256" x="4949825" y="4203700"/>
          <p14:tracePt t="83264" x="4941888" y="4203700"/>
          <p14:tracePt t="83281" x="4932363" y="4203700"/>
          <p14:tracePt t="83569" x="4941888" y="4203700"/>
          <p14:tracePt t="83583" x="4949825" y="4203700"/>
          <p14:tracePt t="83647" x="4959350" y="4203700"/>
          <p14:tracePt t="83655" x="4986338" y="4203700"/>
          <p14:tracePt t="83672" x="5014913" y="4203700"/>
          <p14:tracePt t="83682" x="5049838" y="4222750"/>
          <p14:tracePt t="83688" x="5078413" y="4222750"/>
          <p14:tracePt t="83698" x="5086350" y="4222750"/>
          <p14:tracePt t="83704" x="5114925" y="4232275"/>
          <p14:tracePt t="83720" x="5122863" y="4232275"/>
          <p14:tracePt t="83732" x="5132388" y="4232275"/>
          <p14:tracePt t="83760" x="5151438" y="4232275"/>
          <p14:tracePt t="84279" x="5178425" y="4222750"/>
          <p14:tracePt t="84287" x="5187950" y="4222750"/>
          <p14:tracePt t="84295" x="5205413" y="4203700"/>
          <p14:tracePt t="84303" x="5214938" y="4195763"/>
          <p14:tracePt t="84319" x="5224463" y="4186238"/>
          <p14:tracePt t="84327" x="5232400" y="4176713"/>
          <p14:tracePt t="84352" x="5251450" y="4167188"/>
          <p14:tracePt t="84401" x="5251450" y="4159250"/>
          <p14:tracePt t="84408" x="5260975" y="4149725"/>
          <p14:tracePt t="84417" x="5287963" y="4130675"/>
          <p14:tracePt t="84424" x="5297488" y="4130675"/>
          <p14:tracePt t="84432" x="5324475" y="4122738"/>
          <p14:tracePt t="84440" x="5334000" y="4113213"/>
          <p14:tracePt t="84450" x="5341938" y="4113213"/>
          <p14:tracePt t="84457" x="5360988" y="4094163"/>
          <p14:tracePt t="84471" x="5368925" y="4094163"/>
          <p14:tracePt t="84488" x="5387975" y="4086225"/>
          <p14:tracePt t="85040" x="5387975" y="4076700"/>
          <p14:tracePt t="85050" x="5397500" y="4049713"/>
          <p14:tracePt t="85057" x="5434013" y="4030663"/>
          <p14:tracePt t="85064" x="5487988" y="4021138"/>
          <p14:tracePt t="85071" x="5534025" y="3994150"/>
          <p14:tracePt t="85081" x="5570538" y="3984625"/>
          <p14:tracePt t="85088" x="5634038" y="3976688"/>
          <p14:tracePt t="85097" x="5707063" y="3976688"/>
          <p14:tracePt t="85104" x="5753100" y="3967163"/>
          <p14:tracePt t="85112" x="5826125" y="3967163"/>
          <p14:tracePt t="85120" x="5899150" y="3940175"/>
          <p14:tracePt t="85128" x="5972175" y="3940175"/>
          <p14:tracePt t="85136" x="6089650" y="3940175"/>
          <p14:tracePt t="85144" x="6181725" y="3940175"/>
          <p14:tracePt t="85152" x="6308725" y="3921125"/>
          <p14:tracePt t="85160" x="6454775" y="3894138"/>
          <p14:tracePt t="85168" x="6618288" y="3867150"/>
          <p14:tracePt t="85176" x="6827838" y="3830638"/>
          <p14:tracePt t="85184" x="7010400" y="3803650"/>
          <p14:tracePt t="85192" x="7156450" y="3767138"/>
          <p14:tracePt t="85202" x="7392988" y="3738563"/>
          <p14:tracePt t="85208" x="7585075" y="3675063"/>
          <p14:tracePt t="85218" x="7813675" y="3602038"/>
          <p14:tracePt t="85224" x="8004175" y="3538538"/>
          <p14:tracePt t="85235" x="8223250" y="3482975"/>
          <p14:tracePt t="85238" x="8451850" y="3419475"/>
          <p14:tracePt t="85248" x="8615363" y="3375025"/>
          <p14:tracePt t="85255" x="8778875" y="3328988"/>
          <p14:tracePt t="85263" x="8934450" y="3282950"/>
          <p14:tracePt t="85271" x="9080500" y="32559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88640"/>
            <a:ext cx="8867328" cy="47091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#include &lt;</a:t>
            </a:r>
            <a:r>
              <a:rPr lang="en-US" altLang="ja-JP" sz="2400" dirty="0" err="1"/>
              <a:t>stdio.h</a:t>
            </a:r>
            <a:r>
              <a:rPr lang="en-US" altLang="ja-JP" sz="2400" dirty="0"/>
              <a:t>&gt;</a:t>
            </a:r>
          </a:p>
          <a:p>
            <a:pPr marL="0" indent="0">
              <a:buNone/>
            </a:pPr>
            <a:r>
              <a:rPr lang="en-US" altLang="ja-JP" sz="2400" dirty="0"/>
              <a:t>#include &lt;</a:t>
            </a:r>
            <a:r>
              <a:rPr lang="en-US" altLang="ja-JP" sz="2400" dirty="0" err="1"/>
              <a:t>stdlib.h</a:t>
            </a:r>
            <a:r>
              <a:rPr lang="en-US" altLang="ja-JP" sz="2400" dirty="0"/>
              <a:t>&gt;</a:t>
            </a:r>
          </a:p>
          <a:p>
            <a:pPr marL="0" indent="0">
              <a:buNone/>
            </a:pPr>
            <a:r>
              <a:rPr lang="en-US" altLang="ja-JP" sz="2400" dirty="0"/>
              <a:t>#include "</a:t>
            </a:r>
            <a:r>
              <a:rPr lang="en-US" altLang="ja-JP" sz="2400" dirty="0" err="1"/>
              <a:t>header.h</a:t>
            </a:r>
            <a:r>
              <a:rPr lang="en-US" altLang="ja-JP" sz="2400" dirty="0"/>
              <a:t>"  // Library files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 err="1"/>
              <a:t>int</a:t>
            </a:r>
            <a:r>
              <a:rPr lang="en-US" altLang="ja-JP" sz="2400" dirty="0"/>
              <a:t> main(</a:t>
            </a:r>
            <a:r>
              <a:rPr lang="en-US" altLang="ja-JP" sz="2400" dirty="0" err="1"/>
              <a:t>int</a:t>
            </a:r>
            <a:r>
              <a:rPr lang="en-US" altLang="ja-JP" sz="2400" dirty="0"/>
              <a:t> </a:t>
            </a:r>
            <a:r>
              <a:rPr lang="en-US" altLang="ja-JP" sz="2400" dirty="0" err="1"/>
              <a:t>argc</a:t>
            </a:r>
            <a:r>
              <a:rPr lang="en-US" altLang="ja-JP" sz="2400" dirty="0"/>
              <a:t>, char **</a:t>
            </a:r>
            <a:r>
              <a:rPr lang="en-US" altLang="ja-JP" sz="2400" dirty="0" err="1"/>
              <a:t>argv</a:t>
            </a:r>
            <a:r>
              <a:rPr lang="en-US" altLang="ja-JP" sz="2400" dirty="0"/>
              <a:t>) {</a:t>
            </a:r>
          </a:p>
          <a:p>
            <a:pPr marL="0" indent="0">
              <a:buNone/>
            </a:pPr>
            <a:r>
              <a:rPr lang="en-US" altLang="ja-JP" sz="2400" dirty="0"/>
              <a:t>float *</a:t>
            </a:r>
            <a:r>
              <a:rPr lang="en-US" altLang="ja-JP" sz="2400" dirty="0" err="1"/>
              <a:t>h_A</a:t>
            </a:r>
            <a:r>
              <a:rPr lang="en-US" altLang="ja-JP" sz="2400" dirty="0"/>
              <a:t>, *</a:t>
            </a:r>
            <a:r>
              <a:rPr lang="en-US" altLang="ja-JP" sz="2400" dirty="0" err="1"/>
              <a:t>h_B</a:t>
            </a:r>
            <a:r>
              <a:rPr lang="en-US" altLang="ja-JP" sz="2400" dirty="0"/>
              <a:t>, *</a:t>
            </a:r>
            <a:r>
              <a:rPr lang="en-US" altLang="ja-JP" sz="2400" dirty="0" err="1"/>
              <a:t>h_C</a:t>
            </a:r>
            <a:r>
              <a:rPr lang="en-US" altLang="ja-JP" sz="2400" dirty="0"/>
              <a:t>; // variables in the host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/>
              <a:t>float *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, *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, *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; // variables in the device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/>
              <a:t>float result = 0.0f; // results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dim3 </a:t>
            </a:r>
            <a:r>
              <a:rPr lang="en-US" altLang="ja-JP" sz="2400" dirty="0" err="1">
                <a:solidFill>
                  <a:srgbClr val="0000FF"/>
                </a:solidFill>
              </a:rPr>
              <a:t>dim_grid</a:t>
            </a:r>
            <a:r>
              <a:rPr lang="en-US" altLang="ja-JP" sz="2400" dirty="0">
                <a:solidFill>
                  <a:srgbClr val="0000FF"/>
                </a:solidFill>
              </a:rPr>
              <a:t>(LENGTH/BLOCK_SIZE,  1); // For kernel call</a:t>
            </a:r>
            <a:endParaRPr lang="ja-JP" alt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dim3 </a:t>
            </a:r>
            <a:r>
              <a:rPr lang="en-US" altLang="ja-JP" sz="2400" dirty="0" err="1">
                <a:solidFill>
                  <a:srgbClr val="0000FF"/>
                </a:solidFill>
              </a:rPr>
              <a:t>dim_block</a:t>
            </a:r>
            <a:r>
              <a:rPr lang="en-US" altLang="ja-JP" sz="2400" dirty="0">
                <a:solidFill>
                  <a:srgbClr val="0000FF"/>
                </a:solidFill>
              </a:rPr>
              <a:t>(BLOCK_SIZE, 1, 1); //</a:t>
            </a:r>
          </a:p>
          <a:p>
            <a:pPr marL="0" indent="0">
              <a:buNone/>
            </a:pPr>
            <a:r>
              <a:rPr lang="en-US" altLang="ja-JP" sz="2400" dirty="0"/>
              <a:t>//  Allocation in the host memory and Generation of array 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 err="1"/>
              <a:t>h_A</a:t>
            </a:r>
            <a:r>
              <a:rPr lang="en-US" altLang="ja-JP" sz="2400" dirty="0"/>
              <a:t> = (float *)</a:t>
            </a:r>
            <a:r>
              <a:rPr lang="en-US" altLang="ja-JP" sz="2400" dirty="0" err="1"/>
              <a:t>malloc</a:t>
            </a:r>
            <a:r>
              <a:rPr lang="en-US" altLang="ja-JP" sz="2400" dirty="0"/>
              <a:t>(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 err="1"/>
              <a:t>h_B</a:t>
            </a:r>
            <a:r>
              <a:rPr lang="en-US" altLang="ja-JP" sz="2400" dirty="0"/>
              <a:t> = (float *)</a:t>
            </a:r>
            <a:r>
              <a:rPr lang="en-US" altLang="ja-JP" sz="2400" dirty="0" err="1"/>
              <a:t>malloc</a:t>
            </a:r>
            <a:r>
              <a:rPr lang="en-US" altLang="ja-JP" sz="2400" dirty="0"/>
              <a:t>(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 err="1"/>
              <a:t>h_C</a:t>
            </a:r>
            <a:r>
              <a:rPr lang="en-US" altLang="ja-JP" sz="2400" dirty="0"/>
              <a:t> = (float *)</a:t>
            </a:r>
            <a:r>
              <a:rPr lang="en-US" altLang="ja-JP" sz="2400" dirty="0" err="1"/>
              <a:t>malloc</a:t>
            </a:r>
            <a:r>
              <a:rPr lang="en-US" altLang="ja-JP" sz="2400" dirty="0"/>
              <a:t>(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/>
              <a:t>for (</a:t>
            </a:r>
            <a:r>
              <a:rPr lang="en-US" altLang="ja-JP" sz="2400" dirty="0" err="1"/>
              <a:t>int</a:t>
            </a:r>
            <a:r>
              <a:rPr lang="en-US" altLang="ja-JP" sz="2400" dirty="0"/>
              <a:t> </a:t>
            </a:r>
            <a:r>
              <a:rPr lang="en-US" altLang="ja-JP" sz="2400" dirty="0" err="1"/>
              <a:t>i</a:t>
            </a:r>
            <a:r>
              <a:rPr lang="en-US" altLang="ja-JP" sz="2400" dirty="0"/>
              <a:t> = 0; </a:t>
            </a:r>
            <a:r>
              <a:rPr lang="en-US" altLang="ja-JP" sz="2400" dirty="0" err="1"/>
              <a:t>i</a:t>
            </a:r>
            <a:r>
              <a:rPr lang="en-US" altLang="ja-JP" sz="2400" dirty="0"/>
              <a:t> &lt; LENGTH; ++</a:t>
            </a:r>
            <a:r>
              <a:rPr lang="en-US" altLang="ja-JP" sz="2400" dirty="0" err="1"/>
              <a:t>i</a:t>
            </a:r>
            <a:r>
              <a:rPr lang="en-US" altLang="ja-JP" sz="2400" dirty="0"/>
              <a:t>) {</a:t>
            </a:r>
          </a:p>
          <a:p>
            <a:pPr marL="0" indent="0">
              <a:buNone/>
            </a:pPr>
            <a:r>
              <a:rPr lang="pt-BR" altLang="ja-JP" sz="2400" dirty="0"/>
              <a:t>h_A[i] = 1.0f; h_B[i] = 2.0f; h_C[i] = 0.0f;  </a:t>
            </a:r>
            <a:r>
              <a:rPr lang="en-US" altLang="ja-JP" sz="2400" dirty="0"/>
              <a:t>}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16016" y="116632"/>
            <a:ext cx="32111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host: sample.cu</a:t>
            </a:r>
          </a:p>
          <a:p>
            <a:r>
              <a:rPr lang="ja-JP" altLang="en-US" sz="3200" dirty="0"/>
              <a:t>ホストでの初期化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A7F98EB-DB54-4F60-85B2-7840D2A03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58"/>
    </mc:Choice>
    <mc:Fallback xmlns="">
      <p:transition spd="slow" advTm="12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0" x="8907463" y="3465513"/>
          <p14:tracePt t="1157" x="8605838" y="3365500"/>
          <p14:tracePt t="1166" x="8432800" y="3338513"/>
          <p14:tracePt t="1173" x="8269288" y="3273425"/>
          <p14:tracePt t="1183" x="8096250" y="3209925"/>
          <p14:tracePt t="1189" x="7967663" y="3136900"/>
          <p14:tracePt t="1197" x="7885113" y="3109913"/>
          <p14:tracePt t="1205" x="7767638" y="3036888"/>
          <p14:tracePt t="1212" x="7685088" y="2973388"/>
          <p14:tracePt t="1221" x="7648575" y="2909888"/>
          <p14:tracePt t="1229" x="7575550" y="2836863"/>
          <p14:tracePt t="1237" x="7548563" y="2790825"/>
          <p14:tracePt t="1245" x="7502525" y="2708275"/>
          <p14:tracePt t="1253" x="7494588" y="2681288"/>
          <p14:tracePt t="1261" x="7466013" y="2608263"/>
          <p14:tracePt t="1269" x="7448550" y="2562225"/>
          <p14:tracePt t="1278" x="7421563" y="2498725"/>
          <p14:tracePt t="1286" x="7412038" y="2444750"/>
          <p14:tracePt t="1296" x="7385050" y="2398713"/>
          <p14:tracePt t="1303" x="7375525" y="2352675"/>
          <p14:tracePt t="1311" x="7366000" y="2325688"/>
          <p14:tracePt t="1319" x="7356475" y="2298700"/>
          <p14:tracePt t="1326" x="7356475" y="2289175"/>
          <p14:tracePt t="1342" x="7356475" y="2279650"/>
          <p14:tracePt t="1806" x="7356475" y="2252663"/>
          <p14:tracePt t="1814" x="7356475" y="2243138"/>
          <p14:tracePt t="2878" x="7356475" y="2252663"/>
          <p14:tracePt t="2893" x="7356475" y="2262188"/>
          <p14:tracePt t="4438" x="7356475" y="2270125"/>
          <p14:tracePt t="4446" x="7348538" y="2270125"/>
          <p14:tracePt t="4454" x="7329488" y="2270125"/>
          <p14:tracePt t="4462" x="7302500" y="2270125"/>
          <p14:tracePt t="4471" x="7275513" y="2233613"/>
          <p14:tracePt t="4478" x="7239000" y="2225675"/>
          <p14:tracePt t="4486" x="7219950" y="2216150"/>
          <p14:tracePt t="4493" x="7175500" y="2179638"/>
          <p14:tracePt t="4501" x="7146925" y="2170113"/>
          <p14:tracePt t="4509" x="7119938" y="2170113"/>
          <p14:tracePt t="4519" x="7065963" y="2170113"/>
          <p14:tracePt t="4524" x="7019925" y="2170113"/>
          <p14:tracePt t="4536" x="6964363" y="2160588"/>
          <p14:tracePt t="4540" x="6910388" y="2160588"/>
          <p14:tracePt t="4549" x="6856413" y="2160588"/>
          <p14:tracePt t="4556" x="6783388" y="2160588"/>
          <p14:tracePt t="4566" x="6737350" y="2160588"/>
          <p14:tracePt t="4573" x="6681788" y="2160588"/>
          <p14:tracePt t="4581" x="6627813" y="2160588"/>
          <p14:tracePt t="4589" x="6573838" y="2160588"/>
          <p14:tracePt t="4597" x="6527800" y="2160588"/>
          <p14:tracePt t="4605" x="6472238" y="2160588"/>
          <p14:tracePt t="4613" x="6435725" y="2160588"/>
          <p14:tracePt t="4620" x="6418263" y="2152650"/>
          <p14:tracePt t="4629" x="6399213" y="2133600"/>
          <p14:tracePt t="4637" x="6308725" y="2052638"/>
          <p14:tracePt t="4644" x="6235700" y="1987550"/>
          <p14:tracePt t="4660" x="6218238" y="1960563"/>
          <p14:tracePt t="4668" x="6189663" y="1933575"/>
          <p14:tracePt t="4677" x="6153150" y="1887538"/>
          <p14:tracePt t="4693" x="6145213" y="1887538"/>
          <p14:tracePt t="4702" x="6135688" y="1878013"/>
          <p14:tracePt t="4709" x="6126163" y="1860550"/>
          <p14:tracePt t="4753" x="6108700" y="1851025"/>
          <p14:tracePt t="4766" x="6099175" y="1851025"/>
          <p14:tracePt t="4774" x="6089650" y="1851025"/>
          <p14:tracePt t="4792" x="6080125" y="1851025"/>
          <p14:tracePt t="4801" x="6062663" y="1851025"/>
          <p14:tracePt t="4807" x="6043613" y="1851025"/>
          <p14:tracePt t="4814" x="6007100" y="1851025"/>
          <p14:tracePt t="4821" x="5962650" y="1860550"/>
          <p14:tracePt t="4829" x="5907088" y="1860550"/>
          <p14:tracePt t="4837" x="5853113" y="1860550"/>
          <p14:tracePt t="4845" x="5761038" y="1860550"/>
          <p14:tracePt t="4853" x="5643563" y="1878013"/>
          <p14:tracePt t="4861" x="5534025" y="1878013"/>
          <p14:tracePt t="4869" x="5387975" y="1878013"/>
          <p14:tracePt t="4877" x="5260975" y="1878013"/>
          <p14:tracePt t="4885" x="5114925" y="1878013"/>
          <p14:tracePt t="4893" x="4986338" y="1878013"/>
          <p14:tracePt t="4901" x="4859338" y="1878013"/>
          <p14:tracePt t="4909" x="4749800" y="1878013"/>
          <p14:tracePt t="4917" x="4640263" y="1878013"/>
          <p14:tracePt t="4925" x="4586288" y="1878013"/>
          <p14:tracePt t="4933" x="4530725" y="1878013"/>
          <p14:tracePt t="4941" x="4440238" y="1878013"/>
          <p14:tracePt t="4949" x="4376738" y="1860550"/>
          <p14:tracePt t="4957" x="4348163" y="1841500"/>
          <p14:tracePt t="4966" x="4330700" y="1833563"/>
          <p14:tracePt t="4975" x="4284663" y="1804988"/>
          <p14:tracePt t="4983" x="4257675" y="1804988"/>
          <p14:tracePt t="4989" x="4238625" y="1797050"/>
          <p14:tracePt t="4997" x="4230688" y="1787525"/>
          <p14:tracePt t="5004" x="4202113" y="1778000"/>
          <p14:tracePt t="5013" x="4184650" y="1778000"/>
          <p14:tracePt t="5020" x="4157663" y="1760538"/>
          <p14:tracePt t="5036" x="4138613" y="1751013"/>
          <p14:tracePt t="5044" x="4121150" y="1751013"/>
          <p14:tracePt t="5260" x="4111625" y="1751013"/>
          <p14:tracePt t="5268" x="4075113" y="1741488"/>
          <p14:tracePt t="5276" x="3992563" y="1687513"/>
          <p14:tracePt t="5286" x="3929063" y="1677988"/>
          <p14:tracePt t="5294" x="3865563" y="1651000"/>
          <p14:tracePt t="5302" x="3802063" y="1614488"/>
          <p14:tracePt t="5308" x="3729038" y="1595438"/>
          <p14:tracePt t="5319" x="3665538" y="1558925"/>
          <p14:tracePt t="5326" x="3582988" y="1522413"/>
          <p14:tracePt t="5335" x="3482975" y="1477963"/>
          <p14:tracePt t="5342" x="3409950" y="1441450"/>
          <p14:tracePt t="5350" x="3346450" y="1412875"/>
          <p14:tracePt t="5358" x="3281363" y="1385888"/>
          <p14:tracePt t="5366" x="3236913" y="1349375"/>
          <p14:tracePt t="5376" x="3217863" y="1339850"/>
          <p14:tracePt t="5383" x="3171825" y="1312863"/>
          <p14:tracePt t="5392" x="3154363" y="1303338"/>
          <p14:tracePt t="5399" x="3136900" y="1295400"/>
          <p14:tracePt t="5408" x="3100388" y="1258888"/>
          <p14:tracePt t="5412" x="3090863" y="1249363"/>
          <p14:tracePt t="5422" x="3071813" y="1231900"/>
          <p14:tracePt t="5439" x="3063875" y="1212850"/>
          <p14:tracePt t="5446" x="3054350" y="1176338"/>
          <p14:tracePt t="5462" x="3054350" y="1149350"/>
          <p14:tracePt t="5468" x="3054350" y="1130300"/>
          <p14:tracePt t="5476" x="3054350" y="1103313"/>
          <p14:tracePt t="5485" x="3044825" y="1085850"/>
          <p14:tracePt t="5493" x="3035300" y="1076325"/>
          <p14:tracePt t="5501" x="3035300" y="1049338"/>
          <p14:tracePt t="5508" x="3035300" y="1039813"/>
          <p14:tracePt t="5517" x="3035300" y="1030288"/>
          <p14:tracePt t="5524" x="3035300" y="1012825"/>
          <p14:tracePt t="5541" x="3035300" y="1003300"/>
          <p14:tracePt t="5598" x="3035300" y="993775"/>
          <p14:tracePt t="5610" x="3035300" y="966788"/>
          <p14:tracePt t="5614" x="3035300" y="957263"/>
          <p14:tracePt t="5625" x="3035300" y="930275"/>
          <p14:tracePt t="5630" x="3035300" y="911225"/>
          <p14:tracePt t="5638" x="3008313" y="884238"/>
          <p14:tracePt t="5646" x="2998788" y="839788"/>
          <p14:tracePt t="5657" x="2981325" y="811213"/>
          <p14:tracePt t="5662" x="2971800" y="784225"/>
          <p14:tracePt t="5670" x="2962275" y="747713"/>
          <p14:tracePt t="5677" x="2954338" y="711200"/>
          <p14:tracePt t="5686" x="2935288" y="693738"/>
          <p14:tracePt t="5693" x="2908300" y="665163"/>
          <p14:tracePt t="5701" x="2908300" y="647700"/>
          <p14:tracePt t="5709" x="2898775" y="628650"/>
          <p14:tracePt t="5717" x="2881313" y="611188"/>
          <p14:tracePt t="5725" x="2871788" y="601663"/>
          <p14:tracePt t="5734" x="2862263" y="592138"/>
          <p14:tracePt t="5750" x="2862263" y="584200"/>
          <p14:tracePt t="6061" x="2852738" y="584200"/>
          <p14:tracePt t="6070" x="2844800" y="584200"/>
          <p14:tracePt t="6085" x="2844800" y="628650"/>
          <p14:tracePt t="6094" x="2844800" y="657225"/>
          <p14:tracePt t="6103" x="2844800" y="674688"/>
          <p14:tracePt t="6111" x="2844800" y="701675"/>
          <p14:tracePt t="6117" x="2844800" y="711200"/>
          <p14:tracePt t="6124" x="2844800" y="738188"/>
          <p14:tracePt t="6133" x="2844800" y="747713"/>
          <p14:tracePt t="6156" x="2844800" y="766763"/>
          <p14:tracePt t="6596" x="2844800" y="784225"/>
          <p14:tracePt t="6605" x="2844800" y="793750"/>
          <p14:tracePt t="6831" x="2862263" y="811213"/>
          <p14:tracePt t="6846" x="2871788" y="811213"/>
          <p14:tracePt t="7129" x="2881313" y="820738"/>
          <p14:tracePt t="7238" x="2889250" y="820738"/>
          <p14:tracePt t="7245" x="2898775" y="820738"/>
          <p14:tracePt t="7253" x="2908300" y="830263"/>
          <p14:tracePt t="7260" x="2917825" y="830263"/>
          <p14:tracePt t="7268" x="2935288" y="839788"/>
          <p14:tracePt t="7276" x="2954338" y="857250"/>
          <p14:tracePt t="7285" x="2962275" y="866775"/>
          <p14:tracePt t="7293" x="2962275" y="874713"/>
          <p14:tracePt t="7301" x="2971800" y="903288"/>
          <p14:tracePt t="7308" x="2990850" y="920750"/>
          <p14:tracePt t="7317" x="2998788" y="939800"/>
          <p14:tracePt t="7324" x="3017838" y="957263"/>
          <p14:tracePt t="7332" x="3027363" y="976313"/>
          <p14:tracePt t="7341" x="3035300" y="993775"/>
          <p14:tracePt t="7349" x="3035300" y="1003300"/>
          <p14:tracePt t="7599" x="3035300" y="1012825"/>
          <p14:tracePt t="7607" x="3054350" y="1020763"/>
          <p14:tracePt t="7634" x="3054350" y="1030288"/>
          <p14:tracePt t="7806" x="3063875" y="1030288"/>
          <p14:tracePt t="7814" x="3081338" y="1030288"/>
          <p14:tracePt t="7822" x="3090863" y="1039813"/>
          <p14:tracePt t="7839" x="3100388" y="1039813"/>
          <p14:tracePt t="7851" x="3108325" y="1049338"/>
          <p14:tracePt t="7878" x="3117850" y="1057275"/>
          <p14:tracePt t="8112" x="3127375" y="1066800"/>
          <p14:tracePt t="8152" x="3127375" y="1085850"/>
          <p14:tracePt t="8460" x="3136900" y="1093788"/>
          <p14:tracePt t="8532" x="3144838" y="1093788"/>
          <p14:tracePt t="8540" x="3154363" y="1103313"/>
          <p14:tracePt t="8573" x="3163888" y="1112838"/>
          <p14:tracePt t="8581" x="3171825" y="1122363"/>
          <p14:tracePt t="8599" x="3181350" y="1139825"/>
          <p14:tracePt t="8622" x="3181350" y="1149350"/>
          <p14:tracePt t="8630" x="3190875" y="1176338"/>
          <p14:tracePt t="8654" x="3190875" y="1185863"/>
          <p14:tracePt t="8750" x="3200400" y="1195388"/>
          <p14:tracePt t="8761" x="3208338" y="1212850"/>
          <p14:tracePt t="8767" x="3217863" y="1212850"/>
          <p14:tracePt t="8774" x="3217863" y="1222375"/>
          <p14:tracePt t="8785" x="3217863" y="1239838"/>
          <p14:tracePt t="8790" x="3227388" y="1268413"/>
          <p14:tracePt t="8806" x="3227388" y="1276350"/>
          <p14:tracePt t="8817" x="3236913" y="1303338"/>
          <p14:tracePt t="8838" x="3236913" y="1312863"/>
          <p14:tracePt t="10153" x="3244850" y="1312863"/>
          <p14:tracePt t="10557" x="3254375" y="1312863"/>
          <p14:tracePt t="11792" x="3263900" y="1312863"/>
          <p14:tracePt t="11815" x="3273425" y="1322388"/>
          <p14:tracePt t="11846" x="3281363" y="1322388"/>
          <p14:tracePt t="12061" x="3300413" y="1322388"/>
          <p14:tracePt t="12069" x="3309938" y="1312863"/>
          <p14:tracePt t="12086" x="3317875" y="1303338"/>
          <p14:tracePt t="12095" x="3327400" y="1295400"/>
          <p14:tracePt t="13146" x="3346450" y="1295400"/>
          <p14:tracePt t="13148" x="3382963" y="1303338"/>
          <p14:tracePt t="13158" x="3390900" y="1303338"/>
          <p14:tracePt t="13164" x="3390900" y="1312863"/>
          <p14:tracePt t="13173" x="3409950" y="1312863"/>
          <p14:tracePt t="13181" x="3419475" y="1312863"/>
          <p14:tracePt t="13188" x="3427413" y="1312863"/>
          <p14:tracePt t="13197" x="3455988" y="1312863"/>
          <p14:tracePt t="13213" x="3463925" y="1312863"/>
          <p14:tracePt t="13316" x="3473450" y="1322388"/>
          <p14:tracePt t="13357" x="3490913" y="1331913"/>
          <p14:tracePt t="13365" x="3509963" y="1349375"/>
          <p14:tracePt t="13376" x="3546475" y="1358900"/>
          <p14:tracePt t="13382" x="3563938" y="1358900"/>
          <p14:tracePt t="13390" x="3563938" y="1368425"/>
          <p14:tracePt t="13399" x="3582988" y="1368425"/>
          <p14:tracePt t="13414" x="3592513" y="1376363"/>
          <p14:tracePt t="13502" x="3600450" y="1376363"/>
          <p14:tracePt t="13511" x="3629025" y="1376363"/>
          <p14:tracePt t="13518" x="3656013" y="1395413"/>
          <p14:tracePt t="13528" x="3746500" y="1412875"/>
          <p14:tracePt t="13535" x="3838575" y="1441450"/>
          <p14:tracePt t="13545" x="3956050" y="1477963"/>
          <p14:tracePt t="13549" x="4029075" y="1504950"/>
          <p14:tracePt t="13558" x="4129088" y="1550988"/>
          <p14:tracePt t="13565" x="4248150" y="1604963"/>
          <p14:tracePt t="13573" x="4348163" y="1651000"/>
          <p14:tracePt t="13581" x="4457700" y="1687513"/>
          <p14:tracePt t="13589" x="4576763" y="1751013"/>
          <p14:tracePt t="13598" x="4622800" y="1768475"/>
          <p14:tracePt t="13605" x="4676775" y="1787525"/>
          <p14:tracePt t="13614" x="4730750" y="1824038"/>
          <p14:tracePt t="13621" x="4786313" y="1833563"/>
          <p14:tracePt t="13670" x="4795838" y="1833563"/>
          <p14:tracePt t="13710" x="4803775" y="1833563"/>
          <p14:tracePt t="13734" x="4803775" y="1824038"/>
          <p14:tracePt t="13854" x="4803775" y="1851025"/>
          <p14:tracePt t="13870" x="4803775" y="1860550"/>
          <p14:tracePt t="13941" x="4803775" y="1851025"/>
          <p14:tracePt t="13949" x="4803775" y="1833563"/>
          <p14:tracePt t="13956" x="4803775" y="1824038"/>
          <p14:tracePt t="13973" x="4803775" y="1814513"/>
          <p14:tracePt t="14349" x="4803775" y="1824038"/>
          <p14:tracePt t="14356" x="4803775" y="1851025"/>
          <p14:tracePt t="14582" x="4803775" y="1870075"/>
          <p14:tracePt t="14590" x="4803775" y="1878013"/>
          <p14:tracePt t="15238" x="4803775" y="1887538"/>
          <p14:tracePt t="15248" x="4795838" y="1924050"/>
          <p14:tracePt t="15255" x="4786313" y="1943100"/>
          <p14:tracePt t="15266" x="4767263" y="1960563"/>
          <p14:tracePt t="15271" x="4767263" y="1970088"/>
          <p14:tracePt t="15278" x="4767263" y="1997075"/>
          <p14:tracePt t="15285" x="4767263" y="2016125"/>
          <p14:tracePt t="15293" x="4759325" y="2043113"/>
          <p14:tracePt t="15302" x="4730750" y="2060575"/>
          <p14:tracePt t="15318" x="4730750" y="2070100"/>
          <p14:tracePt t="15325" x="4730750" y="2079625"/>
          <p14:tracePt t="15340" x="4730750" y="2089150"/>
          <p14:tracePt t="15436" x="4722813" y="2106613"/>
          <p14:tracePt t="15445" x="4722813" y="2116138"/>
          <p14:tracePt t="15461" x="4722813" y="2125663"/>
          <p14:tracePt t="15477" x="4722813" y="2133600"/>
          <p14:tracePt t="15685" x="4722813" y="2143125"/>
          <p14:tracePt t="15693" x="4722813" y="2160588"/>
          <p14:tracePt t="15702" x="4713288" y="2160588"/>
          <p14:tracePt t="15709" x="4713288" y="2179638"/>
          <p14:tracePt t="15717" x="4713288" y="2197100"/>
          <p14:tracePt t="15725" x="4713288" y="2216150"/>
          <p14:tracePt t="15733" x="4713288" y="2225675"/>
          <p14:tracePt t="15740" x="4713288" y="2243138"/>
          <p14:tracePt t="15749" x="4713288" y="2252663"/>
          <p14:tracePt t="15765" x="4703763" y="2262188"/>
          <p14:tracePt t="15773" x="4695825" y="2270125"/>
          <p14:tracePt t="15942" x="4695825" y="2289175"/>
          <p14:tracePt t="15950" x="4695825" y="2298700"/>
          <p14:tracePt t="15965" x="4695825" y="2306638"/>
          <p14:tracePt t="15974" x="4695825" y="2316163"/>
          <p14:tracePt t="15984" x="4695825" y="2325688"/>
          <p14:tracePt t="16001" x="4695825" y="2335213"/>
          <p14:tracePt t="16198" x="4695825" y="2362200"/>
          <p14:tracePt t="16206" x="4695825" y="2371725"/>
          <p14:tracePt t="16215" x="4695825" y="2389188"/>
          <p14:tracePt t="16223" x="4695825" y="2408238"/>
          <p14:tracePt t="16232" x="4695825" y="2435225"/>
          <p14:tracePt t="16243" x="4695825" y="2452688"/>
          <p14:tracePt t="16460" x="4695825" y="2462213"/>
          <p14:tracePt t="16476" x="4695825" y="2471738"/>
          <p14:tracePt t="17645" x="4695825" y="2489200"/>
          <p14:tracePt t="18446" x="4695825" y="2508250"/>
          <p14:tracePt t="18454" x="4695825" y="2517775"/>
          <p14:tracePt t="18518" x="4695825" y="2525713"/>
          <p14:tracePt t="18542" x="4695825" y="2517775"/>
          <p14:tracePt t="18886" x="4703763" y="2517775"/>
          <p14:tracePt t="18912" x="4713288" y="2535238"/>
          <p14:tracePt t="18918" x="4713288" y="2544763"/>
          <p14:tracePt t="19078" x="4713288" y="2554288"/>
          <p14:tracePt t="19086" x="4713288" y="2571750"/>
          <p14:tracePt t="19102" x="4713288" y="2589213"/>
          <p14:tracePt t="19111" x="4713288" y="2598738"/>
          <p14:tracePt t="19117" x="4713288" y="2617788"/>
          <p14:tracePt t="19141" x="4713288" y="2625725"/>
          <p14:tracePt t="19165" x="4713288" y="2635250"/>
          <p14:tracePt t="19238" x="4713288" y="2654300"/>
          <p14:tracePt t="19248" x="4713288" y="2671763"/>
          <p14:tracePt t="19254" x="4713288" y="2681288"/>
          <p14:tracePt t="19263" x="4713288" y="2698750"/>
          <p14:tracePt t="19270" x="4713288" y="2708275"/>
          <p14:tracePt t="19277" x="4713288" y="2717800"/>
          <p14:tracePt t="19285" x="4713288" y="2735263"/>
          <p14:tracePt t="19293" x="4713288" y="2744788"/>
          <p14:tracePt t="19309" x="4713288" y="2754313"/>
          <p14:tracePt t="19325" x="4713288" y="2763838"/>
          <p14:tracePt t="19356" x="4722813" y="2790825"/>
          <p14:tracePt t="19381" x="4730750" y="2800350"/>
          <p14:tracePt t="19405" x="4730750" y="2817813"/>
          <p14:tracePt t="19413" x="4730750" y="2827338"/>
          <p14:tracePt t="19421" x="4730750" y="2836863"/>
          <p14:tracePt t="19429" x="4730750" y="2844800"/>
          <p14:tracePt t="19437" x="4740275" y="2873375"/>
          <p14:tracePt t="19629" x="4740275" y="2881313"/>
          <p14:tracePt t="19637" x="4749800" y="2890838"/>
          <p14:tracePt t="19645" x="4749800" y="2900363"/>
          <p14:tracePt t="19654" x="4749800" y="2917825"/>
          <p14:tracePt t="19667" x="4749800" y="2927350"/>
          <p14:tracePt t="19669" x="4749800" y="2946400"/>
          <p14:tracePt t="19904" x="4749800" y="2963863"/>
          <p14:tracePt t="19910" x="4759325" y="2982913"/>
          <p14:tracePt t="19917" x="4767263" y="2990850"/>
          <p14:tracePt t="20904" x="4776788" y="2990850"/>
          <p14:tracePt t="22860" x="4786313" y="3000375"/>
          <p14:tracePt t="22868" x="4795838" y="3009900"/>
          <p14:tracePt t="22876" x="4795838" y="3027363"/>
          <p14:tracePt t="22885" x="4795838" y="3046413"/>
          <p14:tracePt t="22892" x="4795838" y="3073400"/>
          <p14:tracePt t="22901" x="4795838" y="3100388"/>
          <p14:tracePt t="22908" x="4813300" y="3136900"/>
          <p14:tracePt t="22917" x="4813300" y="3155950"/>
          <p14:tracePt t="22924" x="4822825" y="3182938"/>
          <p14:tracePt t="22933" x="4822825" y="3192463"/>
          <p14:tracePt t="22940" x="4822825" y="3200400"/>
          <p14:tracePt t="22949" x="4822825" y="3209925"/>
          <p14:tracePt t="22956" x="4822825" y="3219450"/>
          <p14:tracePt t="23414" x="4822825" y="3228975"/>
          <p14:tracePt t="23420" x="4832350" y="3246438"/>
          <p14:tracePt t="23429" x="4832350" y="3255963"/>
          <p14:tracePt t="23445" x="4832350" y="3265488"/>
          <p14:tracePt t="23598" x="4849813" y="3265488"/>
          <p14:tracePt t="23607" x="4859338" y="3265488"/>
          <p14:tracePt t="23622" x="4868863" y="3265488"/>
          <p14:tracePt t="23654" x="4876800" y="3273425"/>
          <p14:tracePt t="23821" x="4895850" y="3292475"/>
          <p14:tracePt t="23829" x="4905375" y="3309938"/>
          <p14:tracePt t="23836" x="4913313" y="3319463"/>
          <p14:tracePt t="23845" x="4922838" y="3346450"/>
          <p14:tracePt t="23853" x="4922838" y="3355975"/>
          <p14:tracePt t="23860" x="4941888" y="3392488"/>
          <p14:tracePt t="23868" x="4941888" y="3411538"/>
          <p14:tracePt t="23878" x="4941888" y="3438525"/>
          <p14:tracePt t="23886" x="4941888" y="3455988"/>
          <p14:tracePt t="23894" x="4941888" y="3482975"/>
          <p14:tracePt t="23904" x="4941888" y="3492500"/>
          <p14:tracePt t="23910" x="4941888" y="3502025"/>
          <p14:tracePt t="23918" x="4941888" y="3519488"/>
          <p14:tracePt t="23998" x="4941888" y="3538538"/>
          <p14:tracePt t="24006" x="4932363" y="3565525"/>
          <p14:tracePt t="24016" x="4922838" y="3621088"/>
          <p14:tracePt t="24022" x="4895850" y="3657600"/>
          <p14:tracePt t="24032" x="4876800" y="3711575"/>
          <p14:tracePt t="24038" x="4868863" y="3775075"/>
          <p14:tracePt t="24048" x="4868863" y="3867150"/>
          <p14:tracePt t="24054" x="4840288" y="3894138"/>
          <p14:tracePt t="24063" x="4840288" y="3967163"/>
          <p14:tracePt t="24070" x="4840288" y="4003675"/>
          <p14:tracePt t="24077" x="4840288" y="4049713"/>
          <p14:tracePt t="24085" x="4832350" y="4086225"/>
          <p14:tracePt t="24098" x="4832350" y="4130675"/>
          <p14:tracePt t="24101" x="4822825" y="4149725"/>
          <p14:tracePt t="24117" x="4822825" y="4159250"/>
          <p14:tracePt t="24206" x="4822825" y="4167188"/>
          <p14:tracePt t="24215" x="4822825" y="4203700"/>
          <p14:tracePt t="24222" x="4822825" y="4222750"/>
          <p14:tracePt t="24238" x="4822825" y="4232275"/>
          <p14:tracePt t="24263" x="4822825" y="4240213"/>
          <p14:tracePt t="24388" x="4822825" y="4268788"/>
          <p14:tracePt t="24397" x="4822825" y="4286250"/>
          <p14:tracePt t="24404" x="4822825" y="4303713"/>
          <p14:tracePt t="24412" x="4822825" y="4313238"/>
          <p14:tracePt t="24421" x="4822825" y="4322763"/>
          <p14:tracePt t="24437" x="4822825" y="4349750"/>
          <p14:tracePt t="24445" x="4822825" y="4359275"/>
          <p14:tracePt t="24453" x="4822825" y="4386263"/>
          <p14:tracePt t="24460" x="4822825" y="4395788"/>
          <p14:tracePt t="24469" x="4822825" y="4413250"/>
          <p14:tracePt t="24478" x="4822825" y="4441825"/>
          <p14:tracePt t="24486" x="4822825" y="4459288"/>
          <p14:tracePt t="24494" x="4822825" y="4486275"/>
          <p14:tracePt t="24502" x="4822825" y="4505325"/>
          <p14:tracePt t="24510" x="4822825" y="4522788"/>
          <p14:tracePt t="24518" x="4822825" y="4541838"/>
          <p14:tracePt t="24528" x="4822825" y="4551363"/>
          <p14:tracePt t="24533" x="4822825" y="4559300"/>
          <p14:tracePt t="24541" x="4822825" y="4568825"/>
          <p14:tracePt t="24549" x="4822825" y="4578350"/>
          <p14:tracePt t="24558" x="4822825" y="4587875"/>
          <p14:tracePt t="24566" x="4832350" y="4595813"/>
          <p14:tracePt t="24575" x="4840288" y="4605338"/>
          <p14:tracePt t="24581" x="4840288" y="4614863"/>
          <p14:tracePt t="24614" x="4840288" y="4624388"/>
          <p14:tracePt t="24629" x="4840288" y="4641850"/>
          <p14:tracePt t="24678" x="4840288" y="4660900"/>
          <p14:tracePt t="24694" x="4840288" y="4687888"/>
          <p14:tracePt t="24702" x="4849813" y="4697413"/>
          <p14:tracePt t="24710" x="4849813" y="4714875"/>
          <p14:tracePt t="24718" x="4849813" y="4741863"/>
          <p14:tracePt t="24725" x="4859338" y="4797425"/>
          <p14:tracePt t="24733" x="4859338" y="4805363"/>
          <p14:tracePt t="24741" x="4859338" y="4841875"/>
          <p14:tracePt t="24749" x="4876800" y="4860925"/>
          <p14:tracePt t="24759" x="4876800" y="4906963"/>
          <p14:tracePt t="24765" x="4886325" y="4943475"/>
          <p14:tracePt t="24774" x="4886325" y="4960938"/>
          <p14:tracePt t="24780" x="4895850" y="4987925"/>
          <p14:tracePt t="24789" x="4905375" y="5024438"/>
          <p14:tracePt t="24798" x="4905375" y="5033963"/>
          <p14:tracePt t="24805" x="4905375" y="5043488"/>
          <p14:tracePt t="24813" x="4932363" y="5089525"/>
          <p14:tracePt t="24821" x="4932363" y="5097463"/>
          <p14:tracePt t="24830" x="4941888" y="5126038"/>
          <p14:tracePt t="24837" x="4941888" y="5133975"/>
          <p14:tracePt t="24846" x="4949825" y="5153025"/>
          <p14:tracePt t="24853" x="4959350" y="5170488"/>
          <p14:tracePt t="24860" x="4959350" y="5180013"/>
          <p14:tracePt t="24870" x="4959350" y="5189538"/>
          <p14:tracePt t="24894" x="4959350" y="5207000"/>
          <p14:tracePt t="24902" x="4959350" y="5216525"/>
          <p14:tracePt t="24910" x="4968875" y="5226050"/>
          <p14:tracePt t="24918" x="4968875" y="5233988"/>
          <p14:tracePt t="24934" x="4978400" y="5243513"/>
          <p14:tracePt t="24950" x="4986338" y="5253038"/>
          <p14:tracePt t="24961" x="4986338" y="5262563"/>
          <p14:tracePt t="24965" x="4986338" y="5270500"/>
          <p14:tracePt t="24973" x="4995863" y="5289550"/>
          <p14:tracePt t="24980" x="5014913" y="5316538"/>
          <p14:tracePt t="24997" x="5014913" y="5343525"/>
          <p14:tracePt t="25004" x="5014913" y="5353050"/>
          <p14:tracePt t="25012" x="5022850" y="5380038"/>
          <p14:tracePt t="25020" x="5032375" y="5389563"/>
          <p14:tracePt t="25029" x="5041900" y="5399088"/>
          <p14:tracePt t="25045" x="5059363" y="5426075"/>
          <p14:tracePt t="25052" x="5068888" y="5435600"/>
          <p14:tracePt t="25060" x="5078413" y="5445125"/>
          <p14:tracePt t="25190" x="5086350" y="5472113"/>
          <p14:tracePt t="25205" x="5086350" y="5481638"/>
          <p14:tracePt t="25214" x="5086350" y="5508625"/>
          <p14:tracePt t="25220" x="5086350" y="5518150"/>
          <p14:tracePt t="25229" x="5095875" y="5535613"/>
          <p14:tracePt t="25237" x="5095875" y="5545138"/>
          <p14:tracePt t="25244" x="5105400" y="5562600"/>
          <p14:tracePt t="25261" x="5114925" y="5562600"/>
          <p14:tracePt t="25276" x="5122863" y="5572125"/>
          <p14:tracePt t="25300" x="5132388" y="5581650"/>
          <p14:tracePt t="25740" x="5151438" y="5581650"/>
          <p14:tracePt t="25756" x="5159375" y="5581650"/>
          <p14:tracePt t="25773" x="5168900" y="5581650"/>
          <p14:tracePt t="25781" x="5178425" y="5581650"/>
          <p14:tracePt t="25789" x="5195888" y="5572125"/>
          <p14:tracePt t="25797" x="5205413" y="5562600"/>
          <p14:tracePt t="25805" x="5224463" y="5545138"/>
          <p14:tracePt t="25812" x="5232400" y="5526088"/>
          <p14:tracePt t="25820" x="5241925" y="5526088"/>
          <p14:tracePt t="25836" x="5251450" y="5518150"/>
          <p14:tracePt t="25853" x="5251450" y="5508625"/>
          <p14:tracePt t="25869" x="5260975" y="5499100"/>
          <p14:tracePt t="25877" x="5268913" y="5489575"/>
          <p14:tracePt t="25893" x="5278438" y="5481638"/>
          <p14:tracePt t="25910" x="5287963" y="5472113"/>
          <p14:tracePt t="25926" x="5297488" y="5472113"/>
          <p14:tracePt t="25942" x="5305425" y="5462588"/>
          <p14:tracePt t="25950" x="5314950" y="5462588"/>
          <p14:tracePt t="25958" x="5341938" y="5462588"/>
          <p14:tracePt t="25967" x="5351463" y="5462588"/>
          <p14:tracePt t="25974" x="5397500" y="5453063"/>
          <p14:tracePt t="25981" x="5405438" y="5453063"/>
          <p14:tracePt t="25989" x="5424488" y="5445125"/>
          <p14:tracePt t="26005" x="5434013" y="5445125"/>
          <p14:tracePt t="26062" x="5441950" y="5435600"/>
          <p14:tracePt t="26076" x="5441950" y="5426075"/>
          <p14:tracePt t="26093" x="5441950" y="5408613"/>
          <p14:tracePt t="26101" x="5441950" y="5399088"/>
          <p14:tracePt t="26114" x="5434013" y="5380038"/>
          <p14:tracePt t="26116" x="5424488" y="5372100"/>
          <p14:tracePt t="26124" x="5405438" y="5362575"/>
          <p14:tracePt t="26133" x="5397500" y="5362575"/>
          <p14:tracePt t="26141" x="5387975" y="5353050"/>
          <p14:tracePt t="26149" x="5378450" y="5343525"/>
          <p14:tracePt t="26157" x="5378450" y="5316538"/>
          <p14:tracePt t="26165" x="5378450" y="5299075"/>
          <p14:tracePt t="26172" x="5378450" y="5280025"/>
          <p14:tracePt t="26181" x="5360988" y="5253038"/>
          <p14:tracePt t="26197" x="5351463" y="5226050"/>
          <p14:tracePt t="26204" x="5341938" y="5216525"/>
          <p14:tracePt t="26220" x="5341938" y="5207000"/>
          <p14:tracePt t="26236" x="5341938" y="5189538"/>
          <p14:tracePt t="33174" x="5297488" y="5143500"/>
          <p14:tracePt t="33186" x="5205413" y="5024438"/>
          <p14:tracePt t="33190" x="5151438" y="4906963"/>
          <p14:tracePt t="33199" x="5151438" y="4887913"/>
          <p14:tracePt t="33205" x="5141913" y="4805363"/>
          <p14:tracePt t="33214" x="5095875" y="4705350"/>
          <p14:tracePt t="33221" x="5049838" y="4605338"/>
          <p14:tracePt t="33230" x="5022850" y="4495800"/>
          <p14:tracePt t="33237" x="4995863" y="4405313"/>
          <p14:tracePt t="33247" x="4949825" y="4249738"/>
          <p14:tracePt t="33253" x="4922838" y="4140200"/>
          <p14:tracePt t="33263" x="4886325" y="4040188"/>
          <p14:tracePt t="33269" x="4868863" y="3976688"/>
          <p14:tracePt t="33277" x="4859338" y="3884613"/>
          <p14:tracePt t="33284" x="4859338" y="3811588"/>
          <p14:tracePt t="33294" x="4849813" y="3748088"/>
          <p14:tracePt t="33302" x="4832350" y="3675063"/>
          <p14:tracePt t="33309" x="4822825" y="3648075"/>
          <p14:tracePt t="33317" x="4813300" y="3611563"/>
          <p14:tracePt t="33325" x="4803775" y="3584575"/>
          <p14:tracePt t="33333" x="4803775" y="3548063"/>
          <p14:tracePt t="33341" x="4795838" y="3529013"/>
          <p14:tracePt t="33349" x="4786313" y="3519488"/>
          <p14:tracePt t="33357" x="4776788" y="3502025"/>
          <p14:tracePt t="33366" x="4767263" y="3492500"/>
          <p14:tracePt t="33383" x="4767263" y="3482975"/>
          <p14:tracePt t="33400" x="4759325" y="3465513"/>
          <p14:tracePt t="33406" x="4749800" y="3455988"/>
          <p14:tracePt t="33430" x="4730750" y="3438525"/>
          <p14:tracePt t="33438" x="4713288" y="3419475"/>
          <p14:tracePt t="33446" x="4686300" y="3382963"/>
          <p14:tracePt t="33453" x="4676775" y="3355975"/>
          <p14:tracePt t="33460" x="4659313" y="3338513"/>
          <p14:tracePt t="33468" x="4622800" y="3292475"/>
          <p14:tracePt t="33476" x="4603750" y="3228975"/>
          <p14:tracePt t="33484" x="4567238" y="3209925"/>
          <p14:tracePt t="33492" x="4530725" y="3146425"/>
          <p14:tracePt t="33500" x="4476750" y="3063875"/>
          <p14:tracePt t="33513" x="4440238" y="2982913"/>
          <p14:tracePt t="33517" x="4394200" y="2873375"/>
          <p14:tracePt t="33524" x="4357688" y="2771775"/>
          <p14:tracePt t="33532" x="4311650" y="2644775"/>
          <p14:tracePt t="33540" x="4267200" y="2544763"/>
          <p14:tracePt t="33549" x="4211638" y="2425700"/>
          <p14:tracePt t="33556" x="4165600" y="2316163"/>
          <p14:tracePt t="33565" x="4148138" y="2270125"/>
          <p14:tracePt t="33572" x="4102100" y="2189163"/>
          <p14:tracePt t="33582" x="4084638" y="2143125"/>
          <p14:tracePt t="33588" x="4075113" y="2097088"/>
          <p14:tracePt t="33599" x="4048125" y="2079625"/>
          <p14:tracePt t="33606" x="4029075" y="2052638"/>
          <p14:tracePt t="34102" x="4002088" y="2043113"/>
          <p14:tracePt t="34110" x="3948113" y="2052638"/>
          <p14:tracePt t="34118" x="3911600" y="2060575"/>
          <p14:tracePt t="34126" x="3875088" y="2070100"/>
          <p14:tracePt t="34134" x="3838575" y="2097088"/>
          <p14:tracePt t="34142" x="3765550" y="2116138"/>
          <p14:tracePt t="34150" x="3709988" y="2133600"/>
          <p14:tracePt t="34157" x="3665538" y="2143125"/>
          <p14:tracePt t="34166" x="3600450" y="2160588"/>
          <p14:tracePt t="34173" x="3546475" y="2179638"/>
          <p14:tracePt t="34181" x="3473450" y="2179638"/>
          <p14:tracePt t="34188" x="3390900" y="2189163"/>
          <p14:tracePt t="34197" x="3300413" y="2189163"/>
          <p14:tracePt t="34204" x="3244850" y="2189163"/>
          <p14:tracePt t="34213" x="3171825" y="2189163"/>
          <p14:tracePt t="34221" x="3117850" y="2189163"/>
          <p14:tracePt t="34231" x="3063875" y="2189163"/>
          <p14:tracePt t="34238" x="2998788" y="2189163"/>
          <p14:tracePt t="34247" x="2935288" y="2160588"/>
          <p14:tracePt t="34255" x="2881313" y="2152650"/>
          <p14:tracePt t="34263" x="2817813" y="2143125"/>
          <p14:tracePt t="34270" x="2744788" y="2143125"/>
          <p14:tracePt t="34278" x="2689225" y="2143125"/>
          <p14:tracePt t="34286" x="2598738" y="2125663"/>
          <p14:tracePt t="34293" x="2506663" y="2125663"/>
          <p14:tracePt t="34300" x="2425700" y="2125663"/>
          <p14:tracePt t="34309" x="2352675" y="2125663"/>
          <p14:tracePt t="34316" x="2260600" y="2125663"/>
          <p14:tracePt t="34324" x="2233613" y="2125663"/>
          <p14:tracePt t="34333" x="2179638" y="2125663"/>
          <p14:tracePt t="34340" x="2151063" y="2125663"/>
          <p14:tracePt t="34349" x="2133600" y="2125663"/>
          <p14:tracePt t="34356" x="2106613" y="2125663"/>
          <p14:tracePt t="34365" x="2087563" y="2125663"/>
          <p14:tracePt t="34373" x="2041525" y="2143125"/>
          <p14:tracePt t="34381" x="2033588" y="2143125"/>
          <p14:tracePt t="34390" x="2014538" y="2152650"/>
          <p14:tracePt t="34398" x="2005013" y="2152650"/>
          <p14:tracePt t="34406" x="1997075" y="2160588"/>
          <p14:tracePt t="34421" x="1997075" y="2170113"/>
          <p14:tracePt t="34428" x="1978025" y="2170113"/>
          <p14:tracePt t="34436" x="1968500" y="2170113"/>
          <p14:tracePt t="34446" x="1960563" y="2170113"/>
          <p14:tracePt t="34453" x="1951038" y="2170113"/>
          <p14:tracePt t="34461" x="1931988" y="2170113"/>
          <p14:tracePt t="34469" x="1914525" y="2170113"/>
          <p14:tracePt t="34485" x="1895475" y="2170113"/>
          <p14:tracePt t="34493" x="1887538" y="2170113"/>
          <p14:tracePt t="34500" x="1878013" y="2170113"/>
          <p14:tracePt t="34509" x="1851025" y="2170113"/>
          <p14:tracePt t="34517" x="1841500" y="2170113"/>
          <p14:tracePt t="34533" x="1814513" y="2170113"/>
          <p14:tracePt t="34541" x="1804988" y="2170113"/>
          <p14:tracePt t="34549" x="1778000" y="2170113"/>
          <p14:tracePt t="34557" x="1751013" y="2189163"/>
          <p14:tracePt t="34566" x="1704975" y="2197100"/>
          <p14:tracePt t="34573" x="1658938" y="2216150"/>
          <p14:tracePt t="34581" x="1595438" y="2252663"/>
          <p14:tracePt t="34589" x="1576388" y="2270125"/>
          <p14:tracePt t="34597" x="1522413" y="2316163"/>
          <p14:tracePt t="34606" x="1458913" y="2343150"/>
          <p14:tracePt t="34615" x="1395413" y="2371725"/>
          <p14:tracePt t="34622" x="1330325" y="2379663"/>
          <p14:tracePt t="34637" x="1303338" y="2389188"/>
          <p14:tracePt t="34653" x="1285875" y="2389188"/>
          <p14:tracePt t="34661" x="1239838" y="2398713"/>
          <p14:tracePt t="34677" x="1230313" y="2398713"/>
          <p14:tracePt t="34693" x="1222375" y="2398713"/>
          <p14:tracePt t="34924" x="1239838" y="2398713"/>
          <p14:tracePt t="34933" x="1258888" y="2398713"/>
          <p14:tracePt t="34940" x="1285875" y="2398713"/>
          <p14:tracePt t="34949" x="1293813" y="2398713"/>
          <p14:tracePt t="34956" x="1303338" y="2379663"/>
          <p14:tracePt t="34965" x="1312863" y="2379663"/>
          <p14:tracePt t="34973" x="1330325" y="2379663"/>
          <p14:tracePt t="34981" x="1349375" y="2379663"/>
          <p14:tracePt t="34988" x="1366838" y="2379663"/>
          <p14:tracePt t="34996" x="1385888" y="2362200"/>
          <p14:tracePt t="35004" x="1395413" y="2362200"/>
          <p14:tracePt t="35013" x="1412875" y="2362200"/>
          <p14:tracePt t="35029" x="1422400" y="2362200"/>
          <p14:tracePt t="35365" x="1439863" y="2362200"/>
          <p14:tracePt t="35373" x="1468438" y="2362200"/>
          <p14:tracePt t="35381" x="1504950" y="2362200"/>
          <p14:tracePt t="35388" x="1541463" y="2362200"/>
          <p14:tracePt t="35396" x="1576388" y="2362200"/>
          <p14:tracePt t="35404" x="1612900" y="2362200"/>
          <p14:tracePt t="35412" x="1668463" y="2362200"/>
          <p14:tracePt t="35420" x="1714500" y="2362200"/>
          <p14:tracePt t="35429" x="1741488" y="2362200"/>
          <p14:tracePt t="35437" x="1787525" y="2362200"/>
          <p14:tracePt t="35445" x="1824038" y="2335213"/>
          <p14:tracePt t="35453" x="1841500" y="2325688"/>
          <p14:tracePt t="35462" x="1887538" y="2325688"/>
          <p14:tracePt t="35470" x="1924050" y="2325688"/>
          <p14:tracePt t="35478" x="1968500" y="2316163"/>
          <p14:tracePt t="35488" x="1997075" y="2316163"/>
          <p14:tracePt t="35494" x="2033588" y="2306638"/>
          <p14:tracePt t="35508" x="2041525" y="2306638"/>
          <p14:tracePt t="35877" x="2060575" y="2306638"/>
          <p14:tracePt t="35885" x="2070100" y="2306638"/>
          <p14:tracePt t="35892" x="2097088" y="2306638"/>
          <p14:tracePt t="35900" x="2114550" y="2306638"/>
          <p14:tracePt t="35909" x="2133600" y="2306638"/>
          <p14:tracePt t="35917" x="2160588" y="2306638"/>
          <p14:tracePt t="35924" x="2170113" y="2306638"/>
          <p14:tracePt t="35932" x="2179638" y="2306638"/>
          <p14:tracePt t="35949" x="2187575" y="2306638"/>
          <p14:tracePt t="35965" x="2197100" y="2306638"/>
          <p14:tracePt t="35981" x="2214563" y="2306638"/>
          <p14:tracePt t="35990" x="2233613" y="2306638"/>
          <p14:tracePt t="35998" x="2287588" y="2306638"/>
          <p14:tracePt t="36006" x="2343150" y="2306638"/>
          <p14:tracePt t="36014" x="2416175" y="2306638"/>
          <p14:tracePt t="36022" x="2462213" y="2306638"/>
          <p14:tracePt t="36031" x="2516188" y="2306638"/>
          <p14:tracePt t="36038" x="2543175" y="2306638"/>
          <p14:tracePt t="36049" x="2579688" y="2306638"/>
          <p14:tracePt t="36054" x="2625725" y="2306638"/>
          <p14:tracePt t="36064" x="2671763" y="2335213"/>
          <p14:tracePt t="36070" x="2689225" y="2343150"/>
          <p14:tracePt t="36083" x="2735263" y="2352675"/>
          <p14:tracePt t="36086" x="2752725" y="2352675"/>
          <p14:tracePt t="36093" x="2762250" y="2352675"/>
          <p14:tracePt t="36102" x="2771775" y="2352675"/>
          <p14:tracePt t="36110" x="2789238" y="2352675"/>
          <p14:tracePt t="36118" x="2808288" y="2352675"/>
          <p14:tracePt t="36126" x="2835275" y="2352675"/>
          <p14:tracePt t="36136" x="2889250" y="2352675"/>
          <p14:tracePt t="36141" x="2981325" y="2352675"/>
          <p14:tracePt t="36149" x="3063875" y="2335213"/>
          <p14:tracePt t="36157" x="3154363" y="2306638"/>
          <p14:tracePt t="36165" x="3309938" y="2262188"/>
          <p14:tracePt t="36173" x="3419475" y="2243138"/>
          <p14:tracePt t="36181" x="3519488" y="2216150"/>
          <p14:tracePt t="36188" x="3665538" y="2189163"/>
          <p14:tracePt t="36196" x="3792538" y="2179638"/>
          <p14:tracePt t="36204" x="3938588" y="2160588"/>
          <p14:tracePt t="36213" x="4065588" y="2143125"/>
          <p14:tracePt t="36221" x="4184650" y="2116138"/>
          <p14:tracePt t="36229" x="4311650" y="2116138"/>
          <p14:tracePt t="36236" x="4421188" y="2116138"/>
          <p14:tracePt t="36245" x="4494213" y="2116138"/>
          <p14:tracePt t="36252" x="4567238" y="2116138"/>
          <p14:tracePt t="36261" x="4659313" y="2116138"/>
          <p14:tracePt t="36269" x="4703763" y="2116138"/>
          <p14:tracePt t="36277" x="4740275" y="2116138"/>
          <p14:tracePt t="36285" x="4786313" y="2116138"/>
          <p14:tracePt t="36292" x="4822825" y="2116138"/>
          <p14:tracePt t="36300" x="4832350" y="2116138"/>
          <p14:tracePt t="36309" x="4840288" y="2116138"/>
          <p14:tracePt t="36317" x="4859338" y="2116138"/>
          <p14:tracePt t="36333" x="4876800" y="2116138"/>
          <p14:tracePt t="36365" x="4905375" y="2116138"/>
          <p14:tracePt t="36373" x="4932363" y="2116138"/>
          <p14:tracePt t="36382" x="4986338" y="2116138"/>
          <p14:tracePt t="36392" x="5041900" y="2116138"/>
          <p14:tracePt t="36396" x="5132388" y="2116138"/>
          <p14:tracePt t="36404" x="5205413" y="2116138"/>
          <p14:tracePt t="36413" x="5287963" y="2116138"/>
          <p14:tracePt t="36420" x="5360988" y="2116138"/>
          <p14:tracePt t="36428" x="5451475" y="2125663"/>
          <p14:tracePt t="36437" x="5497513" y="2133600"/>
          <p14:tracePt t="36445" x="5524500" y="2133600"/>
          <p14:tracePt t="36452" x="5534025" y="2133600"/>
          <p14:tracePt t="36461" x="5543550" y="2133600"/>
          <p14:tracePt t="36468" x="5551488" y="2143125"/>
          <p14:tracePt t="36519" x="5561013" y="2143125"/>
          <p14:tracePt t="36527" x="5570538" y="2143125"/>
          <p14:tracePt t="36532" x="5597525" y="2143125"/>
          <p14:tracePt t="36541" x="5616575" y="2143125"/>
          <p14:tracePt t="36549" x="5643563" y="2143125"/>
          <p14:tracePt t="36557" x="5688013" y="2143125"/>
          <p14:tracePt t="36565" x="5716588" y="2143125"/>
          <p14:tracePt t="36572" x="5743575" y="2152650"/>
          <p14:tracePt t="36581" x="5753100" y="2160588"/>
          <p14:tracePt t="36588" x="5780088" y="2170113"/>
          <p14:tracePt t="36604" x="5789613" y="2170113"/>
          <p14:tracePt t="36774" x="5797550" y="2179638"/>
          <p14:tracePt t="36782" x="5789613" y="2189163"/>
          <p14:tracePt t="36792" x="5753100" y="2216150"/>
          <p14:tracePt t="36796" x="5716588" y="2216150"/>
          <p14:tracePt t="36805" x="5680075" y="2233613"/>
          <p14:tracePt t="36813" x="5624513" y="2262188"/>
          <p14:tracePt t="36822" x="5561013" y="2279650"/>
          <p14:tracePt t="36830" x="5451475" y="2298700"/>
          <p14:tracePt t="36838" x="5334000" y="2343150"/>
          <p14:tracePt t="36847" x="5224463" y="2352675"/>
          <p14:tracePt t="36854" x="5078413" y="2352675"/>
          <p14:tracePt t="36863" x="4968875" y="2371725"/>
          <p14:tracePt t="36870" x="4859338" y="2371725"/>
          <p14:tracePt t="36879" x="4730750" y="2371725"/>
          <p14:tracePt t="36886" x="4640263" y="2371725"/>
          <p14:tracePt t="36892" x="4567238" y="2371725"/>
          <p14:tracePt t="36902" x="4476750" y="2371725"/>
          <p14:tracePt t="36910" x="4394200" y="2371725"/>
          <p14:tracePt t="36918" x="4321175" y="2371725"/>
          <p14:tracePt t="36926" x="4211638" y="2371725"/>
          <p14:tracePt t="36934" x="4157663" y="2371725"/>
          <p14:tracePt t="36941" x="4084638" y="2371725"/>
          <p14:tracePt t="36949" x="4011613" y="2362200"/>
          <p14:tracePt t="36958" x="3911600" y="2335213"/>
          <p14:tracePt t="36965" x="3838575" y="2335213"/>
          <p14:tracePt t="36973" x="3756025" y="2325688"/>
          <p14:tracePt t="36981" x="3683000" y="2325688"/>
          <p14:tracePt t="36990" x="3592513" y="2325688"/>
          <p14:tracePt t="36996" x="3500438" y="2325688"/>
          <p14:tracePt t="37006" x="3409950" y="2325688"/>
          <p14:tracePt t="37013" x="3317875" y="2325688"/>
          <p14:tracePt t="37020" x="3227388" y="2325688"/>
          <p14:tracePt t="37028" x="3136900" y="2325688"/>
          <p14:tracePt t="37037" x="3063875" y="2325688"/>
          <p14:tracePt t="37046" x="2998788" y="2325688"/>
          <p14:tracePt t="37053" x="2925763" y="2325688"/>
          <p14:tracePt t="37062" x="2871788" y="2325688"/>
          <p14:tracePt t="37069" x="2798763" y="2325688"/>
          <p14:tracePt t="37077" x="2708275" y="2325688"/>
          <p14:tracePt t="37085" x="2635250" y="2325688"/>
          <p14:tracePt t="37096" x="2562225" y="2325688"/>
          <p14:tracePt t="37100" x="2479675" y="2325688"/>
          <p14:tracePt t="37108" x="2389188" y="2343150"/>
          <p14:tracePt t="37116" x="2279650" y="2352675"/>
          <p14:tracePt t="37124" x="2160588" y="2371725"/>
          <p14:tracePt t="37133" x="2033588" y="2371725"/>
          <p14:tracePt t="37141" x="1924050" y="2371725"/>
          <p14:tracePt t="37149" x="1814513" y="2371725"/>
          <p14:tracePt t="37157" x="1704975" y="2371725"/>
          <p14:tracePt t="37165" x="1612900" y="2371725"/>
          <p14:tracePt t="37173" x="1541463" y="2371725"/>
          <p14:tracePt t="37181" x="1485900" y="2371725"/>
          <p14:tracePt t="37191" x="1458913" y="2371725"/>
          <p14:tracePt t="37196" x="1431925" y="2371725"/>
          <p14:tracePt t="37206" x="1412875" y="2371725"/>
          <p14:tracePt t="37440" x="1439863" y="2371725"/>
          <p14:tracePt t="37448" x="1522413" y="2371725"/>
          <p14:tracePt t="37454" x="1649413" y="2371725"/>
          <p14:tracePt t="37463" x="1778000" y="2371725"/>
          <p14:tracePt t="37468" x="1924050" y="2371725"/>
          <p14:tracePt t="37476" x="2014538" y="2371725"/>
          <p14:tracePt t="37484" x="2106613" y="2371725"/>
          <p14:tracePt t="37492" x="2197100" y="2371725"/>
          <p14:tracePt t="37500" x="2279650" y="2362200"/>
          <p14:tracePt t="37508" x="2333625" y="2362200"/>
          <p14:tracePt t="37517" x="2397125" y="2352675"/>
          <p14:tracePt t="37525" x="2425700" y="2343150"/>
          <p14:tracePt t="37533" x="2443163" y="2343150"/>
          <p14:tracePt t="37541" x="2479675" y="2335213"/>
          <p14:tracePt t="37549" x="2525713" y="2335213"/>
          <p14:tracePt t="37557" x="2562225" y="2325688"/>
          <p14:tracePt t="37565" x="2625725" y="2325688"/>
          <p14:tracePt t="37573" x="2679700" y="2325688"/>
          <p14:tracePt t="37581" x="2735263" y="2325688"/>
          <p14:tracePt t="37589" x="2808288" y="2325688"/>
          <p14:tracePt t="37597" x="2889250" y="2306638"/>
          <p14:tracePt t="37604" x="2981325" y="2298700"/>
          <p14:tracePt t="37613" x="3090863" y="2270125"/>
          <p14:tracePt t="37622" x="3163888" y="2270125"/>
          <p14:tracePt t="37630" x="3263900" y="2252663"/>
          <p14:tracePt t="37641" x="3317875" y="2243138"/>
          <p14:tracePt t="37647" x="3354388" y="2243138"/>
          <p14:tracePt t="37654" x="3390900" y="2225675"/>
          <p14:tracePt t="37902" x="3363913" y="2225675"/>
          <p14:tracePt t="37910" x="3181350" y="2252663"/>
          <p14:tracePt t="37918" x="2990850" y="2316163"/>
          <p14:tracePt t="37926" x="2789238" y="2379663"/>
          <p14:tracePt t="37934" x="2625725" y="2416175"/>
          <p14:tracePt t="37942" x="2498725" y="2462213"/>
          <p14:tracePt t="37952" x="2360613" y="2489200"/>
          <p14:tracePt t="37957" x="2270125" y="2525713"/>
          <p14:tracePt t="37968" x="2206625" y="2544763"/>
          <p14:tracePt t="37974" x="2160588" y="2589213"/>
          <p14:tracePt t="37982" x="2143125" y="2598738"/>
          <p14:tracePt t="38270" x="2097088" y="2608263"/>
          <p14:tracePt t="38278" x="2051050" y="2617788"/>
          <p14:tracePt t="38286" x="1997075" y="2644775"/>
          <p14:tracePt t="38294" x="1951038" y="2654300"/>
          <p14:tracePt t="38302" x="1878013" y="2671763"/>
          <p14:tracePt t="38313" x="1814513" y="2708275"/>
          <p14:tracePt t="38318" x="1751013" y="2735263"/>
          <p14:tracePt t="38326" x="1685925" y="2771775"/>
          <p14:tracePt t="38334" x="1604963" y="2800350"/>
          <p14:tracePt t="38341" x="1541463" y="2817813"/>
          <p14:tracePt t="38349" x="1512888" y="2827338"/>
          <p14:tracePt t="38357" x="1495425" y="2827338"/>
          <p14:tracePt t="38365" x="1485900" y="2827338"/>
          <p14:tracePt t="39214" x="1476375" y="2836863"/>
          <p14:tracePt t="39229" x="1495425" y="2836863"/>
          <p14:tracePt t="39238" x="1549400" y="2836863"/>
          <p14:tracePt t="39246" x="1568450" y="2836863"/>
          <p14:tracePt t="39254" x="1595438" y="2836863"/>
          <p14:tracePt t="39266" x="1604963" y="2836863"/>
          <p14:tracePt t="39302" x="1612900" y="2836863"/>
          <p14:tracePt t="39312" x="1631950" y="2836863"/>
          <p14:tracePt t="39318" x="1641475" y="2836863"/>
          <p14:tracePt t="39330" x="1658938" y="2836863"/>
          <p14:tracePt t="39344" x="1685925" y="2836863"/>
          <p14:tracePt t="39350" x="1704975" y="2836863"/>
          <p14:tracePt t="39358" x="1722438" y="2836863"/>
          <p14:tracePt t="39366" x="1741488" y="2827338"/>
          <p14:tracePt t="39374" x="1768475" y="2827338"/>
          <p14:tracePt t="39382" x="1787525" y="2817813"/>
          <p14:tracePt t="39390" x="1824038" y="2817813"/>
          <p14:tracePt t="39399" x="1868488" y="2817813"/>
          <p14:tracePt t="39406" x="1895475" y="2817813"/>
          <p14:tracePt t="39415" x="1951038" y="2817813"/>
          <p14:tracePt t="39421" x="1997075" y="2817813"/>
          <p14:tracePt t="39429" x="2051050" y="2817813"/>
          <p14:tracePt t="39437" x="2087563" y="2817813"/>
          <p14:tracePt t="39445" x="2133600" y="2817813"/>
          <p14:tracePt t="39453" x="2151063" y="2817813"/>
          <p14:tracePt t="39462" x="2179638" y="2817813"/>
          <p14:tracePt t="39468" x="2197100" y="2817813"/>
          <p14:tracePt t="39477" x="2206625" y="2817813"/>
          <p14:tracePt t="39485" x="2214563" y="2817813"/>
          <p14:tracePt t="39574" x="2224088" y="2817813"/>
          <p14:tracePt t="39590" x="2243138" y="2817813"/>
          <p14:tracePt t="39599" x="2297113" y="2817813"/>
          <p14:tracePt t="39606" x="2333625" y="2817813"/>
          <p14:tracePt t="39617" x="2389188" y="2817813"/>
          <p14:tracePt t="39622" x="2433638" y="2817813"/>
          <p14:tracePt t="39631" x="2489200" y="2817813"/>
          <p14:tracePt t="39638" x="2543175" y="2817813"/>
          <p14:tracePt t="39648" x="2616200" y="2817813"/>
          <p14:tracePt t="39654" x="2671763" y="2817813"/>
          <p14:tracePt t="39666" x="2735263" y="2817813"/>
          <p14:tracePt t="39670" x="2789238" y="2817813"/>
          <p14:tracePt t="39682" x="2825750" y="2817813"/>
          <p14:tracePt t="39686" x="2844800" y="2817813"/>
          <p14:tracePt t="39699" x="2871788" y="2817813"/>
          <p14:tracePt t="39702" x="2881313" y="2817813"/>
          <p14:tracePt t="39709" x="2889250" y="2817813"/>
          <p14:tracePt t="39959" x="2908300" y="2817813"/>
          <p14:tracePt t="39969" x="2935288" y="2817813"/>
          <p14:tracePt t="39974" x="3027363" y="2836863"/>
          <p14:tracePt t="39983" x="3117850" y="2836863"/>
          <p14:tracePt t="39990" x="3171825" y="2836863"/>
          <p14:tracePt t="40001" x="3244850" y="2836863"/>
          <p14:tracePt t="40006" x="3300413" y="2836863"/>
          <p14:tracePt t="40013" x="3346450" y="2836863"/>
          <p14:tracePt t="40021" x="3382963" y="2836863"/>
          <p14:tracePt t="40029" x="3427413" y="2836863"/>
          <p14:tracePt t="40038" x="3436938" y="2836863"/>
          <p14:tracePt t="40054" x="3446463" y="2836863"/>
          <p14:tracePt t="40302" x="3463925" y="2836863"/>
          <p14:tracePt t="40310" x="3519488" y="2808288"/>
          <p14:tracePt t="40317" x="3563938" y="2790825"/>
          <p14:tracePt t="40324" x="3600450" y="2763838"/>
          <p14:tracePt t="40332" x="3609975" y="2754313"/>
          <p14:tracePt t="40340" x="3636963" y="2735263"/>
          <p14:tracePt t="40348" x="3656013" y="2717800"/>
          <p14:tracePt t="40356" x="3656013" y="2708275"/>
          <p14:tracePt t="40365" x="3665538" y="2708275"/>
          <p14:tracePt t="40372" x="3665538" y="2698750"/>
          <p14:tracePt t="40766" x="3665538" y="2717800"/>
          <p14:tracePt t="40790" x="3665538" y="2727325"/>
          <p14:tracePt t="40933" x="3665538" y="2735263"/>
          <p14:tracePt t="40966" x="3665538" y="2754313"/>
          <p14:tracePt t="40974" x="3665538" y="2763838"/>
          <p14:tracePt t="40990" x="3665538" y="2771775"/>
          <p14:tracePt t="40998" x="3665538" y="2781300"/>
          <p14:tracePt t="41006" x="3665538" y="2790825"/>
          <p14:tracePt t="41013" x="3665538" y="2800350"/>
          <p14:tracePt t="41021" x="3656013" y="2817813"/>
          <p14:tracePt t="41028" x="3646488" y="2827338"/>
          <p14:tracePt t="41245" x="3646488" y="2836863"/>
          <p14:tracePt t="41253" x="3636963" y="2844800"/>
          <p14:tracePt t="41261" x="3629025" y="2863850"/>
          <p14:tracePt t="41272" x="3619500" y="2890838"/>
          <p14:tracePt t="41367" x="3619500" y="2881313"/>
          <p14:tracePt t="41374" x="3619500" y="2863850"/>
          <p14:tracePt t="41621" x="3619500" y="2854325"/>
          <p14:tracePt t="41629" x="3609975" y="2844800"/>
          <p14:tracePt t="41637" x="3600450" y="2836863"/>
          <p14:tracePt t="41654" x="3600450" y="2827338"/>
          <p14:tracePt t="41686" x="3600450" y="2817813"/>
          <p14:tracePt t="42447" x="3592513" y="2817813"/>
          <p14:tracePt t="42453" x="3556000" y="2863850"/>
          <p14:tracePt t="42463" x="3546475" y="2863850"/>
          <p14:tracePt t="42468" x="3519488" y="2881313"/>
          <p14:tracePt t="42477" x="3509963" y="2881313"/>
          <p14:tracePt t="42485" x="3490913" y="2900363"/>
          <p14:tracePt t="42493" x="3490913" y="2909888"/>
          <p14:tracePt t="42501" x="3473450" y="2917825"/>
          <p14:tracePt t="42516" x="3463925" y="2917825"/>
          <p14:tracePt t="42620" x="3455988" y="2917825"/>
          <p14:tracePt t="42629" x="3400425" y="2946400"/>
          <p14:tracePt t="42637" x="3363913" y="2963863"/>
          <p14:tracePt t="42646" x="3300413" y="2982913"/>
          <p14:tracePt t="42656" x="3200400" y="3009900"/>
          <p14:tracePt t="42664" x="3181350" y="3009900"/>
          <p14:tracePt t="42670" x="3144838" y="3017838"/>
          <p14:tracePt t="42679" x="3127375" y="3036888"/>
          <p14:tracePt t="42686" x="3117850" y="3036888"/>
          <p14:tracePt t="42693" x="3090863" y="3036888"/>
          <p14:tracePt t="42701" x="3063875" y="3054350"/>
          <p14:tracePt t="42717" x="3054350" y="3054350"/>
          <p14:tracePt t="42725" x="3044825" y="3063875"/>
          <p14:tracePt t="42886" x="3035300" y="3063875"/>
          <p14:tracePt t="42894" x="3017838" y="3073400"/>
          <p14:tracePt t="42902" x="2981325" y="3082925"/>
          <p14:tracePt t="42912" x="2954338" y="3082925"/>
          <p14:tracePt t="42918" x="2917825" y="3109913"/>
          <p14:tracePt t="42926" x="2889250" y="3109913"/>
          <p14:tracePt t="42934" x="2862263" y="3119438"/>
          <p14:tracePt t="42942" x="2844800" y="3127375"/>
          <p14:tracePt t="42949" x="2781300" y="3136900"/>
          <p14:tracePt t="42957" x="2725738" y="3163888"/>
          <p14:tracePt t="42965" x="2689225" y="3163888"/>
          <p14:tracePt t="42973" x="2635250" y="3163888"/>
          <p14:tracePt t="42983" x="2606675" y="3173413"/>
          <p14:tracePt t="42990" x="2570163" y="3173413"/>
          <p14:tracePt t="42999" x="2516188" y="3173413"/>
          <p14:tracePt t="43006" x="2470150" y="3182938"/>
          <p14:tracePt t="43013" x="2433638" y="3182938"/>
          <p14:tracePt t="43021" x="2379663" y="3182938"/>
          <p14:tracePt t="43029" x="2360613" y="3182938"/>
          <p14:tracePt t="43037" x="2324100" y="3182938"/>
          <p14:tracePt t="43046" x="2316163" y="3182938"/>
          <p14:tracePt t="43054" x="2306638" y="3182938"/>
          <p14:tracePt t="43062" x="2279650" y="3182938"/>
          <p14:tracePt t="43069" x="2270125" y="3182938"/>
          <p14:tracePt t="43078" x="2260600" y="3182938"/>
          <p14:tracePt t="43095" x="2243138" y="3182938"/>
          <p14:tracePt t="43101" x="2233613" y="3182938"/>
          <p14:tracePt t="43116" x="2224088" y="3182938"/>
          <p14:tracePt t="43124" x="2197100" y="3182938"/>
          <p14:tracePt t="43133" x="2179638" y="3182938"/>
          <p14:tracePt t="43140" x="2160588" y="3182938"/>
          <p14:tracePt t="43157" x="2151063" y="3182938"/>
          <p14:tracePt t="43270" x="2143125" y="3182938"/>
          <p14:tracePt t="43895" x="2106613" y="3182938"/>
          <p14:tracePt t="43900" x="2005013" y="3182938"/>
          <p14:tracePt t="43908" x="1914525" y="3182938"/>
          <p14:tracePt t="43916" x="1878013" y="3182938"/>
          <p14:tracePt t="43924" x="1824038" y="3182938"/>
          <p14:tracePt t="43933" x="1778000" y="3200400"/>
          <p14:tracePt t="43942" x="1741488" y="3200400"/>
          <p14:tracePt t="43950" x="1685925" y="3200400"/>
          <p14:tracePt t="43960" x="1641475" y="3200400"/>
          <p14:tracePt t="43966" x="1631950" y="3200400"/>
          <p14:tracePt t="43974" x="1612900" y="3200400"/>
          <p14:tracePt t="44198" x="1668463" y="3200400"/>
          <p14:tracePt t="44206" x="1778000" y="3200400"/>
          <p14:tracePt t="44217" x="1905000" y="3200400"/>
          <p14:tracePt t="44220" x="1997075" y="3200400"/>
          <p14:tracePt t="44229" x="2070100" y="3200400"/>
          <p14:tracePt t="44236" x="2143125" y="3200400"/>
          <p14:tracePt t="44244" x="2224088" y="3200400"/>
          <p14:tracePt t="44253" x="2251075" y="3200400"/>
          <p14:tracePt t="44261" x="2287588" y="3200400"/>
          <p14:tracePt t="44269" x="2297113" y="3200400"/>
          <p14:tracePt t="44390" x="2316163" y="3200400"/>
          <p14:tracePt t="44398" x="2333625" y="3200400"/>
          <p14:tracePt t="44404" x="2389188" y="3163888"/>
          <p14:tracePt t="44413" x="2433638" y="3163888"/>
          <p14:tracePt t="44422" x="2452688" y="3155950"/>
          <p14:tracePt t="44429" x="2489200" y="3146425"/>
          <p14:tracePt t="44438" x="2525713" y="3146425"/>
          <p14:tracePt t="44454" x="2533650" y="3146425"/>
          <p14:tracePt t="44464" x="2543175" y="3136900"/>
          <p14:tracePt t="44470" x="2552700" y="3127375"/>
          <p14:tracePt t="44549" x="2562225" y="3127375"/>
          <p14:tracePt t="44557" x="2570163" y="3127375"/>
          <p14:tracePt t="44565" x="2579688" y="3127375"/>
          <p14:tracePt t="44589" x="2589213" y="3127375"/>
          <p14:tracePt t="44798" x="2598738" y="3155950"/>
          <p14:tracePt t="44806" x="2598738" y="3173413"/>
          <p14:tracePt t="44822" x="2598738" y="3192463"/>
          <p14:tracePt t="44830" x="2598738" y="3200400"/>
          <p14:tracePt t="45184" x="2606675" y="3209925"/>
          <p14:tracePt t="45324" x="2562225" y="3219450"/>
          <p14:tracePt t="45332" x="2516188" y="3228975"/>
          <p14:tracePt t="45341" x="2462213" y="3228975"/>
          <p14:tracePt t="45348" x="2443163" y="3246438"/>
          <p14:tracePt t="45356" x="2416175" y="3246438"/>
          <p14:tracePt t="45365" x="2397125" y="3246438"/>
          <p14:tracePt t="45373" x="2379663" y="3246438"/>
          <p14:tracePt t="45669" x="2397125" y="3246438"/>
          <p14:tracePt t="45677" x="2479675" y="3246438"/>
          <p14:tracePt t="45685" x="2589213" y="3246438"/>
          <p14:tracePt t="45693" x="2679700" y="3246438"/>
          <p14:tracePt t="45701" x="2762250" y="3246438"/>
          <p14:tracePt t="45709" x="2817813" y="3246438"/>
          <p14:tracePt t="45716" x="2871788" y="3246438"/>
          <p14:tracePt t="45724" x="2908300" y="3246438"/>
          <p14:tracePt t="45733" x="2944813" y="3246438"/>
          <p14:tracePt t="45741" x="2954338" y="3246438"/>
          <p14:tracePt t="46094" x="2962275" y="3246438"/>
          <p14:tracePt t="46124" x="2981325" y="3219450"/>
          <p14:tracePt t="46189" x="2990850" y="3219450"/>
          <p14:tracePt t="46197" x="2998788" y="3219450"/>
          <p14:tracePt t="46215" x="3017838" y="3209925"/>
          <p14:tracePt t="46223" x="3044825" y="3192463"/>
          <p14:tracePt t="46230" x="3081338" y="3163888"/>
          <p14:tracePt t="46237" x="3100388" y="3146425"/>
          <p14:tracePt t="46245" x="3117850" y="3119438"/>
          <p14:tracePt t="46253" x="3154363" y="3073400"/>
          <p14:tracePt t="46265" x="3171825" y="3054350"/>
          <p14:tracePt t="46270" x="3200400" y="3017838"/>
          <p14:tracePt t="46279" x="3200400" y="2990850"/>
          <p14:tracePt t="46287" x="3208338" y="2973388"/>
          <p14:tracePt t="46295" x="3217863" y="2963863"/>
          <p14:tracePt t="46302" x="3236913" y="2946400"/>
          <p14:tracePt t="47173" x="3244850" y="2954338"/>
          <p14:tracePt t="47237" x="3244850" y="2963863"/>
          <p14:tracePt t="47244" x="3244850" y="2973388"/>
          <p14:tracePt t="47269" x="3244850" y="2982913"/>
          <p14:tracePt t="47278" x="3244850" y="2990850"/>
          <p14:tracePt t="47286" x="3254375" y="3000375"/>
          <p14:tracePt t="47415" x="3254375" y="3036888"/>
          <p14:tracePt t="47423" x="3254375" y="3046413"/>
          <p14:tracePt t="47430" x="3254375" y="3073400"/>
          <p14:tracePt t="47438" x="3254375" y="3090863"/>
          <p14:tracePt t="47448" x="3254375" y="3100388"/>
          <p14:tracePt t="47454" x="3254375" y="3109913"/>
          <p14:tracePt t="47463" x="3254375" y="3127375"/>
          <p14:tracePt t="47469" x="3263900" y="3136900"/>
          <p14:tracePt t="47478" x="3263900" y="3155950"/>
          <p14:tracePt t="47485" x="3281363" y="3173413"/>
          <p14:tracePt t="47501" x="3290888" y="3182938"/>
          <p14:tracePt t="47855" x="3290888" y="3219450"/>
          <p14:tracePt t="47862" x="3208338" y="3273425"/>
          <p14:tracePt t="47870" x="3127375" y="3302000"/>
          <p14:tracePt t="47879" x="3008313" y="3346450"/>
          <p14:tracePt t="47886" x="2944813" y="3382963"/>
          <p14:tracePt t="47896" x="2862263" y="3419475"/>
          <p14:tracePt t="47902" x="2771775" y="3475038"/>
          <p14:tracePt t="47910" x="2716213" y="3511550"/>
          <p14:tracePt t="47918" x="2652713" y="3556000"/>
          <p14:tracePt t="47925" x="2598738" y="3575050"/>
          <p14:tracePt t="47933" x="2533650" y="3621088"/>
          <p14:tracePt t="47941" x="2489200" y="3629025"/>
          <p14:tracePt t="47949" x="2443163" y="3629025"/>
          <p14:tracePt t="47956" x="2425700" y="3629025"/>
          <p14:tracePt t="47965" x="2397125" y="3638550"/>
          <p14:tracePt t="47973" x="2360613" y="3638550"/>
          <p14:tracePt t="47981" x="2333625" y="3638550"/>
          <p14:tracePt t="47989" x="2279650" y="3638550"/>
          <p14:tracePt t="47998" x="2214563" y="3638550"/>
          <p14:tracePt t="48006" x="2160588" y="3638550"/>
          <p14:tracePt t="48014" x="2070100" y="3638550"/>
          <p14:tracePt t="48023" x="1997075" y="3638550"/>
          <p14:tracePt t="48029" x="1905000" y="3638550"/>
          <p14:tracePt t="48038" x="1814513" y="3638550"/>
          <p14:tracePt t="48046" x="1714500" y="3665538"/>
          <p14:tracePt t="48054" x="1585913" y="3675063"/>
          <p14:tracePt t="48063" x="1476375" y="3694113"/>
          <p14:tracePt t="48070" x="1349375" y="3702050"/>
          <p14:tracePt t="48080" x="1212850" y="3738563"/>
          <p14:tracePt t="48086" x="1103313" y="3748088"/>
          <p14:tracePt t="48098" x="1011238" y="3767138"/>
          <p14:tracePt t="48102" x="903288" y="3767138"/>
          <p14:tracePt t="48109" x="838200" y="3775075"/>
          <p14:tracePt t="48117" x="784225" y="3775075"/>
          <p14:tracePt t="48126" x="728663" y="3775075"/>
          <p14:tracePt t="48134" x="701675" y="3775075"/>
          <p14:tracePt t="48142" x="655638" y="3775075"/>
          <p14:tracePt t="48150" x="620713" y="3775075"/>
          <p14:tracePt t="48158" x="601663" y="3775075"/>
          <p14:tracePt t="48165" x="565150" y="3775075"/>
          <p14:tracePt t="48173" x="538163" y="3775075"/>
          <p14:tracePt t="48181" x="511175" y="3775075"/>
          <p14:tracePt t="48190" x="482600" y="3775075"/>
          <p14:tracePt t="48198" x="465138" y="3775075"/>
          <p14:tracePt t="48207" x="438150" y="3775075"/>
          <p14:tracePt t="48214" x="401638" y="3794125"/>
          <p14:tracePt t="48225" x="382588" y="3794125"/>
          <p14:tracePt t="48238" x="382588" y="3803650"/>
          <p14:tracePt t="48486" x="409575" y="3803650"/>
          <p14:tracePt t="48677" x="419100" y="3803650"/>
          <p14:tracePt t="48685" x="428625" y="3803650"/>
          <p14:tracePt t="48693" x="455613" y="3811588"/>
          <p14:tracePt t="48709" x="465138" y="3811588"/>
          <p14:tracePt t="48717" x="492125" y="3811588"/>
          <p14:tracePt t="48725" x="492125" y="3821113"/>
          <p14:tracePt t="48749" x="501650" y="3821113"/>
          <p14:tracePt t="48757" x="511175" y="3830638"/>
          <p14:tracePt t="48765" x="519113" y="3830638"/>
          <p14:tracePt t="48773" x="538163" y="3840163"/>
          <p14:tracePt t="48798" x="547688" y="3848100"/>
          <p14:tracePt t="48837" x="547688" y="3867150"/>
          <p14:tracePt t="48844" x="555625" y="3875088"/>
          <p14:tracePt t="48910" x="565150" y="3875088"/>
          <p14:tracePt t="48918" x="574675" y="3875088"/>
          <p14:tracePt t="48928" x="611188" y="3875088"/>
          <p14:tracePt t="48934" x="628650" y="3875088"/>
          <p14:tracePt t="48942" x="638175" y="3875088"/>
          <p14:tracePt t="48950" x="655638" y="3875088"/>
          <p14:tracePt t="48982" x="674688" y="3875088"/>
          <p14:tracePt t="48990" x="684213" y="3875088"/>
          <p14:tracePt t="48998" x="711200" y="3875088"/>
          <p14:tracePt t="49008" x="728663" y="3867150"/>
          <p14:tracePt t="49025" x="738188" y="3867150"/>
          <p14:tracePt t="49031" x="757238" y="3867150"/>
          <p14:tracePt t="49045" x="765175" y="3857625"/>
          <p14:tracePt t="49790" x="784225" y="3857625"/>
          <p14:tracePt t="49862" x="801688" y="3857625"/>
          <p14:tracePt t="49870" x="830263" y="3857625"/>
          <p14:tracePt t="49879" x="847725" y="3848100"/>
          <p14:tracePt t="49886" x="857250" y="3830638"/>
          <p14:tracePt t="49902" x="893763" y="3811588"/>
          <p14:tracePt t="49912" x="911225" y="3794125"/>
          <p14:tracePt t="49931" x="930275" y="3767138"/>
          <p14:tracePt t="49945" x="939800" y="3767138"/>
          <p14:tracePt t="50446" x="974725" y="3767138"/>
          <p14:tracePt t="50454" x="993775" y="3767138"/>
          <p14:tracePt t="50464" x="1030288" y="3767138"/>
          <p14:tracePt t="50469" x="1076325" y="3784600"/>
          <p14:tracePt t="50477" x="1084263" y="3794125"/>
          <p14:tracePt t="50485" x="1103313" y="3794125"/>
          <p14:tracePt t="50493" x="1120775" y="3794125"/>
          <p14:tracePt t="50797" x="1130300" y="3794125"/>
          <p14:tracePt t="50813" x="1139825" y="3794125"/>
          <p14:tracePt t="50821" x="1185863" y="3794125"/>
          <p14:tracePt t="50833" x="1285875" y="3794125"/>
          <p14:tracePt t="50836" x="1376363" y="3775075"/>
          <p14:tracePt t="50844" x="1468438" y="3775075"/>
          <p14:tracePt t="50853" x="1549400" y="3748088"/>
          <p14:tracePt t="50863" x="1558925" y="3748088"/>
          <p14:tracePt t="50868" x="1576388" y="3738563"/>
          <p14:tracePt t="50885" x="1585913" y="3730625"/>
          <p14:tracePt t="51142" x="1595438" y="3730625"/>
          <p14:tracePt t="51150" x="1641475" y="3730625"/>
          <p14:tracePt t="51158" x="1658938" y="3730625"/>
          <p14:tracePt t="51164" x="1685925" y="3748088"/>
          <p14:tracePt t="51173" x="1704975" y="3748088"/>
          <p14:tracePt t="51181" x="1751013" y="3757613"/>
          <p14:tracePt t="51204" x="1758950" y="3757613"/>
          <p14:tracePt t="51221" x="1778000" y="3757613"/>
          <p14:tracePt t="51229" x="1787525" y="3757613"/>
          <p14:tracePt t="51236" x="1804988" y="3757613"/>
          <p14:tracePt t="51244" x="1824038" y="3757613"/>
          <p14:tracePt t="51253" x="1831975" y="3757613"/>
          <p14:tracePt t="51262" x="1851025" y="3757613"/>
          <p14:tracePt t="51268" x="1860550" y="3757613"/>
          <p14:tracePt t="51277" x="1868488" y="3757613"/>
          <p14:tracePt t="51285" x="1878013" y="3757613"/>
          <p14:tracePt t="51293" x="1887538" y="3757613"/>
          <p14:tracePt t="51301" x="1905000" y="3757613"/>
          <p14:tracePt t="51309" x="1914525" y="3757613"/>
          <p14:tracePt t="51317" x="1924050" y="3757613"/>
          <p14:tracePt t="51566" x="1941513" y="3757613"/>
          <p14:tracePt t="51574" x="1951038" y="3757613"/>
          <p14:tracePt t="51605" x="1960563" y="3767138"/>
          <p14:tracePt t="51620" x="1968500" y="3775075"/>
          <p14:tracePt t="51629" x="1968500" y="3784600"/>
          <p14:tracePt t="51750" x="1968500" y="3803650"/>
          <p14:tracePt t="51758" x="1968500" y="3811588"/>
          <p14:tracePt t="51773" x="1978025" y="3830638"/>
          <p14:tracePt t="51780" x="1987550" y="3830638"/>
          <p14:tracePt t="51788" x="1987550" y="3840163"/>
          <p14:tracePt t="51797" x="2005013" y="3840163"/>
          <p14:tracePt t="51804" x="2014538" y="3848100"/>
          <p14:tracePt t="51813" x="2024063" y="3848100"/>
          <p14:tracePt t="51820" x="2033588" y="3857625"/>
          <p14:tracePt t="51828" x="2041525" y="3857625"/>
          <p14:tracePt t="51897" x="2060575" y="3857625"/>
          <p14:tracePt t="51902" x="2087563" y="3857625"/>
          <p14:tracePt t="51911" x="2143125" y="3857625"/>
          <p14:tracePt t="51919" x="2197100" y="3857625"/>
          <p14:tracePt t="51926" x="2243138" y="3857625"/>
          <p14:tracePt t="51937" x="2251075" y="3857625"/>
          <p14:tracePt t="51940" x="2297113" y="3848100"/>
          <p14:tracePt t="51948" x="2306638" y="3848100"/>
          <p14:tracePt t="51956" x="2324100" y="3848100"/>
          <p14:tracePt t="51965" x="2333625" y="3840163"/>
          <p14:tracePt t="52341" x="2360613" y="3840163"/>
          <p14:tracePt t="52349" x="2406650" y="3803650"/>
          <p14:tracePt t="52356" x="2443163" y="3757613"/>
          <p14:tracePt t="52365" x="2489200" y="3721100"/>
          <p14:tracePt t="52372" x="2562225" y="3665538"/>
          <p14:tracePt t="52381" x="2589213" y="3638550"/>
          <p14:tracePt t="52388" x="2616200" y="3602038"/>
          <p14:tracePt t="52397" x="2662238" y="3584575"/>
          <p14:tracePt t="52404" x="2689225" y="3565525"/>
          <p14:tracePt t="52413" x="2689225" y="3556000"/>
          <p14:tracePt t="52421" x="2708275" y="3548063"/>
          <p14:tracePt t="52742" x="2716213" y="3548063"/>
          <p14:tracePt t="52759" x="2725738" y="3548063"/>
          <p14:tracePt t="52769" x="2744788" y="3548063"/>
          <p14:tracePt t="52772" x="2762250" y="3548063"/>
          <p14:tracePt t="52781" x="2781300" y="3548063"/>
          <p14:tracePt t="52789" x="2798763" y="3548063"/>
          <p14:tracePt t="52797" x="2844800" y="3565525"/>
          <p14:tracePt t="52805" x="2871788" y="3565525"/>
          <p14:tracePt t="52813" x="2925763" y="3584575"/>
          <p14:tracePt t="52821" x="2981325" y="3584575"/>
          <p14:tracePt t="52829" x="3090863" y="3592513"/>
          <p14:tracePt t="52837" x="3154363" y="3592513"/>
          <p14:tracePt t="52845" x="3208338" y="3611563"/>
          <p14:tracePt t="52853" x="3263900" y="3611563"/>
          <p14:tracePt t="52860" x="3290888" y="3611563"/>
          <p14:tracePt t="52869" x="3327400" y="3621088"/>
          <p14:tracePt t="52878" x="3336925" y="3629025"/>
          <p14:tracePt t="53028" x="3346450" y="3629025"/>
          <p14:tracePt t="53036" x="3354388" y="3629025"/>
          <p14:tracePt t="53045" x="3390900" y="3629025"/>
          <p14:tracePt t="53052" x="3463925" y="3629025"/>
          <p14:tracePt t="53060" x="3519488" y="3629025"/>
          <p14:tracePt t="53069" x="3592513" y="3629025"/>
          <p14:tracePt t="53077" x="3646488" y="3629025"/>
          <p14:tracePt t="53097" x="3783013" y="3629025"/>
          <p14:tracePt t="53101" x="3838575" y="3629025"/>
          <p14:tracePt t="53110" x="3865563" y="3629025"/>
          <p14:tracePt t="53117" x="3883025" y="3629025"/>
          <p14:tracePt t="53125" x="3902075" y="3629025"/>
          <p14:tracePt t="53542" x="3875088" y="3638550"/>
          <p14:tracePt t="53566" x="3875088" y="3657600"/>
          <p14:tracePt t="53574" x="3865563" y="3665538"/>
          <p14:tracePt t="53582" x="3856038" y="3675063"/>
          <p14:tracePt t="54102" x="3865563" y="3684588"/>
          <p14:tracePt t="54112" x="3965575" y="3684588"/>
          <p14:tracePt t="54118" x="4057650" y="3684588"/>
          <p14:tracePt t="54126" x="4129088" y="3684588"/>
          <p14:tracePt t="54134" x="4202113" y="3684588"/>
          <p14:tracePt t="54147" x="4294188" y="3684588"/>
          <p14:tracePt t="54150" x="4340225" y="3684588"/>
          <p14:tracePt t="54157" x="4413250" y="3684588"/>
          <p14:tracePt t="54165" x="4467225" y="3684588"/>
          <p14:tracePt t="54172" x="4494213" y="3684588"/>
          <p14:tracePt t="54181" x="4521200" y="3684588"/>
          <p14:tracePt t="54189" x="4530725" y="3684588"/>
          <p14:tracePt t="54197" x="4540250" y="3684588"/>
          <p14:tracePt t="54205" x="4557713" y="3684588"/>
          <p14:tracePt t="54237" x="4567238" y="3684588"/>
          <p14:tracePt t="54278" x="4576763" y="3684588"/>
          <p14:tracePt t="54287" x="4594225" y="3684588"/>
          <p14:tracePt t="54295" x="4603750" y="3684588"/>
          <p14:tracePt t="54302" x="4622800" y="3684588"/>
          <p14:tracePt t="54312" x="4640263" y="3684588"/>
          <p14:tracePt t="54326" x="4659313" y="3684588"/>
          <p14:tracePt t="54334" x="4686300" y="3684588"/>
          <p14:tracePt t="54342" x="4703763" y="3684588"/>
          <p14:tracePt t="54350" x="4740275" y="3684588"/>
          <p14:tracePt t="54357" x="4776788" y="3684588"/>
          <p14:tracePt t="54365" x="4795838" y="3684588"/>
          <p14:tracePt t="54373" x="4822825" y="3684588"/>
          <p14:tracePt t="54381" x="4849813" y="3684588"/>
          <p14:tracePt t="54389" x="4886325" y="3684588"/>
          <p14:tracePt t="54397" x="4905375" y="3684588"/>
          <p14:tracePt t="54405" x="4932363" y="3684588"/>
          <p14:tracePt t="54413" x="4949825" y="3684588"/>
          <p14:tracePt t="54421" x="4968875" y="3684588"/>
          <p14:tracePt t="54644" x="4986338" y="3694113"/>
          <p14:tracePt t="54652" x="4995863" y="3702050"/>
          <p14:tracePt t="54660" x="5005388" y="3721100"/>
          <p14:tracePt t="54669" x="5022850" y="3730625"/>
          <p14:tracePt t="54676" x="5068888" y="3738563"/>
          <p14:tracePt t="54684" x="5086350" y="3738563"/>
          <p14:tracePt t="54694" x="5114925" y="3738563"/>
          <p14:tracePt t="54700" x="5132388" y="3738563"/>
          <p14:tracePt t="54710" x="5159375" y="3738563"/>
          <p14:tracePt t="54717" x="5168900" y="3738563"/>
          <p14:tracePt t="54725" x="5205413" y="3738563"/>
          <p14:tracePt t="54734" x="5251450" y="3738563"/>
          <p14:tracePt t="54745" x="5278438" y="3738563"/>
          <p14:tracePt t="54749" x="5334000" y="3702050"/>
          <p14:tracePt t="54756" x="5378450" y="3694113"/>
          <p14:tracePt t="54765" x="5461000" y="3648075"/>
          <p14:tracePt t="54773" x="5497513" y="3638550"/>
          <p14:tracePt t="54781" x="5580063" y="3629025"/>
          <p14:tracePt t="54788" x="5634038" y="3629025"/>
          <p14:tracePt t="54797" x="5697538" y="3621088"/>
          <p14:tracePt t="54805" x="5753100" y="3621088"/>
          <p14:tracePt t="54813" x="5797550" y="3592513"/>
          <p14:tracePt t="54821" x="5807075" y="3592513"/>
          <p14:tracePt t="54829" x="5826125" y="3592513"/>
          <p14:tracePt t="54845" x="5834063" y="3592513"/>
          <p14:tracePt t="54966" x="5843588" y="3592513"/>
          <p14:tracePt t="55318" x="5843588" y="3602038"/>
          <p14:tracePt t="55703" x="5834063" y="3621088"/>
          <p14:tracePt t="55713" x="5826125" y="3629025"/>
          <p14:tracePt t="55729" x="5816600" y="3638550"/>
          <p14:tracePt t="55745" x="5807075" y="3648075"/>
          <p14:tracePt t="55751" x="5789613" y="3665538"/>
          <p14:tracePt t="55773" x="5780088" y="3675063"/>
          <p14:tracePt t="55789" x="5753100" y="3684588"/>
          <p14:tracePt t="55797" x="5743575" y="3694113"/>
          <p14:tracePt t="55805" x="5697538" y="3721100"/>
          <p14:tracePt t="55813" x="5661025" y="3730625"/>
          <p14:tracePt t="55821" x="5597525" y="3748088"/>
          <p14:tracePt t="55829" x="5497513" y="3784600"/>
          <p14:tracePt t="55837" x="5434013" y="3794125"/>
          <p14:tracePt t="55846" x="5360988" y="3811588"/>
          <p14:tracePt t="55853" x="5260975" y="3840163"/>
          <p14:tracePt t="55862" x="5187950" y="3848100"/>
          <p14:tracePt t="55869" x="5114925" y="3867150"/>
          <p14:tracePt t="55877" x="5005388" y="3867150"/>
          <p14:tracePt t="55885" x="4922838" y="3867150"/>
          <p14:tracePt t="55894" x="4813300" y="3867150"/>
          <p14:tracePt t="55901" x="4722813" y="3867150"/>
          <p14:tracePt t="55911" x="4613275" y="3867150"/>
          <p14:tracePt t="55917" x="4540250" y="3867150"/>
          <p14:tracePt t="55925" x="4467225" y="3867150"/>
          <p14:tracePt t="55933" x="4394200" y="3867150"/>
          <p14:tracePt t="55942" x="4340225" y="3867150"/>
          <p14:tracePt t="55948" x="4248150" y="3867150"/>
          <p14:tracePt t="55958" x="4165600" y="3875088"/>
          <p14:tracePt t="55964" x="4075113" y="3903663"/>
          <p14:tracePt t="55972" x="3956050" y="3930650"/>
          <p14:tracePt t="55981" x="3865563" y="3948113"/>
          <p14:tracePt t="55989" x="3719513" y="3976688"/>
          <p14:tracePt t="55997" x="3536950" y="3994150"/>
          <p14:tracePt t="56005" x="3354388" y="4021138"/>
          <p14:tracePt t="56013" x="3254375" y="4030663"/>
          <p14:tracePt t="56021" x="3071813" y="4076700"/>
          <p14:tracePt t="56029" x="2889250" y="4130675"/>
          <p14:tracePt t="56037" x="2735263" y="4159250"/>
          <p14:tracePt t="56046" x="2589213" y="4167188"/>
          <p14:tracePt t="56053" x="2462213" y="4203700"/>
          <p14:tracePt t="56061" x="2352675" y="4203700"/>
          <p14:tracePt t="56070" x="2260600" y="4213225"/>
          <p14:tracePt t="56082" x="2143125" y="4232275"/>
          <p14:tracePt t="56086" x="2070100" y="4232275"/>
          <p14:tracePt t="56096" x="2014538" y="4232275"/>
          <p14:tracePt t="56102" x="1978025" y="4232275"/>
          <p14:tracePt t="56113" x="1941513" y="4232275"/>
          <p14:tracePt t="56118" x="1914525" y="4232275"/>
          <p14:tracePt t="56128" x="1878013" y="4232275"/>
          <p14:tracePt t="56134" x="1851025" y="4232275"/>
          <p14:tracePt t="56148" x="1814513" y="4232275"/>
          <p14:tracePt t="56150" x="1758950" y="4232275"/>
          <p14:tracePt t="56159" x="1704975" y="4232275"/>
          <p14:tracePt t="56164" x="1649413" y="4232275"/>
          <p14:tracePt t="56173" x="1576388" y="4232275"/>
          <p14:tracePt t="56180" x="1522413" y="4232275"/>
          <p14:tracePt t="56188" x="1476375" y="4232275"/>
          <p14:tracePt t="56197" x="1439863" y="4232275"/>
          <p14:tracePt t="56205" x="1403350" y="4232275"/>
          <p14:tracePt t="56213" x="1366838" y="4232275"/>
          <p14:tracePt t="56229" x="1358900" y="4232275"/>
          <p14:tracePt t="57151" x="1349375" y="4232275"/>
          <p14:tracePt t="57162" x="1349375" y="4213225"/>
          <p14:tracePt t="57168" x="1366838" y="4203700"/>
          <p14:tracePt t="57179" x="1376363" y="4195763"/>
          <p14:tracePt t="57182" x="1395413" y="4186238"/>
          <p14:tracePt t="57621" x="1403350" y="4176713"/>
          <p14:tracePt t="57662" x="1412875" y="4176713"/>
          <p14:tracePt t="57668" x="1449388" y="4167188"/>
          <p14:tracePt t="57677" x="1541463" y="4167188"/>
          <p14:tracePt t="57684" x="1595438" y="4167188"/>
          <p14:tracePt t="57693" x="1668463" y="4167188"/>
          <p14:tracePt t="57700" x="1722438" y="4167188"/>
          <p14:tracePt t="57709" x="1768475" y="4167188"/>
          <p14:tracePt t="57717" x="1795463" y="4167188"/>
          <p14:tracePt t="57725" x="1814513" y="4167188"/>
          <p14:tracePt t="57733" x="1824038" y="4167188"/>
          <p14:tracePt t="57902" x="1841500" y="4167188"/>
          <p14:tracePt t="57918" x="1868488" y="4167188"/>
          <p14:tracePt t="57927" x="1905000" y="4167188"/>
          <p14:tracePt t="57934" x="1931988" y="4167188"/>
          <p14:tracePt t="57942" x="1968500" y="4167188"/>
          <p14:tracePt t="57950" x="1997075" y="4167188"/>
          <p14:tracePt t="57957" x="2014538" y="4167188"/>
          <p14:tracePt t="57964" x="2024063" y="4159250"/>
          <p14:tracePt t="57972" x="2033588" y="4159250"/>
          <p14:tracePt t="57980" x="2041525" y="4149725"/>
          <p14:tracePt t="58333" x="2051050" y="4149725"/>
          <p14:tracePt t="58340" x="2114550" y="4130675"/>
          <p14:tracePt t="58348" x="2187575" y="4130675"/>
          <p14:tracePt t="58356" x="2251075" y="4122738"/>
          <p14:tracePt t="58364" x="2287588" y="4122738"/>
          <p14:tracePt t="58372" x="2333625" y="4113213"/>
          <p14:tracePt t="58381" x="2370138" y="4113213"/>
          <p14:tracePt t="58388" x="2406650" y="4103688"/>
          <p14:tracePt t="58397" x="2425700" y="4103688"/>
          <p14:tracePt t="58405" x="2452688" y="4103688"/>
          <p14:tracePt t="58413" x="2462213" y="4103688"/>
          <p14:tracePt t="58542" x="2470150" y="4103688"/>
          <p14:tracePt t="58550" x="2506663" y="4103688"/>
          <p14:tracePt t="58558" x="2525713" y="4103688"/>
          <p14:tracePt t="58568" x="2543175" y="4076700"/>
          <p14:tracePt t="58574" x="2562225" y="4076700"/>
          <p14:tracePt t="58582" x="2589213" y="4076700"/>
          <p14:tracePt t="58589" x="2606675" y="4076700"/>
          <p14:tracePt t="58598" x="2635250" y="4076700"/>
          <p14:tracePt t="58605" x="2652713" y="4076700"/>
          <p14:tracePt t="58616" x="2679700" y="4067175"/>
          <p14:tracePt t="58620" x="2698750" y="4067175"/>
          <p14:tracePt t="58631" x="2725738" y="4067175"/>
          <p14:tracePt t="58636" x="2744788" y="4067175"/>
          <p14:tracePt t="58646" x="2752725" y="4067175"/>
          <p14:tracePt t="58652" x="2771775" y="4067175"/>
          <p14:tracePt t="58693" x="2781300" y="4057650"/>
          <p14:tracePt t="58821" x="2798763" y="4057650"/>
          <p14:tracePt t="58830" x="2835275" y="4057650"/>
          <p14:tracePt t="58838" x="2871788" y="4057650"/>
          <p14:tracePt t="58848" x="2898775" y="4076700"/>
          <p14:tracePt t="58854" x="2925763" y="4076700"/>
          <p14:tracePt t="58864" x="2944813" y="4086225"/>
          <p14:tracePt t="58869" x="2971800" y="4094163"/>
          <p14:tracePt t="58880" x="2981325" y="4094163"/>
          <p14:tracePt t="58885" x="2990850" y="4094163"/>
          <p14:tracePt t="58895" x="3027363" y="4103688"/>
          <p14:tracePt t="58902" x="3054350" y="4103688"/>
          <p14:tracePt t="58912" x="3100388" y="4113213"/>
          <p14:tracePt t="58918" x="3136900" y="4122738"/>
          <p14:tracePt t="58927" x="3200400" y="4122738"/>
          <p14:tracePt t="58934" x="3290888" y="4122738"/>
          <p14:tracePt t="58942" x="3363913" y="4122738"/>
          <p14:tracePt t="58950" x="3419475" y="4122738"/>
          <p14:tracePt t="58958" x="3509963" y="4122738"/>
          <p14:tracePt t="58965" x="3600450" y="4122738"/>
          <p14:tracePt t="58973" x="3673475" y="4122738"/>
          <p14:tracePt t="58981" x="3746500" y="4122738"/>
          <p14:tracePt t="58989" x="3810000" y="4122738"/>
          <p14:tracePt t="58997" x="3883025" y="4122738"/>
          <p14:tracePt t="59005" x="3919538" y="4122738"/>
          <p14:tracePt t="59014" x="3948113" y="4122738"/>
          <p14:tracePt t="59022" x="3956050" y="4122738"/>
          <p14:tracePt t="59031" x="3975100" y="4122738"/>
          <p14:tracePt t="59037" x="3992563" y="4113213"/>
          <p14:tracePt t="59054" x="4002088" y="4113213"/>
          <p14:tracePt t="59065" x="4011613" y="4113213"/>
          <p14:tracePt t="59417" x="4048125" y="4113213"/>
          <p14:tracePt t="59423" x="4084638" y="4113213"/>
          <p14:tracePt t="59432" x="4121150" y="4113213"/>
          <p14:tracePt t="59438" x="4157663" y="4113213"/>
          <p14:tracePt t="59445" x="4184650" y="4113213"/>
          <p14:tracePt t="59453" x="4211638" y="4113213"/>
          <p14:tracePt t="59463" x="4257675" y="4113213"/>
          <p14:tracePt t="59470" x="4284663" y="4113213"/>
          <p14:tracePt t="59479" x="4303713" y="4113213"/>
          <p14:tracePt t="59484" x="4330700" y="4113213"/>
          <p14:tracePt t="59493" x="4340225" y="4113213"/>
          <p14:tracePt t="59542" x="4348163" y="4113213"/>
          <p14:tracePt t="60126" x="4357688" y="4113213"/>
          <p14:tracePt t="60134" x="4394200" y="4113213"/>
          <p14:tracePt t="60142" x="4421188" y="4113213"/>
          <p14:tracePt t="60150" x="4448175" y="4113213"/>
          <p14:tracePt t="60158" x="4467225" y="4113213"/>
          <p14:tracePt t="60173" x="4476750" y="4113213"/>
          <p14:tracePt t="60180" x="4484688" y="4113213"/>
          <p14:tracePt t="60188" x="4494213" y="4113213"/>
          <p14:tracePt t="60204" x="4521200" y="4113213"/>
          <p14:tracePt t="60429" x="4530725" y="4113213"/>
          <p14:tracePt t="60798" x="4540250" y="4103688"/>
          <p14:tracePt t="60838" x="4586288" y="4103688"/>
          <p14:tracePt t="60846" x="4659313" y="4103688"/>
          <p14:tracePt t="60854" x="4759325" y="4103688"/>
          <p14:tracePt t="60861" x="4813300" y="4103688"/>
          <p14:tracePt t="60870" x="4913313" y="4130675"/>
          <p14:tracePt t="60883" x="4941888" y="4130675"/>
          <p14:tracePt t="60884" x="4968875" y="4149725"/>
          <p14:tracePt t="60893" x="4978400" y="4149725"/>
          <p14:tracePt t="61014" x="4986338" y="4149725"/>
          <p14:tracePt t="61222" x="5022850" y="4149725"/>
          <p14:tracePt t="61230" x="5078413" y="4130675"/>
          <p14:tracePt t="61238" x="5122863" y="4103688"/>
          <p14:tracePt t="61245" x="5159375" y="4086225"/>
          <p14:tracePt t="61254" x="5187950" y="4076700"/>
          <p14:tracePt t="61261" x="5214938" y="4067175"/>
          <p14:tracePt t="61268" x="5232400" y="4067175"/>
          <p14:tracePt t="61279" x="5241925" y="4067175"/>
          <p14:tracePt t="61284" x="5251450" y="4067175"/>
          <p14:tracePt t="61293" x="5268913" y="4057650"/>
          <p14:tracePt t="61751" x="5278438" y="4057650"/>
          <p14:tracePt t="61768" x="5278438" y="4067175"/>
          <p14:tracePt t="61788" x="5278438" y="4076700"/>
          <p14:tracePt t="61792" x="5278438" y="4086225"/>
          <p14:tracePt t="61800" x="5278438" y="4103688"/>
          <p14:tracePt t="61805" x="5268913" y="4122738"/>
          <p14:tracePt t="61829" x="5268913" y="4130675"/>
          <p14:tracePt t="62188" x="5268913" y="4122738"/>
          <p14:tracePt t="62196" x="5287963" y="4094163"/>
          <p14:tracePt t="62205" x="5287963" y="4086225"/>
          <p14:tracePt t="62213" x="5287963" y="4067175"/>
          <p14:tracePt t="62222" x="5297488" y="4049713"/>
          <p14:tracePt t="62229" x="5297488" y="4040188"/>
          <p14:tracePt t="62237" x="5314950" y="4021138"/>
          <p14:tracePt t="63173" x="5314950" y="4030663"/>
          <p14:tracePt t="64254" x="5314950" y="4021138"/>
          <p14:tracePt t="64270" x="5314950" y="3994150"/>
          <p14:tracePt t="64277" x="5314950" y="3984625"/>
          <p14:tracePt t="64286" x="5314950" y="3976688"/>
          <p14:tracePt t="64298" x="5314950" y="3957638"/>
          <p14:tracePt t="64302" x="5305425" y="3940175"/>
          <p14:tracePt t="64326" x="5305425" y="3930650"/>
          <p14:tracePt t="64341" x="5305425" y="3911600"/>
          <p14:tracePt t="64364" x="5305425" y="3903663"/>
          <p14:tracePt t="64373" x="5305425" y="3894138"/>
          <p14:tracePt t="64381" x="5305425" y="3875088"/>
          <p14:tracePt t="64398" x="5305425" y="3867150"/>
          <p14:tracePt t="64430" x="5305425" y="3857625"/>
          <p14:tracePt t="64470" x="5305425" y="3848100"/>
          <p14:tracePt t="64486" x="5305425" y="3840163"/>
          <p14:tracePt t="64510" x="5305425" y="3830638"/>
          <p14:tracePt t="64518" x="5305425" y="3821113"/>
          <p14:tracePt t="64527" x="5305425" y="3811588"/>
          <p14:tracePt t="64534" x="5305425" y="3794125"/>
          <p14:tracePt t="64545" x="5305425" y="3784600"/>
          <p14:tracePt t="64557" x="5305425" y="3775075"/>
          <p14:tracePt t="64565" x="5305425" y="3748088"/>
          <p14:tracePt t="64573" x="5305425" y="3738563"/>
          <p14:tracePt t="64581" x="5305425" y="3711575"/>
          <p14:tracePt t="64589" x="5305425" y="3702050"/>
          <p14:tracePt t="64596" x="5305425" y="3694113"/>
          <p14:tracePt t="64604" x="5305425" y="3675063"/>
          <p14:tracePt t="64621" x="5305425" y="3665538"/>
          <p14:tracePt t="64637" x="5305425" y="3657600"/>
          <p14:tracePt t="64902" x="5297488" y="3665538"/>
          <p14:tracePt t="64926" x="5287963" y="3665538"/>
          <p14:tracePt t="65281" x="5278438" y="3665538"/>
          <p14:tracePt t="65297" x="5268913" y="3665538"/>
          <p14:tracePt t="65332" x="5260975" y="3665538"/>
          <p14:tracePt t="68441" x="5241925" y="3665538"/>
          <p14:tracePt t="68446" x="5187950" y="3665538"/>
          <p14:tracePt t="68454" x="5132388" y="3665538"/>
          <p14:tracePt t="68465" x="5086350" y="3665538"/>
          <p14:tracePt t="68471" x="5068888" y="3665538"/>
          <p14:tracePt t="68477" x="5041900" y="3657600"/>
          <p14:tracePt t="68485" x="5022850" y="3648075"/>
          <p14:tracePt t="68494" x="4995863" y="3648075"/>
          <p14:tracePt t="68501" x="4978400" y="3638550"/>
          <p14:tracePt t="68510" x="4932363" y="3621088"/>
          <p14:tracePt t="68517" x="4922838" y="3621088"/>
          <p14:tracePt t="68526" x="4905375" y="3621088"/>
          <p14:tracePt t="68596" x="4895850" y="3621088"/>
          <p14:tracePt t="68622" x="4868863" y="3621088"/>
          <p14:tracePt t="68630" x="4859338" y="3621088"/>
          <p14:tracePt t="68638" x="4840288" y="3621088"/>
          <p14:tracePt t="68646" x="4803775" y="3621088"/>
          <p14:tracePt t="68654" x="4767263" y="3621088"/>
          <p14:tracePt t="68663" x="4749800" y="3629025"/>
          <p14:tracePt t="68669" x="4713288" y="3638550"/>
          <p14:tracePt t="68678" x="4695825" y="3638550"/>
          <p14:tracePt t="68685" x="4622800" y="3675063"/>
          <p14:tracePt t="68693" x="4586288" y="3675063"/>
          <p14:tracePt t="68701" x="4557713" y="3684588"/>
          <p14:tracePt t="68710" x="4521200" y="3694113"/>
          <p14:tracePt t="68717" x="4503738" y="3694113"/>
          <p14:tracePt t="68726" x="4457700" y="3694113"/>
          <p14:tracePt t="68734" x="4430713" y="3711575"/>
          <p14:tracePt t="68742" x="4413250" y="3711575"/>
          <p14:tracePt t="68749" x="4357688" y="3711575"/>
          <p14:tracePt t="68757" x="4330700" y="3721100"/>
          <p14:tracePt t="68765" x="4257675" y="3738563"/>
          <p14:tracePt t="68773" x="4184650" y="3738563"/>
          <p14:tracePt t="68781" x="4111625" y="3738563"/>
          <p14:tracePt t="68789" x="4029075" y="3738563"/>
          <p14:tracePt t="68798" x="3919538" y="3738563"/>
          <p14:tracePt t="68808" x="3829050" y="3738563"/>
          <p14:tracePt t="68814" x="3702050" y="3738563"/>
          <p14:tracePt t="68822" x="3556000" y="3738563"/>
          <p14:tracePt t="68830" x="3427413" y="3738563"/>
          <p14:tracePt t="68839" x="3281363" y="3738563"/>
          <p14:tracePt t="68846" x="3171825" y="3738563"/>
          <p14:tracePt t="68854" x="3063875" y="3738563"/>
          <p14:tracePt t="68862" x="2971800" y="3738563"/>
          <p14:tracePt t="68869" x="2881313" y="3721100"/>
          <p14:tracePt t="68877" x="2825750" y="3721100"/>
          <p14:tracePt t="68885" x="2762250" y="3694113"/>
          <p14:tracePt t="68894" x="2735263" y="3684588"/>
          <p14:tracePt t="68901" x="2698750" y="3684588"/>
          <p14:tracePt t="68910" x="2679700" y="3665538"/>
          <p14:tracePt t="68917" x="2662238" y="3665538"/>
          <p14:tracePt t="68975" x="2652713" y="3665538"/>
          <p14:tracePt t="68998" x="2616200" y="3665538"/>
          <p14:tracePt t="69011" x="2543175" y="3665538"/>
          <p14:tracePt t="69013" x="2489200" y="3665538"/>
          <p14:tracePt t="69020" x="2433638" y="3665538"/>
          <p14:tracePt t="69029" x="2352675" y="3665538"/>
          <p14:tracePt t="69036" x="2324100" y="3665538"/>
          <p14:tracePt t="69045" x="2287588" y="3665538"/>
          <p14:tracePt t="69053" x="2270125" y="3665538"/>
          <p14:tracePt t="69061" x="2224088" y="3675063"/>
          <p14:tracePt t="69069" x="2214563" y="3675063"/>
          <p14:tracePt t="69093" x="2197100" y="3675063"/>
          <p14:tracePt t="69158" x="2187575" y="3675063"/>
          <p14:tracePt t="69174" x="2179638" y="3675063"/>
          <p14:tracePt t="69182" x="2151063" y="3675063"/>
          <p14:tracePt t="69190" x="2124075" y="3675063"/>
          <p14:tracePt t="69198" x="2078038" y="3675063"/>
          <p14:tracePt t="69206" x="2041525" y="3675063"/>
          <p14:tracePt t="69214" x="1987550" y="3675063"/>
          <p14:tracePt t="69224" x="1968500" y="3675063"/>
          <p14:tracePt t="69230" x="1931988" y="3675063"/>
          <p14:tracePt t="69238" x="1895475" y="3675063"/>
          <p14:tracePt t="69248" x="1878013" y="3675063"/>
          <p14:tracePt t="69263" x="1860550" y="3675063"/>
          <p14:tracePt t="69496" x="1895475" y="3675063"/>
          <p14:tracePt t="69500" x="1960563" y="3675063"/>
          <p14:tracePt t="69511" x="2070100" y="3675063"/>
          <p14:tracePt t="69517" x="2160588" y="3675063"/>
          <p14:tracePt t="69526" x="2287588" y="3675063"/>
          <p14:tracePt t="69533" x="2416175" y="3675063"/>
          <p14:tracePt t="69541" x="2543175" y="3675063"/>
          <p14:tracePt t="69548" x="2635250" y="3675063"/>
          <p14:tracePt t="69557" x="2708275" y="3675063"/>
          <p14:tracePt t="69565" x="2808288" y="3675063"/>
          <p14:tracePt t="69573" x="2862263" y="3675063"/>
          <p14:tracePt t="69581" x="2889250" y="3675063"/>
          <p14:tracePt t="69589" x="2908300" y="3665538"/>
          <p14:tracePt t="69758" x="2917825" y="3665538"/>
          <p14:tracePt t="70341" x="2908300" y="3665538"/>
          <p14:tracePt t="70349" x="2852738" y="3665538"/>
          <p14:tracePt t="70357" x="2744788" y="3665538"/>
          <p14:tracePt t="70365" x="2652713" y="3665538"/>
          <p14:tracePt t="70373" x="2506663" y="3665538"/>
          <p14:tracePt t="70381" x="2397125" y="3665538"/>
          <p14:tracePt t="70389" x="2306638" y="3665538"/>
          <p14:tracePt t="70399" x="2214563" y="3665538"/>
          <p14:tracePt t="70405" x="2143125" y="3665538"/>
          <p14:tracePt t="70412" x="2070100" y="3665538"/>
          <p14:tracePt t="70420" x="2005013" y="3665538"/>
          <p14:tracePt t="70429" x="1978025" y="3665538"/>
          <p14:tracePt t="70437" x="1960563" y="3665538"/>
          <p14:tracePt t="70774" x="1951038" y="3665538"/>
          <p14:tracePt t="70782" x="1914525" y="3694113"/>
          <p14:tracePt t="70790" x="1905000" y="3738563"/>
          <p14:tracePt t="70798" x="1895475" y="3784600"/>
          <p14:tracePt t="70806" x="1860550" y="3830638"/>
          <p14:tracePt t="70814" x="1851025" y="3867150"/>
          <p14:tracePt t="70822" x="1851025" y="3884613"/>
          <p14:tracePt t="70830" x="1841500" y="3903663"/>
          <p14:tracePt t="70838" x="1841500" y="3911600"/>
          <p14:tracePt t="70846" x="1841500" y="3921125"/>
          <p14:tracePt t="70918" x="1831975" y="3940175"/>
          <p14:tracePt t="70929" x="1804988" y="3957638"/>
          <p14:tracePt t="70934" x="1795463" y="3976688"/>
          <p14:tracePt t="70943" x="1787525" y="3994150"/>
          <p14:tracePt t="70950" x="1768475" y="4013200"/>
          <p14:tracePt t="70966" x="1758950" y="4030663"/>
          <p14:tracePt t="70974" x="1758950" y="4040188"/>
          <p14:tracePt t="71262" x="1768475" y="4049713"/>
          <p14:tracePt t="71270" x="1814513" y="4057650"/>
          <p14:tracePt t="71278" x="1868488" y="4076700"/>
          <p14:tracePt t="71285" x="1960563" y="4076700"/>
          <p14:tracePt t="71293" x="2033588" y="4076700"/>
          <p14:tracePt t="71301" x="2133600" y="4076700"/>
          <p14:tracePt t="71308" x="2224088" y="4076700"/>
          <p14:tracePt t="71316" x="2279650" y="4076700"/>
          <p14:tracePt t="71325" x="2316163" y="4076700"/>
          <p14:tracePt t="71333" x="2352675" y="4076700"/>
          <p14:tracePt t="71349" x="2360613" y="4076700"/>
          <p14:tracePt t="71357" x="2370138" y="4076700"/>
          <p14:tracePt t="71365" x="2379663" y="4067175"/>
          <p14:tracePt t="71646" x="2370138" y="4067175"/>
          <p14:tracePt t="71654" x="2287588" y="4067175"/>
          <p14:tracePt t="71662" x="2179638" y="4067175"/>
          <p14:tracePt t="71669" x="2078038" y="4086225"/>
          <p14:tracePt t="71677" x="2005013" y="4094163"/>
          <p14:tracePt t="71685" x="1914525" y="4094163"/>
          <p14:tracePt t="71693" x="1851025" y="4122738"/>
          <p14:tracePt t="71701" x="1824038" y="4122738"/>
          <p14:tracePt t="71709" x="1795463" y="4122738"/>
          <p14:tracePt t="71716" x="1778000" y="4122738"/>
          <p14:tracePt t="71918" x="1804988" y="4122738"/>
          <p14:tracePt t="71927" x="1924050" y="4122738"/>
          <p14:tracePt t="71934" x="2070100" y="4122738"/>
          <p14:tracePt t="71943" x="2197100" y="4122738"/>
          <p14:tracePt t="71950" x="2343150" y="4122738"/>
          <p14:tracePt t="71962" x="2470150" y="4122738"/>
          <p14:tracePt t="71966" x="2543175" y="4122738"/>
          <p14:tracePt t="71977" x="2616200" y="4122738"/>
          <p14:tracePt t="71982" x="2643188" y="4122738"/>
          <p14:tracePt t="71990" x="2662238" y="4122738"/>
          <p14:tracePt t="71998" x="2671763" y="4122738"/>
          <p14:tracePt t="72350" x="2698750" y="4122738"/>
          <p14:tracePt t="72360" x="2708275" y="4130675"/>
          <p14:tracePt t="72486" x="2735263" y="4130675"/>
          <p14:tracePt t="72493" x="2762250" y="4130675"/>
          <p14:tracePt t="72502" x="2789238" y="4130675"/>
          <p14:tracePt t="72611" x="2817813" y="4130675"/>
          <p14:tracePt t="72614" x="2852738" y="4130675"/>
          <p14:tracePt t="72624" x="2898775" y="4130675"/>
          <p14:tracePt t="72630" x="2925763" y="4130675"/>
          <p14:tracePt t="72640" x="2944813" y="4130675"/>
          <p14:tracePt t="72646" x="2954338" y="4130675"/>
          <p14:tracePt t="72654" x="2962275" y="4130675"/>
          <p14:tracePt t="100646" x="2962275" y="4140200"/>
          <p14:tracePt t="100652" x="2962275" y="4186238"/>
          <p14:tracePt t="100661" x="2954338" y="4259263"/>
          <p14:tracePt t="100668" x="2925763" y="4340225"/>
          <p14:tracePt t="100677" x="2917825" y="4413250"/>
          <p14:tracePt t="100684" x="2908300" y="4478338"/>
          <p14:tracePt t="100693" x="2862263" y="4559300"/>
          <p14:tracePt t="100700" x="2852738" y="4614863"/>
          <p14:tracePt t="100709" x="2844800" y="4678363"/>
          <p14:tracePt t="100716" x="2825750" y="4732338"/>
          <p14:tracePt t="100725" x="2825750" y="4760913"/>
          <p14:tracePt t="100733" x="2825750" y="4797425"/>
          <p14:tracePt t="100741" x="2808288" y="4833938"/>
          <p14:tracePt t="100789" x="2798763" y="4841875"/>
          <p14:tracePt t="101502" x="2789238" y="4841875"/>
          <p14:tracePt t="101509" x="2771775" y="4841875"/>
          <p14:tracePt t="101516" x="2762250" y="4851400"/>
          <p14:tracePt t="101533" x="2762250" y="4860925"/>
          <p14:tracePt t="101776" x="2762250" y="4870450"/>
          <p14:tracePt t="101782" x="2752725" y="4887913"/>
          <p14:tracePt t="101961" x="2744788" y="4878388"/>
          <p14:tracePt t="101967" x="2744788" y="4870450"/>
          <p14:tracePt t="101977" x="2744788" y="4860925"/>
          <p14:tracePt t="101995" x="2744788" y="4841875"/>
          <p14:tracePt t="102070" x="2725738" y="4824413"/>
          <p14:tracePt t="102094" x="2708275" y="4824413"/>
          <p14:tracePt t="102110" x="2662238" y="4841875"/>
          <p14:tracePt t="102118" x="2652713" y="4851400"/>
          <p14:tracePt t="102125" x="2643188" y="4860925"/>
          <p14:tracePt t="102356" x="2643188" y="4870450"/>
          <p14:tracePt t="102365" x="2625725" y="4887913"/>
          <p14:tracePt t="102373" x="2625725" y="4897438"/>
          <p14:tracePt t="102389" x="2616200" y="4906963"/>
          <p14:tracePt t="102598" x="2589213" y="4906963"/>
          <p14:tracePt t="102607" x="2570163" y="4906963"/>
          <p14:tracePt t="102614" x="2543175" y="4906963"/>
          <p14:tracePt t="102627" x="2525713" y="4906963"/>
          <p14:tracePt t="102630" x="2498725" y="4906963"/>
          <p14:tracePt t="102656" x="2479675" y="4906963"/>
          <p14:tracePt t="102669" x="2462213" y="4906963"/>
          <p14:tracePt t="102677" x="2452688" y="4906963"/>
          <p14:tracePt t="102685" x="2443163" y="4906963"/>
          <p14:tracePt t="102709" x="2433638" y="4906963"/>
          <p14:tracePt t="102717" x="2406650" y="4906963"/>
          <p14:tracePt t="102724" x="2370138" y="4906963"/>
          <p14:tracePt t="102733" x="2324100" y="4906963"/>
          <p14:tracePt t="102741" x="2297113" y="4906963"/>
          <p14:tracePt t="102748" x="2243138" y="4914900"/>
          <p14:tracePt t="102756" x="2179638" y="4943475"/>
          <p14:tracePt t="102765" x="2124075" y="4951413"/>
          <p14:tracePt t="102774" x="2060575" y="4960938"/>
          <p14:tracePt t="102781" x="1978025" y="5006975"/>
          <p14:tracePt t="102789" x="1941513" y="5016500"/>
          <p14:tracePt t="102797" x="1860550" y="5053013"/>
          <p14:tracePt t="102808" x="1824038" y="5060950"/>
          <p14:tracePt t="102813" x="1778000" y="5060950"/>
          <p14:tracePt t="102823" x="1751013" y="5070475"/>
          <p14:tracePt t="102830" x="1751013" y="5080000"/>
          <p14:tracePt t="102838" x="1731963" y="5080000"/>
          <p14:tracePt t="102846" x="1722438" y="5089525"/>
          <p14:tracePt t="102854" x="1714500" y="5097463"/>
          <p14:tracePt t="102966" x="1695450" y="5097463"/>
          <p14:tracePt t="102974" x="1677988" y="5097463"/>
          <p14:tracePt t="102980" x="1649413" y="5097463"/>
          <p14:tracePt t="102989" x="1622425" y="5097463"/>
          <p14:tracePt t="102996" x="1576388" y="5097463"/>
          <p14:tracePt t="103007" x="1549400" y="5097463"/>
          <p14:tracePt t="103014" x="1522413" y="5097463"/>
          <p14:tracePt t="103025" x="1495425" y="5097463"/>
          <p14:tracePt t="103030" x="1449388" y="5097463"/>
          <p14:tracePt t="103038" x="1422400" y="5097463"/>
          <p14:tracePt t="103046" x="1395413" y="5097463"/>
          <p14:tracePt t="103054" x="1376363" y="5097463"/>
          <p14:tracePt t="103062" x="1339850" y="5097463"/>
          <p14:tracePt t="103070" x="1303338" y="5097463"/>
          <p14:tracePt t="103095" x="1258888" y="5097463"/>
          <p14:tracePt t="103102" x="1239838" y="5097463"/>
          <p14:tracePt t="103111" x="1222375" y="5097463"/>
          <p14:tracePt t="103118" x="1203325" y="5097463"/>
          <p14:tracePt t="103125" x="1193800" y="5106988"/>
          <p14:tracePt t="103142" x="1176338" y="5106988"/>
          <p14:tracePt t="103152" x="1166813" y="5116513"/>
          <p14:tracePt t="103253" x="1157288" y="5116513"/>
          <p14:tracePt t="103260" x="1120775" y="5116513"/>
          <p14:tracePt t="103269" x="1103313" y="5116513"/>
          <p14:tracePt t="103277" x="1093788" y="5116513"/>
          <p14:tracePt t="103286" x="1076325" y="5116513"/>
          <p14:tracePt t="103294" x="1066800" y="5116513"/>
          <p14:tracePt t="103302" x="1047750" y="5116513"/>
          <p14:tracePt t="103310" x="1030288" y="5116513"/>
          <p14:tracePt t="103317" x="1011238" y="5106988"/>
          <p14:tracePt t="103327" x="1003300" y="5106988"/>
          <p14:tracePt t="103336" x="984250" y="5097463"/>
          <p14:tracePt t="103357" x="974725" y="5089525"/>
          <p14:tracePt t="103364" x="974725" y="5070475"/>
          <p14:tracePt t="103380" x="974725" y="5060950"/>
          <p14:tracePt t="103388" x="957263" y="5043488"/>
          <p14:tracePt t="103406" x="939800" y="5033963"/>
          <p14:tracePt t="103429" x="920750" y="5016500"/>
          <p14:tracePt t="103445" x="911225" y="5016500"/>
          <p14:tracePt t="103461" x="903288" y="5016500"/>
          <p14:tracePt t="103469" x="874713" y="5016500"/>
          <p14:tracePt t="103494" x="866775" y="5016500"/>
          <p14:tracePt t="103511" x="857250" y="5016500"/>
          <p14:tracePt t="103518" x="847725" y="5016500"/>
          <p14:tracePt t="103558" x="830263" y="5016500"/>
          <p14:tracePt t="103598" x="830263" y="5024438"/>
          <p14:tracePt t="103626" x="820738" y="5024438"/>
          <p14:tracePt t="103648" x="811213" y="5024438"/>
          <p14:tracePt t="103664" x="793750" y="5024438"/>
          <p14:tracePt t="103678" x="784225" y="5024438"/>
          <p14:tracePt t="103750" x="774700" y="5024438"/>
          <p14:tracePt t="103758" x="757238" y="5016500"/>
          <p14:tracePt t="103766" x="757238" y="5006975"/>
          <p14:tracePt t="103774" x="738188" y="5006975"/>
          <p14:tracePt t="103782" x="711200" y="5006975"/>
          <p14:tracePt t="103792" x="701675" y="5006975"/>
          <p14:tracePt t="103798" x="674688" y="4997450"/>
          <p14:tracePt t="103812" x="647700" y="4997450"/>
          <p14:tracePt t="103823" x="620713" y="4997450"/>
          <p14:tracePt t="103830" x="611188" y="4997450"/>
          <p14:tracePt t="103847" x="601663" y="4997450"/>
          <p14:tracePt t="104158" x="665163" y="4997450"/>
          <p14:tracePt t="104166" x="774700" y="4997450"/>
          <p14:tracePt t="104173" x="866775" y="4997450"/>
          <p14:tracePt t="104182" x="974725" y="4997450"/>
          <p14:tracePt t="104191" x="1047750" y="4997450"/>
          <p14:tracePt t="104198" x="1139825" y="4997450"/>
          <p14:tracePt t="104208" x="1230313" y="4997450"/>
          <p14:tracePt t="104212" x="1312863" y="4997450"/>
          <p14:tracePt t="104224" x="1322388" y="4997450"/>
          <p14:tracePt t="104230" x="1366838" y="4997450"/>
          <p14:tracePt t="104238" x="1395413" y="4997450"/>
          <p14:tracePt t="104246" x="1403350" y="4997450"/>
          <p14:tracePt t="104254" x="1412875" y="4997450"/>
          <p14:tracePt t="104502" x="1422400" y="4997450"/>
          <p14:tracePt t="104512" x="1412875" y="5024438"/>
          <p14:tracePt t="104518" x="1293813" y="5060950"/>
          <p14:tracePt t="104526" x="1130300" y="5106988"/>
          <p14:tracePt t="104534" x="993775" y="5153025"/>
          <p14:tracePt t="104544" x="847725" y="5180013"/>
          <p14:tracePt t="104550" x="747713" y="5226050"/>
          <p14:tracePt t="104557" x="638175" y="5233988"/>
          <p14:tracePt t="104565" x="538163" y="5280025"/>
          <p14:tracePt t="104574" x="501650" y="5289550"/>
          <p14:tracePt t="104581" x="455613" y="5299075"/>
          <p14:tracePt t="104589" x="428625" y="5299075"/>
          <p14:tracePt t="104596" x="409575" y="5299075"/>
          <p14:tracePt t="104822" x="482600" y="5299075"/>
          <p14:tracePt t="104830" x="665163" y="5299075"/>
          <p14:tracePt t="104842" x="866775" y="5299075"/>
          <p14:tracePt t="104845" x="1084263" y="5299075"/>
          <p14:tracePt t="104853" x="1312863" y="5299075"/>
          <p14:tracePt t="104860" x="1531938" y="5299075"/>
          <p14:tracePt t="104868" x="1731963" y="5299075"/>
          <p14:tracePt t="104877" x="1914525" y="5299075"/>
          <p14:tracePt t="104885" x="2041525" y="5299075"/>
          <p14:tracePt t="104893" x="2133600" y="5299075"/>
          <p14:tracePt t="104901" x="2179638" y="5307013"/>
          <p14:tracePt t="104909" x="2187575" y="5307013"/>
          <p14:tracePt t="104982" x="2197100" y="5316538"/>
          <p14:tracePt t="104990" x="2197100" y="5326063"/>
          <p14:tracePt t="104999" x="2197100" y="5343525"/>
          <p14:tracePt t="105007" x="2197100" y="5353050"/>
          <p14:tracePt t="105014" x="2187575" y="5372100"/>
          <p14:tracePt t="105024" x="2170113" y="5389563"/>
          <p14:tracePt t="105039" x="2160588" y="5399088"/>
          <p14:tracePt t="105046" x="2151063" y="5408613"/>
          <p14:tracePt t="105054" x="2133600" y="5426075"/>
          <p14:tracePt t="105062" x="2124075" y="5426075"/>
          <p14:tracePt t="105070" x="2106613" y="5426075"/>
          <p14:tracePt t="105078" x="2087563" y="5435600"/>
          <p14:tracePt t="105094" x="2041525" y="5472113"/>
          <p14:tracePt t="105101" x="1997075" y="5489575"/>
          <p14:tracePt t="105109" x="1978025" y="5508625"/>
          <p14:tracePt t="105116" x="1905000" y="5535613"/>
          <p14:tracePt t="105125" x="1860550" y="5545138"/>
          <p14:tracePt t="105132" x="1814513" y="5562600"/>
          <p14:tracePt t="105141" x="1722438" y="5589588"/>
          <p14:tracePt t="105150" x="1685925" y="5589588"/>
          <p14:tracePt t="105158" x="1612900" y="5626100"/>
          <p14:tracePt t="105166" x="1576388" y="5626100"/>
          <p14:tracePt t="105175" x="1549400" y="5645150"/>
          <p14:tracePt t="105183" x="1476375" y="5645150"/>
          <p14:tracePt t="105190" x="1431925" y="5654675"/>
          <p14:tracePt t="105198" x="1422400" y="5654675"/>
          <p14:tracePt t="105208" x="1376363" y="5654675"/>
          <p14:tracePt t="105215" x="1358900" y="5662613"/>
          <p14:tracePt t="105232" x="1339850" y="5662613"/>
          <p14:tracePt t="105238" x="1330325" y="5662613"/>
          <p14:tracePt t="105246" x="1312863" y="5662613"/>
          <p14:tracePt t="105254" x="1276350" y="5662613"/>
          <p14:tracePt t="105262" x="1258888" y="5681663"/>
          <p14:tracePt t="105270" x="1212850" y="5681663"/>
          <p14:tracePt t="105278" x="1166813" y="5699125"/>
          <p14:tracePt t="105294" x="1112838" y="5718175"/>
          <p14:tracePt t="105302" x="1093788" y="5745163"/>
          <p14:tracePt t="105310" x="1076325" y="5754688"/>
          <p14:tracePt t="105317" x="1066800" y="5754688"/>
          <p14:tracePt t="105325" x="1047750" y="5772150"/>
          <p14:tracePt t="105333" x="1039813" y="5781675"/>
          <p14:tracePt t="105341" x="1020763" y="5791200"/>
          <p14:tracePt t="105357" x="1020763" y="5800725"/>
          <p14:tracePt t="105432" x="1020763" y="5818188"/>
          <p14:tracePt t="105436" x="1011238" y="5837238"/>
          <p14:tracePt t="105444" x="1003300" y="5854700"/>
          <p14:tracePt t="105453" x="1003300" y="5864225"/>
          <p14:tracePt t="105461" x="1003300" y="5873750"/>
          <p14:tracePt t="105526" x="1003300" y="5881688"/>
          <p14:tracePt t="105534" x="1103313" y="5881688"/>
          <p14:tracePt t="105542" x="1249363" y="5881688"/>
          <p14:tracePt t="105551" x="1395413" y="5854700"/>
          <p14:tracePt t="105557" x="1558925" y="5845175"/>
          <p14:tracePt t="105567" x="1714500" y="5827713"/>
          <p14:tracePt t="105575" x="1824038" y="5818188"/>
          <p14:tracePt t="105582" x="1914525" y="5818188"/>
          <p14:tracePt t="105591" x="1968500" y="5818188"/>
          <p14:tracePt t="105600" x="2014538" y="5818188"/>
          <p14:tracePt t="105608" x="2033588" y="5818188"/>
          <p14:tracePt t="105623" x="2041525" y="5818188"/>
          <p14:tracePt t="105641" x="2051050" y="5818188"/>
          <p14:tracePt t="105646" x="2060575" y="5818188"/>
          <p14:tracePt t="105654" x="2060575" y="5837238"/>
          <p14:tracePt t="105662" x="2070100" y="5845175"/>
          <p14:tracePt t="105677" x="2070100" y="5864225"/>
          <p14:tracePt t="105685" x="2070100" y="5873750"/>
          <p14:tracePt t="105693" x="2078038" y="5873750"/>
          <p14:tracePt t="105732" x="2087563" y="5891213"/>
          <p14:tracePt t="105886" x="2143125" y="5891213"/>
          <p14:tracePt t="105894" x="2170113" y="5891213"/>
          <p14:tracePt t="105902" x="2214563" y="5891213"/>
          <p14:tracePt t="105910" x="2260600" y="5854700"/>
          <p14:tracePt t="105918" x="2287588" y="5845175"/>
          <p14:tracePt t="105927" x="2316163" y="5845175"/>
          <p14:tracePt t="105933" x="2360613" y="5837238"/>
          <p14:tracePt t="105942" x="2397125" y="5837238"/>
          <p14:tracePt t="105951" x="2433638" y="5837238"/>
          <p14:tracePt t="105957" x="2470150" y="5837238"/>
          <p14:tracePt t="105967" x="2525713" y="5837238"/>
          <p14:tracePt t="105972" x="2552700" y="5837238"/>
          <p14:tracePt t="105982" x="2570163" y="5837238"/>
          <p14:tracePt t="105989" x="2598738" y="5837238"/>
          <p14:tracePt t="105997" x="2616200" y="5837238"/>
          <p14:tracePt t="106005" x="2662238" y="5845175"/>
          <p14:tracePt t="106014" x="2679700" y="5873750"/>
          <p14:tracePt t="106021" x="2708275" y="5881688"/>
          <p14:tracePt t="106029" x="2744788" y="5910263"/>
          <p14:tracePt t="106036" x="2762250" y="5918200"/>
          <p14:tracePt t="106044" x="2771775" y="5918200"/>
          <p14:tracePt t="106052" x="2789238" y="5927725"/>
          <p14:tracePt t="106358" x="2808288" y="5927725"/>
          <p14:tracePt t="106367" x="2825750" y="5927725"/>
          <p14:tracePt t="106373" x="2862263" y="5937250"/>
          <p14:tracePt t="106384" x="2898775" y="5954713"/>
          <p14:tracePt t="106391" x="2925763" y="5973763"/>
          <p14:tracePt t="106398" x="2981325" y="5983288"/>
          <p14:tracePt t="106406" x="3008313" y="5983288"/>
          <p14:tracePt t="106414" x="3054350" y="5991225"/>
          <p14:tracePt t="106421" x="3081338" y="6010275"/>
          <p14:tracePt t="106446" x="3100388" y="6010275"/>
          <p14:tracePt t="106455" x="3108325" y="6018213"/>
          <p14:tracePt t="106774" x="3071813" y="6018213"/>
          <p14:tracePt t="106782" x="3017838" y="6018213"/>
          <p14:tracePt t="106790" x="2998788" y="6018213"/>
          <p14:tracePt t="106798" x="2944813" y="6018213"/>
          <p14:tracePt t="106808" x="2898775" y="6018213"/>
          <p14:tracePt t="106814" x="2844800" y="6018213"/>
          <p14:tracePt t="106824" x="2798763" y="6018213"/>
          <p14:tracePt t="106830" x="2781300" y="6010275"/>
          <p14:tracePt t="106840" x="2752725" y="6010275"/>
          <p14:tracePt t="106846" x="2735263" y="6010275"/>
          <p14:tracePt t="106854" x="2708275" y="6000750"/>
          <p14:tracePt t="106873" x="2698750" y="6000750"/>
          <p14:tracePt t="106878" x="2671763" y="6000750"/>
          <p14:tracePt t="106886" x="2652713" y="5991225"/>
          <p14:tracePt t="106894" x="2635250" y="5983288"/>
          <p14:tracePt t="106902" x="2606675" y="5954713"/>
          <p14:tracePt t="106910" x="2570163" y="5946775"/>
          <p14:tracePt t="106918" x="2533650" y="5918200"/>
          <p14:tracePt t="106928" x="2489200" y="5891213"/>
          <p14:tracePt t="106937" x="2425700" y="5854700"/>
          <p14:tracePt t="106943" x="2370138" y="5800725"/>
          <p14:tracePt t="106949" x="2324100" y="5772150"/>
          <p14:tracePt t="106957" x="2297113" y="5745163"/>
          <p14:tracePt t="106965" x="2260600" y="5718175"/>
          <p14:tracePt t="106974" x="2214563" y="5662613"/>
          <p14:tracePt t="106981" x="2206625" y="5662613"/>
          <p14:tracePt t="106989" x="2187575" y="5618163"/>
          <p14:tracePt t="106997" x="2179638" y="5581650"/>
          <p14:tracePt t="107006" x="2151063" y="5562600"/>
          <p14:tracePt t="107013" x="2151063" y="5526088"/>
          <p14:tracePt t="107022" x="2151063" y="5489575"/>
          <p14:tracePt t="107029" x="2143125" y="5462588"/>
          <p14:tracePt t="107040" x="2143125" y="5416550"/>
          <p14:tracePt t="107046" x="2133600" y="5380038"/>
          <p14:tracePt t="107060" x="2133600" y="5316538"/>
          <p14:tracePt t="107063" x="2133600" y="5262563"/>
          <p14:tracePt t="107070" x="2133600" y="5207000"/>
          <p14:tracePt t="107079" x="2133600" y="5189538"/>
          <p14:tracePt t="107087" x="2133600" y="5153025"/>
          <p14:tracePt t="107093" x="2133600" y="5106988"/>
          <p14:tracePt t="107101" x="2133600" y="5097463"/>
          <p14:tracePt t="107109" x="2133600" y="5070475"/>
          <p14:tracePt t="107117" x="2133600" y="5053013"/>
          <p14:tracePt t="107125" x="2133600" y="5024438"/>
          <p14:tracePt t="107132" x="2133600" y="5006975"/>
          <p14:tracePt t="107141" x="2133600" y="4997450"/>
          <p14:tracePt t="107148" x="2133600" y="4979988"/>
          <p14:tracePt t="107156" x="2133600" y="4960938"/>
          <p14:tracePt t="107165" x="2133600" y="4924425"/>
          <p14:tracePt t="107173" x="2160588" y="4897438"/>
          <p14:tracePt t="107181" x="2179638" y="4870450"/>
          <p14:tracePt t="107189" x="2224088" y="4833938"/>
          <p14:tracePt t="107197" x="2243138" y="4814888"/>
          <p14:tracePt t="107206" x="2297113" y="4778375"/>
          <p14:tracePt t="107213" x="2333625" y="4741863"/>
          <p14:tracePt t="107222" x="2416175" y="4705350"/>
          <p14:tracePt t="107229" x="2525713" y="4660900"/>
          <p14:tracePt t="107237" x="2589213" y="4641850"/>
          <p14:tracePt t="107245" x="2671763" y="4614863"/>
          <p14:tracePt t="107255" x="2781300" y="4551363"/>
          <p14:tracePt t="107260" x="2862263" y="4541838"/>
          <p14:tracePt t="107269" x="2971800" y="4495800"/>
          <p14:tracePt t="107276" x="3054350" y="4486275"/>
          <p14:tracePt t="107285" x="3144838" y="4459288"/>
          <p14:tracePt t="107293" x="3227388" y="4432300"/>
          <p14:tracePt t="107301" x="3254375" y="4432300"/>
          <p14:tracePt t="107309" x="3309938" y="4422775"/>
          <p14:tracePt t="107317" x="3373438" y="4422775"/>
          <p14:tracePt t="107326" x="3409950" y="4422775"/>
          <p14:tracePt t="107333" x="3436938" y="4422775"/>
          <p14:tracePt t="107341" x="3482975" y="4422775"/>
          <p14:tracePt t="107349" x="3519488" y="4422775"/>
          <p14:tracePt t="107357" x="3573463" y="4422775"/>
          <p14:tracePt t="107365" x="3619500" y="4432300"/>
          <p14:tracePt t="107374" x="3646488" y="4441825"/>
          <p14:tracePt t="107381" x="3692525" y="4449763"/>
          <p14:tracePt t="107389" x="3775075" y="4495800"/>
          <p14:tracePt t="107396" x="3810000" y="4505325"/>
          <p14:tracePt t="107405" x="3856038" y="4514850"/>
          <p14:tracePt t="107413" x="3919538" y="4551363"/>
          <p14:tracePt t="107421" x="3984625" y="4578350"/>
          <p14:tracePt t="107428" x="4048125" y="4632325"/>
          <p14:tracePt t="107436" x="4075113" y="4651375"/>
          <p14:tracePt t="107444" x="4111625" y="4678363"/>
          <p14:tracePt t="107453" x="4157663" y="4732338"/>
          <p14:tracePt t="107460" x="4202113" y="4797425"/>
          <p14:tracePt t="107469" x="4211638" y="4824413"/>
          <p14:tracePt t="107476" x="4230688" y="4860925"/>
          <p14:tracePt t="107485" x="4238625" y="4924425"/>
          <p14:tracePt t="107493" x="4238625" y="4970463"/>
          <p14:tracePt t="107501" x="4238625" y="5024438"/>
          <p14:tracePt t="107509" x="4238625" y="5080000"/>
          <p14:tracePt t="107516" x="4238625" y="5133975"/>
          <p14:tracePt t="107525" x="4238625" y="5180013"/>
          <p14:tracePt t="107533" x="4238625" y="5207000"/>
          <p14:tracePt t="107542" x="4230688" y="5262563"/>
          <p14:tracePt t="107550" x="4211638" y="5307013"/>
          <p14:tracePt t="107560" x="4202113" y="5326063"/>
          <p14:tracePt t="107567" x="4202113" y="5343525"/>
          <p14:tracePt t="107573" x="4202113" y="5372100"/>
          <p14:tracePt t="107582" x="4202113" y="5380038"/>
          <p14:tracePt t="107591" x="4202113" y="5408613"/>
          <p14:tracePt t="107598" x="4202113" y="5416550"/>
          <p14:tracePt t="107607" x="4202113" y="5453063"/>
          <p14:tracePt t="107614" x="4175125" y="5472113"/>
          <p14:tracePt t="107622" x="4165600" y="5489575"/>
          <p14:tracePt t="107628" x="4165600" y="5508625"/>
          <p14:tracePt t="107636" x="4148138" y="5545138"/>
          <p14:tracePt t="107645" x="4148138" y="5562600"/>
          <p14:tracePt t="107652" x="4129088" y="5581650"/>
          <p14:tracePt t="107661" x="4111625" y="5608638"/>
          <p14:tracePt t="107669" x="4102100" y="5626100"/>
          <p14:tracePt t="107677" x="4065588" y="5654675"/>
          <p14:tracePt t="107686" x="4048125" y="5672138"/>
          <p14:tracePt t="107692" x="4038600" y="5681663"/>
          <p14:tracePt t="107701" x="4021138" y="5699125"/>
          <p14:tracePt t="107717" x="4002088" y="5708650"/>
          <p14:tracePt t="107725" x="3965575" y="5708650"/>
          <p14:tracePt t="107732" x="3938588" y="5718175"/>
          <p14:tracePt t="107741" x="3919538" y="5718175"/>
          <p14:tracePt t="107749" x="3865563" y="5718175"/>
          <p14:tracePt t="107757" x="3829050" y="5727700"/>
          <p14:tracePt t="107765" x="3765550" y="5727700"/>
          <p14:tracePt t="107773" x="3729038" y="5754688"/>
          <p14:tracePt t="107781" x="3665538" y="5764213"/>
          <p14:tracePt t="107789" x="3619500" y="5772150"/>
          <p14:tracePt t="107798" x="3563938" y="5781675"/>
          <p14:tracePt t="107807" x="3527425" y="5808663"/>
          <p14:tracePt t="107814" x="3490913" y="5818188"/>
          <p14:tracePt t="107824" x="3446463" y="5827713"/>
          <p14:tracePt t="107830" x="3419475" y="5837238"/>
          <p14:tracePt t="107840" x="3390900" y="5837238"/>
          <p14:tracePt t="107846" x="3373438" y="5845175"/>
          <p14:tracePt t="107859" x="3363913" y="5854700"/>
          <p14:tracePt t="107862" x="3346450" y="5854700"/>
          <p14:tracePt t="107873" x="3336925" y="5864225"/>
          <p14:tracePt t="107890" x="3317875" y="5864225"/>
          <p14:tracePt t="107894" x="3300413" y="5864225"/>
          <p14:tracePt t="107903" x="3281363" y="5873750"/>
          <p14:tracePt t="107910" x="3254375" y="5881688"/>
          <p14:tracePt t="107917" x="3244850" y="5881688"/>
          <p14:tracePt t="107926" x="3208338" y="5900738"/>
          <p14:tracePt t="107941" x="3181350" y="5900738"/>
          <p14:tracePt t="107957" x="3171825" y="5900738"/>
          <p14:tracePt t="107973" x="3163888" y="5900738"/>
          <p14:tracePt t="110463" x="3163888" y="5891213"/>
          <p14:tracePt t="110470" x="3136900" y="5864225"/>
          <p14:tracePt t="110478" x="3108325" y="5845175"/>
          <p14:tracePt t="110486" x="3044825" y="5808663"/>
          <p14:tracePt t="110493" x="3017838" y="5791200"/>
          <p14:tracePt t="110500" x="2990850" y="5754688"/>
          <p14:tracePt t="110509" x="2954338" y="5735638"/>
          <p14:tracePt t="110516" x="2925763" y="5708650"/>
          <p14:tracePt t="110525" x="2889250" y="5672138"/>
          <p14:tracePt t="110533" x="2871788" y="5645150"/>
          <p14:tracePt t="110541" x="2852738" y="5626100"/>
          <p14:tracePt t="110549" x="2835275" y="5608638"/>
          <p14:tracePt t="110557" x="2798763" y="5572125"/>
          <p14:tracePt t="110565" x="2789238" y="5554663"/>
          <p14:tracePt t="110572" x="2781300" y="5535613"/>
          <p14:tracePt t="110580" x="2762250" y="5518150"/>
          <p14:tracePt t="110590" x="2752725" y="5499100"/>
          <p14:tracePt t="110596" x="2744788" y="5481638"/>
          <p14:tracePt t="110605" x="2744788" y="5462588"/>
          <p14:tracePt t="110613" x="2744788" y="5453063"/>
          <p14:tracePt t="110622" x="2716213" y="5426075"/>
          <p14:tracePt t="110628" x="2716213" y="5416550"/>
          <p14:tracePt t="110637" x="2708275" y="5408613"/>
          <p14:tracePt t="110653" x="2708275" y="5372100"/>
          <p14:tracePt t="110662" x="2698750" y="5335588"/>
          <p14:tracePt t="110670" x="2698750" y="5307013"/>
          <p14:tracePt t="110678" x="2698750" y="5270500"/>
          <p14:tracePt t="110686" x="2698750" y="5226050"/>
          <p14:tracePt t="110694" x="2698750" y="5189538"/>
          <p14:tracePt t="110702" x="2698750" y="5153025"/>
          <p14:tracePt t="110710" x="2698750" y="5126038"/>
          <p14:tracePt t="110718" x="2698750" y="5089525"/>
          <p14:tracePt t="110726" x="2708275" y="5053013"/>
          <p14:tracePt t="110734" x="2708275" y="5024438"/>
          <p14:tracePt t="110742" x="2708275" y="5016500"/>
          <p14:tracePt t="110750" x="2716213" y="4987925"/>
          <p14:tracePt t="110761" x="2725738" y="4970463"/>
          <p14:tracePt t="110764" x="2735263" y="4970463"/>
          <p14:tracePt t="110776" x="2762250" y="4933950"/>
          <p14:tracePt t="110782" x="2771775" y="4933950"/>
          <p14:tracePt t="110798" x="2789238" y="4914900"/>
          <p14:tracePt t="110809" x="2808288" y="4897438"/>
          <p14:tracePt t="110814" x="2835275" y="4878388"/>
          <p14:tracePt t="110824" x="2871788" y="4870450"/>
          <p14:tracePt t="110829" x="2925763" y="4860925"/>
          <p14:tracePt t="110840" x="2981325" y="4851400"/>
          <p14:tracePt t="110844" x="3044825" y="4841875"/>
          <p14:tracePt t="110853" x="3100388" y="4824413"/>
          <p14:tracePt t="110860" x="3208338" y="4824413"/>
          <p14:tracePt t="110868" x="3290888" y="4814888"/>
          <p14:tracePt t="110877" x="3363913" y="4797425"/>
          <p14:tracePt t="110884" x="3455988" y="4797425"/>
          <p14:tracePt t="110892" x="3536950" y="4778375"/>
          <p14:tracePt t="110901" x="3592513" y="4760913"/>
          <p14:tracePt t="110908" x="3656013" y="4760913"/>
          <p14:tracePt t="110916" x="3729038" y="4760913"/>
          <p14:tracePt t="110925" x="3765550" y="4760913"/>
          <p14:tracePt t="110933" x="3819525" y="4760913"/>
          <p14:tracePt t="110941" x="3875088" y="4760913"/>
          <p14:tracePt t="110948" x="3919538" y="4760913"/>
          <p14:tracePt t="110957" x="3948113" y="4760913"/>
          <p14:tracePt t="110965" x="3992563" y="4760913"/>
          <p14:tracePt t="110974" x="4029075" y="4778375"/>
          <p14:tracePt t="110981" x="4094163" y="4797425"/>
          <p14:tracePt t="110990" x="4138613" y="4833938"/>
          <p14:tracePt t="110997" x="4194175" y="4887913"/>
          <p14:tracePt t="111004" x="4238625" y="4924425"/>
          <p14:tracePt t="111012" x="4275138" y="4951413"/>
          <p14:tracePt t="111021" x="4321175" y="4997450"/>
          <p14:tracePt t="111029" x="4357688" y="5053013"/>
          <p14:tracePt t="111037" x="4394200" y="5097463"/>
          <p14:tracePt t="111045" x="4413250" y="5143500"/>
          <p14:tracePt t="111053" x="4421188" y="5170488"/>
          <p14:tracePt t="111060" x="4448175" y="5207000"/>
          <p14:tracePt t="111068" x="4448175" y="5216525"/>
          <p14:tracePt t="111076" x="4448175" y="5233988"/>
          <p14:tracePt t="111084" x="4448175" y="5253038"/>
          <p14:tracePt t="111108" x="4457700" y="5270500"/>
          <p14:tracePt t="111109" x="4457700" y="5307013"/>
          <p14:tracePt t="111117" x="4457700" y="5316538"/>
          <p14:tracePt t="111125" x="4457700" y="5353050"/>
          <p14:tracePt t="111133" x="4448175" y="5380038"/>
          <p14:tracePt t="111141" x="4440238" y="5426075"/>
          <p14:tracePt t="111149" x="4440238" y="5462588"/>
          <p14:tracePt t="111158" x="4430713" y="5489575"/>
          <p14:tracePt t="111164" x="4413250" y="5535613"/>
          <p14:tracePt t="111172" x="4384675" y="5581650"/>
          <p14:tracePt t="111181" x="4367213" y="5599113"/>
          <p14:tracePt t="111190" x="4348163" y="5635625"/>
          <p14:tracePt t="111197" x="4340225" y="5635625"/>
          <p14:tracePt t="111206" x="4303713" y="5681663"/>
          <p14:tracePt t="111212" x="4294188" y="5691188"/>
          <p14:tracePt t="111221" x="4284663" y="5699125"/>
          <p14:tracePt t="111228" x="4257675" y="5727700"/>
          <p14:tracePt t="111247" x="4248150" y="5727700"/>
          <p14:tracePt t="111261" x="4238625" y="5735638"/>
          <p14:tracePt t="111478" x="4211638" y="5735638"/>
          <p14:tracePt t="111493" x="4194175" y="5754688"/>
          <p14:tracePt t="111516" x="4184650" y="5764213"/>
          <p14:tracePt t="112047" x="4184650" y="5754688"/>
          <p14:tracePt t="112368" x="4202113" y="5754688"/>
          <p14:tracePt t="112374" x="4211638" y="5754688"/>
          <p14:tracePt t="112389" x="4221163" y="5754688"/>
          <p14:tracePt t="112398" x="4230688" y="5754688"/>
          <p14:tracePt t="112510" x="4230688" y="5764213"/>
          <p14:tracePt t="112518" x="4230688" y="5772150"/>
          <p14:tracePt t="112526" x="4230688" y="5800725"/>
          <p14:tracePt t="112534" x="4230688" y="5808663"/>
          <p14:tracePt t="112542" x="4230688" y="5818188"/>
          <p14:tracePt t="112550" x="4238625" y="5845175"/>
          <p14:tracePt t="112560" x="4238625" y="5854700"/>
          <p14:tracePt t="112823" x="4238625" y="5873750"/>
          <p14:tracePt t="112830" x="4257675" y="5900738"/>
          <p14:tracePt t="112842" x="4267200" y="5927725"/>
          <p14:tracePt t="112844" x="4267200" y="5946775"/>
          <p14:tracePt t="112853" x="4275138" y="5973763"/>
          <p14:tracePt t="112860" x="4294188" y="6000750"/>
          <p14:tracePt t="112868" x="4303713" y="6010275"/>
          <p14:tracePt t="112877" x="4311650" y="6027738"/>
          <p14:tracePt t="112885" x="4321175" y="6037263"/>
          <p14:tracePt t="112893" x="4340225" y="6054725"/>
          <p14:tracePt t="112900" x="4340225" y="6064250"/>
          <p14:tracePt t="112908" x="4348163" y="6083300"/>
          <p14:tracePt t="112917" x="4357688" y="6083300"/>
          <p14:tracePt t="112925" x="4367213" y="6110288"/>
          <p14:tracePt t="112933" x="4384675" y="6137275"/>
          <p14:tracePt t="112941" x="4394200" y="6137275"/>
          <p14:tracePt t="112950" x="4394200" y="6146800"/>
          <p14:tracePt t="112959" x="4403725" y="6156325"/>
          <p14:tracePt t="113230" x="4421188" y="6164263"/>
          <p14:tracePt t="113242" x="4440238" y="6164263"/>
          <p14:tracePt t="113254" x="4457700" y="6164263"/>
          <p14:tracePt t="113734" x="4430713" y="6173788"/>
          <p14:tracePt t="113742" x="4430713" y="6183313"/>
          <p14:tracePt t="113750" x="4421188" y="6183313"/>
          <p14:tracePt t="113758" x="4413250" y="6183313"/>
          <p14:tracePt t="113766" x="4394200" y="6183313"/>
          <p14:tracePt t="113774" x="4384675" y="6183313"/>
          <p14:tracePt t="113791" x="4367213" y="6183313"/>
          <p14:tracePt t="113798" x="4348163" y="6183313"/>
          <p14:tracePt t="113810" x="4340225" y="6183313"/>
          <p14:tracePt t="113814" x="4303713" y="6183313"/>
          <p14:tracePt t="113824" x="4275138" y="6183313"/>
          <p14:tracePt t="113830" x="4230688" y="6200775"/>
          <p14:tracePt t="113841" x="4175125" y="6200775"/>
          <p14:tracePt t="113844" x="4138613" y="6219825"/>
          <p14:tracePt t="113852" x="4075113" y="6219825"/>
          <p14:tracePt t="113861" x="4021138" y="6229350"/>
          <p14:tracePt t="113868" x="3975100" y="6265863"/>
          <p14:tracePt t="113877" x="3938588" y="6265863"/>
          <p14:tracePt t="113886" x="3902075" y="6273800"/>
          <p14:tracePt t="113894" x="3856038" y="6283325"/>
          <p14:tracePt t="113902" x="3838575" y="6292850"/>
          <p14:tracePt t="113910" x="3802063" y="6302375"/>
          <p14:tracePt t="113918" x="3765550" y="6319838"/>
          <p14:tracePt t="113926" x="3746500" y="6338888"/>
          <p14:tracePt t="113933" x="3729038" y="6346825"/>
          <p14:tracePt t="113942" x="3719513" y="6346825"/>
          <p14:tracePt t="113950" x="3709988" y="6346825"/>
          <p14:tracePt t="113974" x="3702050" y="6346825"/>
          <p14:tracePt t="114022" x="3683000" y="6346825"/>
          <p14:tracePt t="114030" x="3665538" y="6356350"/>
          <p14:tracePt t="114040" x="3656013" y="6356350"/>
          <p14:tracePt t="114046" x="3636963" y="6365875"/>
          <p14:tracePt t="114056" x="3619500" y="6375400"/>
          <p14:tracePt t="114065" x="3582988" y="6375400"/>
          <p14:tracePt t="114068" x="3536950" y="6375400"/>
          <p14:tracePt t="114078" x="3482975" y="6392863"/>
          <p14:tracePt t="114084" x="3427413" y="6392863"/>
          <p14:tracePt t="114093" x="3390900" y="6411913"/>
          <p14:tracePt t="114107" x="3309938" y="6411913"/>
          <p14:tracePt t="114110" x="3254375" y="6419850"/>
          <p14:tracePt t="114118" x="3190875" y="6419850"/>
          <p14:tracePt t="114126" x="3136900" y="6419850"/>
          <p14:tracePt t="114134" x="3108325" y="6419850"/>
          <p14:tracePt t="114141" x="3071813" y="6419850"/>
          <p14:tracePt t="114149" x="3035300" y="6419850"/>
          <p14:tracePt t="114157" x="3017838" y="6419850"/>
          <p14:tracePt t="114173" x="2981325" y="6419850"/>
          <p14:tracePt t="114180" x="2944813" y="6411913"/>
          <p14:tracePt t="114188" x="2917825" y="6411913"/>
          <p14:tracePt t="114197" x="2871788" y="6402388"/>
          <p14:tracePt t="114205" x="2835275" y="6402388"/>
          <p14:tracePt t="114213" x="2781300" y="6402388"/>
          <p14:tracePt t="114222" x="2735263" y="6402388"/>
          <p14:tracePt t="114229" x="2671763" y="6402388"/>
          <p14:tracePt t="114238" x="2625725" y="6402388"/>
          <p14:tracePt t="114244" x="2570163" y="6402388"/>
          <p14:tracePt t="114252" x="2498725" y="6402388"/>
          <p14:tracePt t="114261" x="2425700" y="6402388"/>
          <p14:tracePt t="114269" x="2352675" y="6402388"/>
          <p14:tracePt t="114277" x="2279650" y="6402388"/>
          <p14:tracePt t="114285" x="2233613" y="6402388"/>
          <p14:tracePt t="114294" x="2197100" y="6402388"/>
          <p14:tracePt t="114300" x="2151063" y="6402388"/>
          <p14:tracePt t="114309" x="2114550" y="6402388"/>
          <p14:tracePt t="114317" x="2097088" y="6402388"/>
          <p14:tracePt t="114325" x="2051050" y="6402388"/>
          <p14:tracePt t="114342" x="2024063" y="6402388"/>
          <p14:tracePt t="114348" x="2014538" y="6402388"/>
          <p14:tracePt t="114357" x="2005013" y="6402388"/>
          <p14:tracePt t="114365" x="1997075" y="6402388"/>
          <p14:tracePt t="114373" x="1978025" y="6402388"/>
          <p14:tracePt t="114396" x="1968500" y="6402388"/>
          <p14:tracePt t="114405" x="1960563" y="6402388"/>
          <p14:tracePt t="114421" x="1931988" y="6402388"/>
          <p14:tracePt t="114429" x="1924050" y="6402388"/>
          <p14:tracePt t="114438" x="1914525" y="6402388"/>
          <p14:tracePt t="114445" x="1887538" y="6402388"/>
          <p14:tracePt t="114453" x="1868488" y="6402388"/>
          <p14:tracePt t="114460" x="1851025" y="6392863"/>
          <p14:tracePt t="114468" x="1831975" y="6392863"/>
          <p14:tracePt t="114476" x="1804988" y="6375400"/>
          <p14:tracePt t="114484" x="1795463" y="6375400"/>
          <p14:tracePt t="114493" x="1778000" y="6365875"/>
          <p14:tracePt t="114501" x="1778000" y="6356350"/>
          <p14:tracePt t="114509" x="1768475" y="6356350"/>
          <p14:tracePt t="114517" x="1751013" y="6346825"/>
          <p14:tracePt t="114541" x="1741488" y="6338888"/>
          <p14:tracePt t="114678" x="1741488" y="6329363"/>
          <p14:tracePt t="114742" x="1741488" y="6319838"/>
          <p14:tracePt t="114750" x="1758950" y="6310313"/>
          <p14:tracePt t="114758" x="1768475" y="6310313"/>
          <p14:tracePt t="114766" x="1778000" y="6302375"/>
          <p14:tracePt t="114772" x="1787525" y="6302375"/>
          <p14:tracePt t="114781" x="1804988" y="6302375"/>
          <p14:tracePt t="114796" x="1814513" y="6292850"/>
          <p14:tracePt t="114823" x="1824038" y="6283325"/>
          <p14:tracePt t="114830" x="1831975" y="6283325"/>
          <p14:tracePt t="114841" x="1841500" y="6273800"/>
          <p14:tracePt t="114853" x="1860550" y="6265863"/>
          <p14:tracePt t="114860" x="1878013" y="6256338"/>
          <p14:tracePt t="114868" x="1887538" y="6246813"/>
          <p14:tracePt t="114877" x="1905000" y="6237288"/>
          <p14:tracePt t="114884" x="1931988" y="6219825"/>
          <p14:tracePt t="114893" x="1968500" y="6210300"/>
          <p14:tracePt t="114901" x="1987550" y="6192838"/>
          <p14:tracePt t="114909" x="2041525" y="6183313"/>
          <p14:tracePt t="114917" x="2087563" y="6164263"/>
          <p14:tracePt t="114925" x="2143125" y="6164263"/>
          <p14:tracePt t="114933" x="2214563" y="6137275"/>
          <p14:tracePt t="114941" x="2260600" y="6127750"/>
          <p14:tracePt t="114949" x="2343150" y="6119813"/>
          <p14:tracePt t="114957" x="2452688" y="6119813"/>
          <p14:tracePt t="114965" x="2489200" y="6119813"/>
          <p14:tracePt t="114973" x="2543175" y="6119813"/>
          <p14:tracePt t="114980" x="2570163" y="6119813"/>
          <p14:tracePt t="114988" x="2625725" y="6119813"/>
          <p14:tracePt t="114997" x="2652713" y="6119813"/>
          <p14:tracePt t="115005" x="2671763" y="6119813"/>
          <p14:tracePt t="115013" x="2708275" y="6119813"/>
          <p14:tracePt t="115021" x="2716213" y="6119813"/>
          <p14:tracePt t="115029" x="2752725" y="6119813"/>
          <p14:tracePt t="115040" x="2771775" y="6119813"/>
          <p14:tracePt t="115047" x="2798763" y="6119813"/>
          <p14:tracePt t="115056" x="2852738" y="6119813"/>
          <p14:tracePt t="115062" x="2889250" y="6119813"/>
          <p14:tracePt t="115070" x="2917825" y="6119813"/>
          <p14:tracePt t="115078" x="2962275" y="6119813"/>
          <p14:tracePt t="115095" x="3071813" y="6119813"/>
          <p14:tracePt t="115102" x="3127375" y="6119813"/>
          <p14:tracePt t="115110" x="3171825" y="6119813"/>
          <p14:tracePt t="115117" x="3227388" y="6119813"/>
          <p14:tracePt t="115126" x="3281363" y="6119813"/>
          <p14:tracePt t="115132" x="3317875" y="6119813"/>
          <p14:tracePt t="115141" x="3354388" y="6119813"/>
          <p14:tracePt t="115148" x="3390900" y="6119813"/>
          <p14:tracePt t="115157" x="3419475" y="6119813"/>
          <p14:tracePt t="115166" x="3427413" y="6119813"/>
          <p14:tracePt t="115254" x="3446463" y="6119813"/>
          <p14:tracePt t="115262" x="3482975" y="6119813"/>
          <p14:tracePt t="115270" x="3527425" y="6119813"/>
          <p14:tracePt t="115278" x="3563938" y="6119813"/>
          <p14:tracePt t="115286" x="3619500" y="6119813"/>
          <p14:tracePt t="115294" x="3702050" y="6100763"/>
          <p14:tracePt t="115302" x="3765550" y="6083300"/>
          <p14:tracePt t="115310" x="3838575" y="6083300"/>
          <p14:tracePt t="115318" x="3892550" y="6064250"/>
          <p14:tracePt t="115325" x="3975100" y="6054725"/>
          <p14:tracePt t="115333" x="4048125" y="6054725"/>
          <p14:tracePt t="115340" x="4084638" y="6046788"/>
          <p14:tracePt t="115349" x="4129088" y="6046788"/>
          <p14:tracePt t="115358" x="4165600" y="6046788"/>
          <p14:tracePt t="115366" x="4175125" y="6046788"/>
          <p14:tracePt t="115373" x="4184650" y="6046788"/>
          <p14:tracePt t="115382" x="4202113" y="6046788"/>
          <p14:tracePt t="115391" x="4211638" y="6046788"/>
          <p14:tracePt t="115773" x="4221163" y="6037263"/>
          <p14:tracePt t="115934" x="4221163" y="6027738"/>
          <p14:tracePt t="115958" x="4221163" y="6018213"/>
          <p14:tracePt t="115974" x="4221163" y="6010275"/>
          <p14:tracePt t="115983" x="4230688" y="5991225"/>
          <p14:tracePt t="115990" x="4230688" y="5983288"/>
          <p14:tracePt t="116015" x="4238625" y="5964238"/>
          <p14:tracePt t="116277" x="4267200" y="5946775"/>
          <p14:tracePt t="116285" x="4340225" y="5910263"/>
          <p14:tracePt t="116293" x="4403725" y="5873750"/>
          <p14:tracePt t="116301" x="4530725" y="5791200"/>
          <p14:tracePt t="116308" x="4759325" y="5691188"/>
          <p14:tracePt t="116317" x="4959350" y="5608638"/>
          <p14:tracePt t="116324" x="5195888" y="5518150"/>
          <p14:tracePt t="116333" x="5451475" y="5362575"/>
          <p14:tracePt t="116341" x="5588000" y="5316538"/>
          <p14:tracePt t="116348" x="5734050" y="5253038"/>
          <p14:tracePt t="116357" x="5870575" y="5197475"/>
          <p14:tracePt t="116364" x="5943600" y="5170488"/>
          <p14:tracePt t="116373" x="5972175" y="5133975"/>
          <p14:tracePt t="116381" x="5989638" y="5133975"/>
          <p14:tracePt t="116510" x="5980113" y="5133975"/>
          <p14:tracePt t="116519" x="5953125" y="5133975"/>
          <p14:tracePt t="116525" x="5935663" y="5133975"/>
          <p14:tracePt t="116533" x="5889625" y="5143500"/>
          <p14:tracePt t="116541" x="5853113" y="5153025"/>
          <p14:tracePt t="116548" x="5807075" y="5170488"/>
          <p14:tracePt t="116559" x="5770563" y="5189538"/>
          <p14:tracePt t="116566" x="5716588" y="5216525"/>
          <p14:tracePt t="116575" x="5680075" y="5226050"/>
          <p14:tracePt t="116582" x="5597525" y="5270500"/>
          <p14:tracePt t="116589" x="5561013" y="5280025"/>
          <p14:tracePt t="116597" x="5487988" y="5326063"/>
          <p14:tracePt t="116606" x="5424488" y="5353050"/>
          <p14:tracePt t="116614" x="5351463" y="5389563"/>
          <p14:tracePt t="116623" x="5251450" y="5408613"/>
          <p14:tracePt t="116632" x="5178425" y="5408613"/>
          <p14:tracePt t="116637" x="5086350" y="5416550"/>
          <p14:tracePt t="116644" x="4968875" y="5445125"/>
          <p14:tracePt t="116653" x="4876800" y="5445125"/>
          <p14:tracePt t="116660" x="4767263" y="5445125"/>
          <p14:tracePt t="116671" x="4640263" y="5445125"/>
          <p14:tracePt t="116676" x="4530725" y="5445125"/>
          <p14:tracePt t="116685" x="4403725" y="5445125"/>
          <p14:tracePt t="116694" x="4294188" y="5445125"/>
          <p14:tracePt t="116704" x="4184650" y="5445125"/>
          <p14:tracePt t="116710" x="4057650" y="5426075"/>
          <p14:tracePt t="116718" x="3911600" y="5426075"/>
          <p14:tracePt t="116726" x="3792538" y="5380038"/>
          <p14:tracePt t="116733" x="3765550" y="5380038"/>
          <p14:tracePt t="116742" x="3665538" y="5380038"/>
          <p14:tracePt t="116748" x="3592513" y="5380038"/>
          <p14:tracePt t="116759" x="3519488" y="5380038"/>
          <p14:tracePt t="116766" x="3427413" y="5389563"/>
          <p14:tracePt t="116775" x="3346450" y="5399088"/>
          <p14:tracePt t="116781" x="3317875" y="5399088"/>
          <p14:tracePt t="116790" x="3273425" y="5399088"/>
          <p14:tracePt t="116797" x="3244850" y="5372100"/>
          <p14:tracePt t="116805" x="3227388" y="5326063"/>
          <p14:tracePt t="116813" x="3181350" y="5243513"/>
          <p14:tracePt t="116822" x="3154363" y="5180013"/>
          <p14:tracePt t="116829" x="3154363" y="5126038"/>
          <p14:tracePt t="116839" x="3154363" y="5070475"/>
          <p14:tracePt t="116845" x="3144838" y="5024438"/>
          <p14:tracePt t="116853" x="3144838" y="4987925"/>
          <p14:tracePt t="116860" x="3144838" y="4933950"/>
          <p14:tracePt t="116871" x="3144838" y="4887913"/>
          <p14:tracePt t="116876" x="3144838" y="4870450"/>
          <p14:tracePt t="116885" x="3190875" y="4824413"/>
          <p14:tracePt t="116892" x="3227388" y="4805363"/>
          <p14:tracePt t="116900" x="3273425" y="4768850"/>
          <p14:tracePt t="116909" x="3382963" y="4724400"/>
          <p14:tracePt t="116917" x="3446463" y="4705350"/>
          <p14:tracePt t="116925" x="3629025" y="4668838"/>
          <p14:tracePt t="116933" x="3810000" y="4660900"/>
          <p14:tracePt t="116941" x="4021138" y="4605338"/>
          <p14:tracePt t="116949" x="4257675" y="4587875"/>
          <p14:tracePt t="116957" x="4494213" y="4578350"/>
          <p14:tracePt t="116964" x="4759325" y="4578350"/>
          <p14:tracePt t="116973" x="5014913" y="4578350"/>
          <p14:tracePt t="116981" x="5278438" y="4578350"/>
          <p14:tracePt t="116989" x="5478463" y="4578350"/>
          <p14:tracePt t="116997" x="5661025" y="4578350"/>
          <p14:tracePt t="117005" x="5789613" y="4578350"/>
          <p14:tracePt t="117013" x="5862638" y="4578350"/>
          <p14:tracePt t="117022" x="5907088" y="4614863"/>
          <p14:tracePt t="117029" x="5935663" y="4632325"/>
          <p14:tracePt t="117038" x="5953125" y="4660900"/>
          <p14:tracePt t="117045" x="5953125" y="4668838"/>
          <p14:tracePt t="117055" x="5953125" y="4697413"/>
          <p14:tracePt t="117060" x="5953125" y="4714875"/>
          <p14:tracePt t="117071" x="5953125" y="4760913"/>
          <p14:tracePt t="117077" x="5943600" y="4787900"/>
          <p14:tracePt t="117085" x="5926138" y="4814888"/>
          <p14:tracePt t="117094" x="5880100" y="4860925"/>
          <p14:tracePt t="117103" x="5843588" y="4924425"/>
          <p14:tracePt t="117110" x="5807075" y="4970463"/>
          <p14:tracePt t="117118" x="5761038" y="5006975"/>
          <p14:tracePt t="117126" x="5697538" y="5060950"/>
          <p14:tracePt t="117134" x="5634038" y="5116513"/>
          <p14:tracePt t="117142" x="5580063" y="5160963"/>
          <p14:tracePt t="117150" x="5514975" y="5207000"/>
          <p14:tracePt t="117157" x="5451475" y="5253038"/>
          <p14:tracePt t="117164" x="5368925" y="5307013"/>
          <p14:tracePt t="117173" x="5287963" y="5362575"/>
          <p14:tracePt t="117181" x="5187950" y="5408613"/>
          <p14:tracePt t="117188" x="5095875" y="5453063"/>
          <p14:tracePt t="117197" x="4959350" y="5481638"/>
          <p14:tracePt t="117205" x="4813300" y="5526088"/>
          <p14:tracePt t="117212" x="4686300" y="5526088"/>
          <p14:tracePt t="117221" x="4540250" y="5535613"/>
          <p14:tracePt t="117228" x="4376738" y="5554663"/>
          <p14:tracePt t="117237" x="4211638" y="5554663"/>
          <p14:tracePt t="117245" x="4029075" y="5554663"/>
          <p14:tracePt t="117253" x="3846513" y="5554663"/>
          <p14:tracePt t="117261" x="3702050" y="5554663"/>
          <p14:tracePt t="117271" x="3573463" y="5554663"/>
          <p14:tracePt t="117277" x="3500438" y="5581650"/>
          <p14:tracePt t="117285" x="3373438" y="5581650"/>
          <p14:tracePt t="117293" x="3290888" y="5572125"/>
          <p14:tracePt t="117302" x="3200400" y="5562600"/>
          <p14:tracePt t="117310" x="3117850" y="5518150"/>
          <p14:tracePt t="117321" x="3090863" y="5508625"/>
          <p14:tracePt t="117327" x="3027363" y="5489575"/>
          <p14:tracePt t="117334" x="2998788" y="5453063"/>
          <p14:tracePt t="117342" x="2981325" y="5435600"/>
          <p14:tracePt t="117350" x="2954338" y="5408613"/>
          <p14:tracePt t="117357" x="2935288" y="5389563"/>
          <p14:tracePt t="117364" x="2925763" y="5353050"/>
          <p14:tracePt t="117373" x="2917825" y="5299075"/>
          <p14:tracePt t="117380" x="2889250" y="5226050"/>
          <p14:tracePt t="117388" x="2889250" y="5189538"/>
          <p14:tracePt t="117396" x="2889250" y="5133975"/>
          <p14:tracePt t="117405" x="2889250" y="5060950"/>
          <p14:tracePt t="117412" x="2889250" y="4987925"/>
          <p14:tracePt t="117421" x="2889250" y="4878388"/>
          <p14:tracePt t="117428" x="2889250" y="4824413"/>
          <p14:tracePt t="117438" x="2908300" y="4741863"/>
          <p14:tracePt t="117445" x="2917825" y="4687888"/>
          <p14:tracePt t="117454" x="2954338" y="4641850"/>
          <p14:tracePt t="117460" x="2981325" y="4595813"/>
          <p14:tracePt t="117468" x="3008313" y="4559300"/>
          <p14:tracePt t="117478" x="3063875" y="4514850"/>
          <p14:tracePt t="117484" x="3090863" y="4486275"/>
          <p14:tracePt t="117492" x="3163888" y="4468813"/>
          <p14:tracePt t="117501" x="3273425" y="4468813"/>
          <p14:tracePt t="117508" x="3400425" y="4449763"/>
          <p14:tracePt t="117517" x="3546475" y="4449763"/>
          <p14:tracePt t="117525" x="3692525" y="4449763"/>
          <p14:tracePt t="117533" x="3838575" y="4449763"/>
          <p14:tracePt t="117541" x="4084638" y="4449763"/>
          <p14:tracePt t="117549" x="4376738" y="4505325"/>
          <p14:tracePt t="117557" x="4603750" y="4568825"/>
          <p14:tracePt t="117565" x="4895850" y="4651375"/>
          <p14:tracePt t="117573" x="5105400" y="4751388"/>
          <p14:tracePt t="117581" x="5278438" y="4814888"/>
          <p14:tracePt t="117590" x="5424488" y="4878388"/>
          <p14:tracePt t="117596" x="5524500" y="4933950"/>
          <p14:tracePt t="117605" x="5588000" y="4987925"/>
          <p14:tracePt t="117613" x="5624513" y="5006975"/>
          <p14:tracePt t="117621" x="5634038" y="5024438"/>
          <p14:tracePt t="117668" x="5634038" y="5033963"/>
          <p14:tracePt t="117717" x="5634038" y="5070475"/>
          <p14:tracePt t="117724" x="5634038" y="5097463"/>
          <p14:tracePt t="117733" x="5634038" y="5116513"/>
          <p14:tracePt t="117741" x="5634038" y="5160963"/>
          <p14:tracePt t="117750" x="5607050" y="5180013"/>
          <p14:tracePt t="117757" x="5588000" y="5197475"/>
          <p14:tracePt t="117764" x="5561013" y="5226050"/>
          <p14:tracePt t="117773" x="5551488" y="5233988"/>
          <p14:tracePt t="117781" x="5524500" y="5262563"/>
          <p14:tracePt t="117789" x="5487988" y="5307013"/>
          <p14:tracePt t="117796" x="5461000" y="5335588"/>
          <p14:tracePt t="117805" x="5441950" y="5353050"/>
          <p14:tracePt t="117812" x="5378450" y="5389563"/>
          <p14:tracePt t="117821" x="5334000" y="5399088"/>
          <p14:tracePt t="117828" x="5268913" y="5435600"/>
          <p14:tracePt t="117837" x="5195888" y="5445125"/>
          <p14:tracePt t="117845" x="5068888" y="5489575"/>
          <p14:tracePt t="117853" x="4968875" y="5508625"/>
          <p14:tracePt t="117862" x="4859338" y="5535613"/>
          <p14:tracePt t="117870" x="4740275" y="5581650"/>
          <p14:tracePt t="117878" x="4630738" y="5608638"/>
          <p14:tracePt t="117886" x="4513263" y="5645150"/>
          <p14:tracePt t="117894" x="4384675" y="5681663"/>
          <p14:tracePt t="117902" x="4357688" y="5691188"/>
          <p14:tracePt t="117910" x="4267200" y="5708650"/>
          <p14:tracePt t="117920" x="4157663" y="5735638"/>
          <p14:tracePt t="117925" x="4057650" y="5764213"/>
          <p14:tracePt t="117933" x="3948113" y="5781675"/>
          <p14:tracePt t="117941" x="3838575" y="5800725"/>
          <p14:tracePt t="117948" x="3709988" y="5800725"/>
          <p14:tracePt t="117957" x="3609975" y="5808663"/>
          <p14:tracePt t="117964" x="3482975" y="5808663"/>
          <p14:tracePt t="117973" x="3354388" y="5808663"/>
          <p14:tracePt t="117982" x="3244850" y="5808663"/>
          <p14:tracePt t="117991" x="3154363" y="5808663"/>
          <p14:tracePt t="117998" x="3044825" y="5808663"/>
          <p14:tracePt t="118007" x="2935288" y="5800725"/>
          <p14:tracePt t="118014" x="2835275" y="5764213"/>
          <p14:tracePt t="118023" x="2744788" y="5745163"/>
          <p14:tracePt t="118030" x="2716213" y="5735638"/>
          <p14:tracePt t="118039" x="2635250" y="5691188"/>
          <p14:tracePt t="118046" x="2598738" y="5681663"/>
          <p14:tracePt t="118055" x="2552700" y="5645150"/>
          <p14:tracePt t="118062" x="2516188" y="5626100"/>
          <p14:tracePt t="118070" x="2489200" y="5589588"/>
          <p14:tracePt t="118076" x="2452688" y="5572125"/>
          <p14:tracePt t="118089" x="2433638" y="5554663"/>
          <p14:tracePt t="118092" x="2406650" y="5535613"/>
          <p14:tracePt t="118100" x="2389188" y="5508625"/>
          <p14:tracePt t="118109" x="2379663" y="5481638"/>
          <p14:tracePt t="118116" x="2343150" y="5435600"/>
          <p14:tracePt t="118125" x="2316163" y="5389563"/>
          <p14:tracePt t="118133" x="2316163" y="5362575"/>
          <p14:tracePt t="118141" x="2297113" y="5307013"/>
          <p14:tracePt t="118149" x="2287588" y="5262563"/>
          <p14:tracePt t="118157" x="2279650" y="5216525"/>
          <p14:tracePt t="118165" x="2279650" y="5180013"/>
          <p14:tracePt t="118173" x="2279650" y="5133975"/>
          <p14:tracePt t="118181" x="2279650" y="5106988"/>
          <p14:tracePt t="118189" x="2279650" y="5070475"/>
          <p14:tracePt t="118197" x="2279650" y="5060950"/>
          <p14:tracePt t="118205" x="2279650" y="5033963"/>
          <p14:tracePt t="118213" x="2279650" y="5016500"/>
          <p14:tracePt t="118222" x="2279650" y="4987925"/>
          <p14:tracePt t="118228" x="2287588" y="4987925"/>
          <p14:tracePt t="118237" x="2297113" y="4979988"/>
          <p14:tracePt t="118244" x="2343150" y="4979988"/>
          <p14:tracePt t="118253" x="2397125" y="4970463"/>
          <p14:tracePt t="118261" x="2470150" y="4970463"/>
          <p14:tracePt t="118269" x="2579688" y="4970463"/>
          <p14:tracePt t="118277" x="2671763" y="4970463"/>
          <p14:tracePt t="118285" x="2798763" y="4970463"/>
          <p14:tracePt t="118292" x="2925763" y="4970463"/>
          <p14:tracePt t="118301" x="3054350" y="4970463"/>
          <p14:tracePt t="118308" x="3181350" y="4970463"/>
          <p14:tracePt t="118317" x="3309938" y="4970463"/>
          <p14:tracePt t="118324" x="3436938" y="4970463"/>
          <p14:tracePt t="118333" x="3563938" y="4970463"/>
          <p14:tracePt t="118341" x="3692525" y="4970463"/>
          <p14:tracePt t="118348" x="3783013" y="4970463"/>
          <p14:tracePt t="118357" x="3865563" y="4970463"/>
          <p14:tracePt t="118364" x="3956050" y="4970463"/>
          <p14:tracePt t="118373" x="3984625" y="4970463"/>
          <p14:tracePt t="118380" x="4011613" y="4960938"/>
          <p14:tracePt t="118389" x="4057650" y="4960938"/>
          <p14:tracePt t="118396" x="4084638" y="4960938"/>
          <p14:tracePt t="118405" x="4102100" y="4960938"/>
          <p14:tracePt t="118412" x="4111625" y="4960938"/>
          <p14:tracePt t="118420" x="4138613" y="4970463"/>
          <p14:tracePt t="118430" x="4157663" y="4987925"/>
          <p14:tracePt t="118440" x="4165600" y="4997450"/>
          <p14:tracePt t="118446" x="4202113" y="5016500"/>
          <p14:tracePt t="118455" x="4211638" y="5024438"/>
          <p14:tracePt t="118462" x="4211638" y="5033963"/>
          <p14:tracePt t="118471" x="4221163" y="5043488"/>
          <p14:tracePt t="118814" x="4221163" y="5070475"/>
          <p14:tracePt t="118822" x="4221163" y="5097463"/>
          <p14:tracePt t="118830" x="4221163" y="5126038"/>
          <p14:tracePt t="118838" x="4221163" y="5170488"/>
          <p14:tracePt t="118846" x="4221163" y="5197475"/>
          <p14:tracePt t="118853" x="4221163" y="5226050"/>
          <p14:tracePt t="118862" x="4221163" y="5253038"/>
          <p14:tracePt t="118871" x="4221163" y="5262563"/>
          <p14:tracePt t="118878" x="4221163" y="5289550"/>
          <p14:tracePt t="118886" x="4221163" y="5307013"/>
          <p14:tracePt t="118894" x="4221163" y="5316538"/>
          <p14:tracePt t="118902" x="4221163" y="5335588"/>
          <p14:tracePt t="118910" x="4221163" y="5343525"/>
          <p14:tracePt t="118936" x="4221163" y="5353050"/>
          <p14:tracePt t="118954" x="4221163" y="5380038"/>
          <p14:tracePt t="118964" x="4221163" y="5389563"/>
          <p14:tracePt t="118974" x="4221163" y="5416550"/>
          <p14:tracePt t="118980" x="4221163" y="5426075"/>
          <p14:tracePt t="118988" x="4221163" y="5445125"/>
          <p14:tracePt t="118997" x="4221163" y="5472113"/>
          <p14:tracePt t="119005" x="4221163" y="5489575"/>
          <p14:tracePt t="119012" x="4221163" y="5508625"/>
          <p14:tracePt t="119021" x="4221163" y="5518150"/>
          <p14:tracePt t="119029" x="4221163" y="5554663"/>
          <p14:tracePt t="119038" x="4221163" y="5562600"/>
          <p14:tracePt t="119045" x="4221163" y="5572125"/>
          <p14:tracePt t="119054" x="4221163" y="5589588"/>
          <p14:tracePt t="119061" x="4221163" y="5599113"/>
          <p14:tracePt t="119076" x="4221163" y="5608638"/>
          <p14:tracePt t="119286" x="4194175" y="5626100"/>
          <p14:tracePt t="119294" x="4165600" y="5654675"/>
          <p14:tracePt t="119302" x="4138613" y="5681663"/>
          <p14:tracePt t="119310" x="4075113" y="5727700"/>
          <p14:tracePt t="119318" x="3992563" y="5800725"/>
          <p14:tracePt t="119325" x="3929063" y="5845175"/>
          <p14:tracePt t="119333" x="3838575" y="5918200"/>
          <p14:tracePt t="119341" x="3738563" y="5991225"/>
          <p14:tracePt t="119348" x="3646488" y="6046788"/>
          <p14:tracePt t="119357" x="3546475" y="6100763"/>
          <p14:tracePt t="119365" x="3473450" y="6156325"/>
          <p14:tracePt t="119373" x="3390900" y="6210300"/>
          <p14:tracePt t="119380" x="3346450" y="6246813"/>
          <p14:tracePt t="119388" x="3300413" y="6265863"/>
          <p14:tracePt t="119397" x="3273425" y="6292850"/>
          <p14:tracePt t="119404" x="3244850" y="6310313"/>
          <p14:tracePt t="119412" x="3227388" y="6319838"/>
          <p14:tracePt t="119420" x="3181350" y="6329363"/>
          <p14:tracePt t="119437" x="3171825" y="6329363"/>
          <p14:tracePt t="119454" x="3154363" y="6329363"/>
          <p14:tracePt t="119461" x="3144838" y="6329363"/>
          <p14:tracePt t="119470" x="3136900" y="6329363"/>
          <p14:tracePt t="119478" x="3117850" y="6329363"/>
          <p14:tracePt t="119486" x="3081338" y="6329363"/>
          <p14:tracePt t="119494" x="3044825" y="6329363"/>
          <p14:tracePt t="119502" x="2990850" y="6329363"/>
          <p14:tracePt t="119510" x="2954338" y="6329363"/>
          <p14:tracePt t="119518" x="2908300" y="6329363"/>
          <p14:tracePt t="119526" x="2881313" y="6329363"/>
          <p14:tracePt t="119534" x="2852738" y="6329363"/>
          <p14:tracePt t="119542" x="2835275" y="6329363"/>
          <p14:tracePt t="119550" x="2817813" y="6329363"/>
          <p14:tracePt t="119557" x="2808288" y="6329363"/>
          <p14:tracePt t="119576" x="2798763" y="6329363"/>
          <p14:tracePt t="119645" x="2781300" y="6338888"/>
          <p14:tracePt t="119652" x="2752725" y="6375400"/>
          <p14:tracePt t="119662" x="2689225" y="6392863"/>
          <p14:tracePt t="119670" x="2671763" y="6411913"/>
          <p14:tracePt t="119678" x="2625725" y="6438900"/>
          <p14:tracePt t="119686" x="2579688" y="6446838"/>
          <p14:tracePt t="119694" x="2552700" y="6465888"/>
          <p14:tracePt t="119701" x="2525713" y="6502400"/>
          <p14:tracePt t="119709" x="2470150" y="6538913"/>
          <p14:tracePt t="119717" x="2406650" y="6575425"/>
          <p14:tracePt t="119725" x="2406650" y="6584950"/>
          <p14:tracePt t="119733" x="2370138" y="6592888"/>
          <p14:tracePt t="119741" x="2360613" y="6592888"/>
          <p14:tracePt t="119749" x="2333625" y="6611938"/>
          <p14:tracePt t="119757" x="2324100" y="6621463"/>
          <p14:tracePt t="119764" x="2316163" y="6621463"/>
          <p14:tracePt t="119774" x="2297113" y="6621463"/>
          <p14:tracePt t="119781" x="2287588" y="6621463"/>
          <p14:tracePt t="119788" x="2279650" y="6621463"/>
          <p14:tracePt t="119797" x="2243138" y="6629400"/>
          <p14:tracePt t="119805" x="2233613" y="6629400"/>
          <p14:tracePt t="119812" x="2197100" y="6629400"/>
          <p14:tracePt t="119821" x="2179638" y="6629400"/>
          <p14:tracePt t="119829" x="2124075" y="6629400"/>
          <p14:tracePt t="119837" x="2070100" y="6629400"/>
          <p14:tracePt t="119844" x="1997075" y="6629400"/>
          <p14:tracePt t="119853" x="1905000" y="6629400"/>
          <p14:tracePt t="119861" x="1831975" y="6629400"/>
          <p14:tracePt t="119869" x="1778000" y="6629400"/>
          <p14:tracePt t="119877" x="1714500" y="6629400"/>
          <p14:tracePt t="119885" x="1658938" y="6629400"/>
          <p14:tracePt t="119893" x="1622425" y="6629400"/>
          <p14:tracePt t="119901" x="1612900" y="6629400"/>
          <p14:tracePt t="119908" x="1585913" y="6629400"/>
          <p14:tracePt t="119916" x="1576388" y="6629400"/>
          <p14:tracePt t="120052" x="1568450" y="6629400"/>
          <p14:tracePt t="120230" x="1576388" y="6629400"/>
          <p14:tracePt t="120239" x="1631950" y="6629400"/>
          <p14:tracePt t="120246" x="1704975" y="6629400"/>
          <p14:tracePt t="120256" x="1814513" y="6629400"/>
          <p14:tracePt t="120262" x="1905000" y="6629400"/>
          <p14:tracePt t="120271" x="2014538" y="6629400"/>
          <p14:tracePt t="120279" x="2160588" y="6629400"/>
          <p14:tracePt t="120286" x="2251075" y="6629400"/>
          <p14:tracePt t="120294" x="2389188" y="6629400"/>
          <p14:tracePt t="120302" x="2443163" y="6611938"/>
          <p14:tracePt t="120310" x="2498725" y="6611938"/>
          <p14:tracePt t="120318" x="2516188" y="6602413"/>
          <p14:tracePt t="120693" x="2562225" y="6602413"/>
          <p14:tracePt t="120701" x="2616200" y="6584950"/>
          <p14:tracePt t="120709" x="2725738" y="6584950"/>
          <p14:tracePt t="120717" x="2817813" y="6584950"/>
          <p14:tracePt t="120725" x="2944813" y="6584950"/>
          <p14:tracePt t="120733" x="3054350" y="6584950"/>
          <p14:tracePt t="120741" x="3136900" y="6584950"/>
          <p14:tracePt t="120748" x="3208338" y="6584950"/>
          <p14:tracePt t="120757" x="3244850" y="6584950"/>
          <p14:tracePt t="120765" x="3254375" y="6584950"/>
          <p14:tracePt t="120773" x="3263900" y="6584950"/>
          <p14:tracePt t="121142" x="3273425" y="6592888"/>
          <p14:tracePt t="121150" x="3273425" y="6611938"/>
          <p14:tracePt t="121166" x="3273425" y="6629400"/>
          <p14:tracePt t="121182" x="3273425" y="6648450"/>
          <p14:tracePt t="121190" x="3273425" y="6657975"/>
          <p14:tracePt t="121198" x="3273425" y="6675438"/>
          <p14:tracePt t="121212" x="3273425" y="6684963"/>
          <p14:tracePt t="121881" x="3300413" y="6675438"/>
          <p14:tracePt t="121884" x="3354388" y="6675438"/>
          <p14:tracePt t="121893" x="3463925" y="6675438"/>
          <p14:tracePt t="121902" x="3536950" y="6694488"/>
          <p14:tracePt t="121911" x="3619500" y="6702425"/>
          <p14:tracePt t="121918" x="3692525" y="6702425"/>
          <p14:tracePt t="121926" x="3738563" y="6711950"/>
          <p14:tracePt t="121934" x="3810000" y="6711950"/>
          <p14:tracePt t="121943" x="3846513" y="6731000"/>
          <p14:tracePt t="121948" x="3892550" y="6731000"/>
          <p14:tracePt t="121957" x="3902075" y="6731000"/>
          <p14:tracePt t="121966" x="3911600" y="6731000"/>
          <p14:tracePt t="122206" x="3911600" y="6721475"/>
          <p14:tracePt t="122301" x="3929063" y="6731000"/>
          <p14:tracePt t="122309" x="3948113" y="6731000"/>
          <p14:tracePt t="122317" x="4029075" y="6731000"/>
          <p14:tracePt t="122325" x="4148138" y="6757988"/>
          <p14:tracePt t="122333" x="4275138" y="6757988"/>
          <p14:tracePt t="122342" x="4403725" y="6757988"/>
          <p14:tracePt t="122348" x="4530725" y="6757988"/>
          <p14:tracePt t="122358" x="4640263" y="6757988"/>
          <p14:tracePt t="122365" x="4749800" y="6757988"/>
          <p14:tracePt t="122373" x="4803775" y="6757988"/>
          <p14:tracePt t="122381" x="4849813" y="6757988"/>
          <p14:tracePt t="122397" x="4859338" y="6757988"/>
          <p14:tracePt t="122885" x="4859338" y="6748463"/>
          <p14:tracePt t="123510" x="4859338" y="6738938"/>
          <p14:tracePt t="123518" x="4859338" y="6721475"/>
          <p14:tracePt t="123526" x="4868863" y="6694488"/>
          <p14:tracePt t="123533" x="4876800" y="6675438"/>
          <p14:tracePt t="123542" x="4886325" y="6657975"/>
          <p14:tracePt t="123549" x="4913313" y="6611938"/>
          <p14:tracePt t="123573" x="4922838" y="6602413"/>
          <p14:tracePt t="123694" x="4941888" y="6575425"/>
          <p14:tracePt t="123702" x="4959350" y="6565900"/>
          <p14:tracePt t="123710" x="4968875" y="6556375"/>
          <p14:tracePt t="123718" x="4986338" y="6548438"/>
          <p14:tracePt t="123726" x="5014913" y="6519863"/>
          <p14:tracePt t="123742" x="5022850" y="6511925"/>
          <p14:tracePt t="124069" x="5022850" y="6519863"/>
          <p14:tracePt t="124076" x="5022850" y="6529388"/>
          <p14:tracePt t="124087" x="5022850" y="6538913"/>
          <p14:tracePt t="124174" x="5032375" y="6548438"/>
          <p14:tracePt t="124183" x="5059363" y="6548438"/>
          <p14:tracePt t="124188" x="5105400" y="6538913"/>
          <p14:tracePt t="124196" x="5168900" y="6502400"/>
          <p14:tracePt t="124205" x="5195888" y="6492875"/>
          <p14:tracePt t="124213" x="5251450" y="6483350"/>
          <p14:tracePt t="124222" x="5278438" y="6446838"/>
          <p14:tracePt t="124228" x="5341938" y="6438900"/>
          <p14:tracePt t="124237" x="5405438" y="6402388"/>
          <p14:tracePt t="124245" x="5434013" y="6392863"/>
          <p14:tracePt t="124253" x="5497513" y="6365875"/>
          <p14:tracePt t="124262" x="5551488" y="6346825"/>
          <p14:tracePt t="124269" x="5597525" y="6329363"/>
          <p14:tracePt t="124277" x="5624513" y="6310313"/>
          <p14:tracePt t="124284" x="5697538" y="6292850"/>
          <p14:tracePt t="124292" x="5743575" y="6273800"/>
          <p14:tracePt t="124301" x="5789613" y="6265863"/>
          <p14:tracePt t="124309" x="5899150" y="6219825"/>
          <p14:tracePt t="124317" x="5980113" y="6210300"/>
          <p14:tracePt t="124325" x="6053138" y="6183313"/>
          <p14:tracePt t="124333" x="6189663" y="6137275"/>
          <p14:tracePt t="124341" x="6281738" y="6110288"/>
          <p14:tracePt t="124349" x="6399213" y="6054725"/>
          <p14:tracePt t="124357" x="6518275" y="6000750"/>
          <p14:tracePt t="124365" x="6610350" y="5973763"/>
          <p14:tracePt t="124373" x="6691313" y="5900738"/>
          <p14:tracePt t="124381" x="6764338" y="5845175"/>
          <p14:tracePt t="124390" x="6864350" y="5791200"/>
          <p14:tracePt t="124397" x="6937375" y="5764213"/>
          <p14:tracePt t="124406" x="7000875" y="5708650"/>
          <p14:tracePt t="124413" x="7056438" y="5672138"/>
          <p14:tracePt t="124421" x="7083425" y="5654675"/>
          <p14:tracePt t="124429" x="7092950" y="5645150"/>
          <p14:tracePt t="124438" x="7129463" y="5618163"/>
          <p14:tracePt t="124446" x="7138988" y="5618163"/>
          <p14:tracePt t="124455" x="7146925" y="5608638"/>
          <p14:tracePt t="124464" x="7156450" y="5608638"/>
          <p14:tracePt t="124469" x="7165975" y="5608638"/>
          <p14:tracePt t="124476" x="7175500" y="5608638"/>
          <p14:tracePt t="124485" x="7212013" y="5608638"/>
          <p14:tracePt t="124492" x="7248525" y="5608638"/>
          <p14:tracePt t="124501" x="7319963" y="5608638"/>
          <p14:tracePt t="124509" x="7392988" y="5599113"/>
          <p14:tracePt t="124517" x="7475538" y="5572125"/>
          <p14:tracePt t="124526" x="7602538" y="5545138"/>
          <p14:tracePt t="124534" x="7740650" y="5499100"/>
          <p14:tracePt t="124542" x="7850188" y="5472113"/>
          <p14:tracePt t="124550" x="7977188" y="5426075"/>
          <p14:tracePt t="124558" x="8150225" y="5353050"/>
          <p14:tracePt t="124566" x="8323263" y="5270500"/>
          <p14:tracePt t="124575" x="8488363" y="5197475"/>
          <p14:tracePt t="124583" x="8642350" y="5106988"/>
          <p14:tracePt t="124588" x="8815388" y="5006975"/>
          <p14:tracePt t="124597" x="8951913" y="4914900"/>
          <p14:tracePt t="124604" x="9097963" y="48418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074440"/>
            <a:ext cx="8867328" cy="47091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dim3 </a:t>
            </a:r>
            <a:r>
              <a:rPr lang="en-US" altLang="ja-JP" sz="2400" dirty="0" err="1"/>
              <a:t>dim_grid</a:t>
            </a:r>
            <a:r>
              <a:rPr lang="en-US" altLang="ja-JP" sz="2400" dirty="0"/>
              <a:t>(LENGTH/BLOCK_SIZE, 1); // For kernel call</a:t>
            </a:r>
          </a:p>
          <a:p>
            <a:pPr marL="327025" lvl="1" indent="0">
              <a:buNone/>
            </a:pPr>
            <a:r>
              <a:rPr lang="ja-JP" altLang="en-US" sz="2000" dirty="0"/>
              <a:t>ブロックによるグリッドの次元　（</a:t>
            </a:r>
            <a:r>
              <a:rPr lang="en-US" altLang="ja-JP" sz="2000" dirty="0"/>
              <a:t>2</a:t>
            </a:r>
            <a:r>
              <a:rPr lang="ja-JP" altLang="en-US" sz="2000" dirty="0"/>
              <a:t>次元</a:t>
            </a:r>
            <a:r>
              <a:rPr lang="en-US" altLang="ja-JP" sz="2000" dirty="0"/>
              <a:t>(3</a:t>
            </a:r>
            <a:r>
              <a:rPr lang="ja-JP" altLang="en-US" sz="2000" dirty="0"/>
              <a:t>次元の定義も</a:t>
            </a:r>
            <a:r>
              <a:rPr lang="en-US" altLang="ja-JP" sz="2000" dirty="0"/>
              <a:t>OK)</a:t>
            </a:r>
            <a:r>
              <a:rPr lang="ja-JP" altLang="en-US" sz="2000" dirty="0"/>
              <a:t>）</a:t>
            </a:r>
            <a:endParaRPr lang="en-US" altLang="ja-JP" sz="2000" dirty="0"/>
          </a:p>
          <a:p>
            <a:pPr marL="327025" lvl="1" indent="0">
              <a:buNone/>
            </a:pPr>
            <a:r>
              <a:rPr lang="ja-JP" altLang="en-US" sz="2000" dirty="0"/>
              <a:t>ブロック数　</a:t>
            </a:r>
            <a:r>
              <a:rPr lang="en-US" altLang="ja-JP" sz="2000" dirty="0" err="1"/>
              <a:t>dim_grid.x</a:t>
            </a:r>
            <a:r>
              <a:rPr lang="en-US" altLang="ja-JP" sz="2000" dirty="0"/>
              <a:t> * </a:t>
            </a:r>
            <a:r>
              <a:rPr lang="en-US" altLang="ja-JP" sz="2000" dirty="0" err="1"/>
              <a:t>dim_grid.y</a:t>
            </a:r>
            <a:endParaRPr lang="ja-JP" altLang="en-US" sz="2000" dirty="0"/>
          </a:p>
          <a:p>
            <a:pPr marL="0" indent="0">
              <a:buNone/>
            </a:pPr>
            <a:r>
              <a:rPr lang="en-US" altLang="ja-JP" sz="2400" dirty="0"/>
              <a:t>dim3 </a:t>
            </a:r>
            <a:r>
              <a:rPr lang="en-US" altLang="ja-JP" sz="2400" dirty="0" err="1"/>
              <a:t>dim_block</a:t>
            </a:r>
            <a:r>
              <a:rPr lang="en-US" altLang="ja-JP" sz="2400" dirty="0"/>
              <a:t>(BLOCK_SIZE, 1, 1); //</a:t>
            </a:r>
          </a:p>
          <a:p>
            <a:pPr marL="327025" lvl="1" indent="0">
              <a:buNone/>
            </a:pPr>
            <a:r>
              <a:rPr lang="ja-JP" altLang="en-US" sz="2000" dirty="0"/>
              <a:t>スレッドによるブロックの次元　（</a:t>
            </a:r>
            <a:r>
              <a:rPr lang="en-US" altLang="ja-JP" sz="2000" dirty="0"/>
              <a:t>3</a:t>
            </a:r>
            <a:r>
              <a:rPr lang="ja-JP" altLang="en-US" sz="2000" dirty="0"/>
              <a:t>次元）</a:t>
            </a:r>
            <a:endParaRPr lang="en-US" altLang="ja-JP" sz="2000" dirty="0"/>
          </a:p>
          <a:p>
            <a:pPr marL="327025" lvl="1" indent="0">
              <a:buNone/>
            </a:pPr>
            <a:r>
              <a:rPr lang="ja-JP" altLang="en-US" sz="2000" dirty="0"/>
              <a:t>スレッド数 </a:t>
            </a:r>
            <a:r>
              <a:rPr lang="en-US" altLang="ja-JP" sz="2000" dirty="0" err="1"/>
              <a:t>dim_block.x</a:t>
            </a:r>
            <a:r>
              <a:rPr lang="en-US" altLang="ja-JP" sz="2000" dirty="0"/>
              <a:t> * </a:t>
            </a:r>
            <a:r>
              <a:rPr lang="en-US" altLang="ja-JP" sz="2000" dirty="0" err="1"/>
              <a:t>dim_block.y</a:t>
            </a:r>
            <a:r>
              <a:rPr lang="en-US" altLang="ja-JP" sz="2000" dirty="0"/>
              <a:t>* </a:t>
            </a:r>
            <a:r>
              <a:rPr lang="en-US" altLang="ja-JP" sz="2000" dirty="0" err="1"/>
              <a:t>dim_block.z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…..</a:t>
            </a:r>
          </a:p>
          <a:p>
            <a:pPr marL="0" indent="0">
              <a:buNone/>
            </a:pPr>
            <a:r>
              <a:rPr lang="en-US" altLang="ja-JP" sz="2400" dirty="0"/>
              <a:t>Sample1Kernel&lt;&lt;&lt;</a:t>
            </a:r>
            <a:r>
              <a:rPr lang="en-US" altLang="ja-JP" sz="2400" dirty="0" err="1"/>
              <a:t>dim_grid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dim_block</a:t>
            </a:r>
            <a:r>
              <a:rPr lang="en-US" altLang="ja-JP" sz="2400" dirty="0"/>
              <a:t>&gt;&gt;&gt;(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/>
              <a:t>dim3:</a:t>
            </a:r>
            <a:r>
              <a:rPr lang="ja-JP" altLang="en-US" sz="2400" dirty="0"/>
              <a:t> 組み込みデバイス変数</a:t>
            </a:r>
            <a:r>
              <a:rPr lang="en-US" altLang="ja-JP" sz="2400" dirty="0"/>
              <a:t>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&lt;&lt;&lt;… &gt;&gt;&gt; </a:t>
            </a:r>
            <a:r>
              <a:rPr lang="ja-JP" altLang="en-US" sz="2400" dirty="0"/>
              <a:t>が</a:t>
            </a:r>
            <a:r>
              <a:rPr lang="en-US" altLang="ja-JP" sz="2400" dirty="0" err="1"/>
              <a:t>CUDA</a:t>
            </a:r>
            <a:r>
              <a:rPr lang="ja-JP" altLang="en-US" sz="2400" dirty="0"/>
              <a:t>独特の記法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9335" y="188640"/>
            <a:ext cx="6495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Kernel </a:t>
            </a:r>
            <a:r>
              <a:rPr lang="ja-JP" altLang="en-US" sz="3200" dirty="0"/>
              <a:t>呼び出し</a:t>
            </a:r>
            <a:r>
              <a:rPr lang="en-US" altLang="ja-JP" sz="3200" dirty="0"/>
              <a:t> (host: sample1.cu)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A634E9C-A515-441C-A42D-68BF8E035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00"/>
    </mc:Choice>
    <mc:Fallback xmlns="">
      <p:transition spd="slow" advTm="11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5" x="8150225" y="3629025"/>
          <p14:tracePt t="642" x="7585075" y="3611563"/>
          <p14:tracePt t="651" x="7037388" y="3511550"/>
          <p14:tracePt t="660" x="6618288" y="3465513"/>
          <p14:tracePt t="667" x="6291263" y="3402013"/>
          <p14:tracePt t="677" x="6043613" y="3375025"/>
          <p14:tracePt t="683" x="5862638" y="3355975"/>
          <p14:tracePt t="693" x="5734050" y="3328988"/>
          <p14:tracePt t="699" x="5643563" y="3309938"/>
          <p14:tracePt t="707" x="5570538" y="3309938"/>
          <p14:tracePt t="715" x="5524500" y="3302000"/>
          <p14:tracePt t="723" x="5507038" y="3302000"/>
          <p14:tracePt t="794" x="5470525" y="3292475"/>
          <p14:tracePt t="810" x="5461000" y="3292475"/>
          <p14:tracePt t="818" x="5434013" y="3282950"/>
          <p14:tracePt t="826" x="5424488" y="3273425"/>
          <p14:tracePt t="834" x="5414963" y="3265488"/>
          <p14:tracePt t="842" x="5405438" y="3255963"/>
          <p14:tracePt t="850" x="5397500" y="3236913"/>
          <p14:tracePt t="859" x="5387975" y="3228975"/>
          <p14:tracePt t="866" x="5387975" y="3219450"/>
          <p14:tracePt t="882" x="5378450" y="3209925"/>
          <p14:tracePt t="891" x="5378450" y="3200400"/>
          <p14:tracePt t="898" x="5368925" y="3192463"/>
          <p14:tracePt t="1069" x="5368925" y="3200400"/>
          <p14:tracePt t="1076" x="5351463" y="3219450"/>
          <p14:tracePt t="1085" x="5341938" y="3228975"/>
          <p14:tracePt t="1092" x="5324475" y="3246438"/>
          <p14:tracePt t="1322" x="5297488" y="3255963"/>
          <p14:tracePt t="1330" x="5260975" y="3273425"/>
          <p14:tracePt t="1339" x="5205413" y="3282950"/>
          <p14:tracePt t="1347" x="5178425" y="3292475"/>
          <p14:tracePt t="1355" x="5132388" y="3292475"/>
          <p14:tracePt t="1363" x="5105400" y="3302000"/>
          <p14:tracePt t="1371" x="5059363" y="3338513"/>
          <p14:tracePt t="1379" x="5032375" y="3346450"/>
          <p14:tracePt t="1387" x="4986338" y="3355975"/>
          <p14:tracePt t="1403" x="4941888" y="3365500"/>
          <p14:tracePt t="1414" x="4941888" y="3375025"/>
          <p14:tracePt t="1430" x="4932363" y="3375025"/>
          <p14:tracePt t="1435" x="4922838" y="3382963"/>
          <p14:tracePt t="4442" x="4876800" y="3328988"/>
          <p14:tracePt t="4453" x="4813300" y="3265488"/>
          <p14:tracePt t="4458" x="4740275" y="3192463"/>
          <p14:tracePt t="4468" x="4676775" y="3127375"/>
          <p14:tracePt t="4476" x="4603750" y="3027363"/>
          <p14:tracePt t="4484" x="4521200" y="2927350"/>
          <p14:tracePt t="4493" x="4448175" y="2844800"/>
          <p14:tracePt t="4499" x="4348163" y="2735263"/>
          <p14:tracePt t="4510" x="4238625" y="2635250"/>
          <p14:tracePt t="4515" x="4121150" y="2517775"/>
          <p14:tracePt t="4523" x="4021138" y="2398713"/>
          <p14:tracePt t="4531" x="3929063" y="2289175"/>
          <p14:tracePt t="4539" x="3810000" y="2152650"/>
          <p14:tracePt t="4547" x="3719513" y="2052638"/>
          <p14:tracePt t="4555" x="3656013" y="1970088"/>
          <p14:tracePt t="4563" x="3563938" y="1870075"/>
          <p14:tracePt t="4571" x="3500438" y="1804988"/>
          <p14:tracePt t="4579" x="3427413" y="1714500"/>
          <p14:tracePt t="4587" x="3354388" y="1631950"/>
          <p14:tracePt t="4595" x="3309938" y="1568450"/>
          <p14:tracePt t="4602" x="3273425" y="1522413"/>
          <p14:tracePt t="4610" x="3217863" y="1468438"/>
          <p14:tracePt t="4618" x="3200400" y="1449388"/>
          <p14:tracePt t="4626" x="3171825" y="1431925"/>
          <p14:tracePt t="4634" x="3154363" y="1412875"/>
          <p14:tracePt t="4658" x="3144838" y="1404938"/>
          <p14:tracePt t="4723" x="3127375" y="1404938"/>
          <p14:tracePt t="4731" x="3090863" y="1358900"/>
          <p14:tracePt t="4739" x="3044825" y="1322388"/>
          <p14:tracePt t="4747" x="2962275" y="1285875"/>
          <p14:tracePt t="4755" x="2881313" y="1239838"/>
          <p14:tracePt t="4763" x="2825750" y="1222375"/>
          <p14:tracePt t="4772" x="2725738" y="1176338"/>
          <p14:tracePt t="4779" x="2643188" y="1149350"/>
          <p14:tracePt t="4786" x="2598738" y="1112838"/>
          <p14:tracePt t="4794" x="2516188" y="1085850"/>
          <p14:tracePt t="4802" x="2452688" y="1049338"/>
          <p14:tracePt t="4810" x="2397125" y="1020763"/>
          <p14:tracePt t="4818" x="2324100" y="984250"/>
          <p14:tracePt t="4826" x="2287588" y="976313"/>
          <p14:tracePt t="4834" x="2243138" y="939800"/>
          <p14:tracePt t="4844" x="2206625" y="920750"/>
          <p14:tracePt t="4850" x="2179638" y="911225"/>
          <p14:tracePt t="4857" x="2124075" y="884238"/>
          <p14:tracePt t="4866" x="2106613" y="866775"/>
          <p14:tracePt t="4875" x="2070100" y="857250"/>
          <p14:tracePt t="4884" x="2024063" y="839788"/>
          <p14:tracePt t="4892" x="1997075" y="830263"/>
          <p14:tracePt t="4898" x="1968500" y="811213"/>
          <p14:tracePt t="4909" x="1924050" y="803275"/>
          <p14:tracePt t="4916" x="1895475" y="784225"/>
          <p14:tracePt t="4924" x="1878013" y="784225"/>
          <p14:tracePt t="4931" x="1868488" y="784225"/>
          <p14:tracePt t="4939" x="1860550" y="784225"/>
          <p14:tracePt t="5085" x="1851025" y="774700"/>
          <p14:tracePt t="5394" x="1931988" y="774700"/>
          <p14:tracePt t="5402" x="2097088" y="774700"/>
          <p14:tracePt t="5410" x="2243138" y="774700"/>
          <p14:tracePt t="5418" x="2389188" y="774700"/>
          <p14:tracePt t="5426" x="2533650" y="774700"/>
          <p14:tracePt t="5434" x="2662238" y="774700"/>
          <p14:tracePt t="5442" x="2735263" y="774700"/>
          <p14:tracePt t="5450" x="2762250" y="774700"/>
          <p14:tracePt t="5459" x="2781300" y="774700"/>
          <p14:tracePt t="5547" x="2798763" y="774700"/>
          <p14:tracePt t="5596" x="2852738" y="774700"/>
          <p14:tracePt t="5606" x="2925763" y="774700"/>
          <p14:tracePt t="5610" x="3017838" y="774700"/>
          <p14:tracePt t="5618" x="3090863" y="774700"/>
          <p14:tracePt t="5626" x="3181350" y="774700"/>
          <p14:tracePt t="5634" x="3236913" y="774700"/>
          <p14:tracePt t="5642" x="3300413" y="774700"/>
          <p14:tracePt t="5650" x="3354388" y="774700"/>
          <p14:tracePt t="5658" x="3390900" y="774700"/>
          <p14:tracePt t="5666" x="3419475" y="774700"/>
          <p14:tracePt t="5674" x="3455988" y="774700"/>
          <p14:tracePt t="5682" x="3473450" y="774700"/>
          <p14:tracePt t="7234" x="3473450" y="784225"/>
          <p14:tracePt t="9404" x="3473450" y="793750"/>
          <p14:tracePt t="9411" x="3463925" y="793750"/>
          <p14:tracePt t="9418" x="3427413" y="811213"/>
          <p14:tracePt t="9426" x="3382963" y="857250"/>
          <p14:tracePt t="9435" x="3354388" y="884238"/>
          <p14:tracePt t="9442" x="3309938" y="911225"/>
          <p14:tracePt t="9451" x="3273425" y="957263"/>
          <p14:tracePt t="9459" x="3254375" y="993775"/>
          <p14:tracePt t="9467" x="3236913" y="1012825"/>
          <p14:tracePt t="9476" x="3227388" y="1020763"/>
          <p14:tracePt t="9483" x="3208338" y="1030288"/>
          <p14:tracePt t="9497" x="3200400" y="1030288"/>
          <p14:tracePt t="9497" x="3190875" y="1030288"/>
          <p14:tracePt t="9506" x="3181350" y="1039813"/>
          <p14:tracePt t="9514" x="3163888" y="1049338"/>
          <p14:tracePt t="9530" x="3144838" y="1057275"/>
          <p14:tracePt t="9537" x="3127375" y="1076325"/>
          <p14:tracePt t="9546" x="3108325" y="1085850"/>
          <p14:tracePt t="9554" x="3090863" y="1112838"/>
          <p14:tracePt t="9563" x="3063875" y="1130300"/>
          <p14:tracePt t="9570" x="2998788" y="1149350"/>
          <p14:tracePt t="9578" x="2954338" y="1185863"/>
          <p14:tracePt t="9586" x="2889250" y="1212850"/>
          <p14:tracePt t="9594" x="2852738" y="1222375"/>
          <p14:tracePt t="9603" x="2798763" y="1258888"/>
          <p14:tracePt t="9615" x="2744788" y="1268413"/>
          <p14:tracePt t="9619" x="2698750" y="1295400"/>
          <p14:tracePt t="9628" x="2671763" y="1303338"/>
          <p14:tracePt t="9634" x="2635250" y="1312863"/>
          <p14:tracePt t="9642" x="2606675" y="1312863"/>
          <p14:tracePt t="9650" x="2598738" y="1322388"/>
          <p14:tracePt t="9658" x="2589213" y="1322388"/>
          <p14:tracePt t="9666" x="2579688" y="1322388"/>
          <p14:tracePt t="9681" x="2570163" y="1331913"/>
          <p14:tracePt t="9690" x="2552700" y="1331913"/>
          <p14:tracePt t="9698" x="2543175" y="1339850"/>
          <p14:tracePt t="9706" x="2516188" y="1358900"/>
          <p14:tracePt t="9714" x="2462213" y="1368425"/>
          <p14:tracePt t="9722" x="2389188" y="1376363"/>
          <p14:tracePt t="9730" x="2287588" y="1422400"/>
          <p14:tracePt t="9738" x="2197100" y="1431925"/>
          <p14:tracePt t="9746" x="2078038" y="1449388"/>
          <p14:tracePt t="9754" x="1987550" y="1477963"/>
          <p14:tracePt t="9763" x="1914525" y="1477963"/>
          <p14:tracePt t="9770" x="1814513" y="1485900"/>
          <p14:tracePt t="9780" x="1741488" y="1504950"/>
          <p14:tracePt t="9787" x="1668463" y="1514475"/>
          <p14:tracePt t="9795" x="1604963" y="1514475"/>
          <p14:tracePt t="9803" x="1549400" y="1514475"/>
          <p14:tracePt t="9813" x="1495425" y="1514475"/>
          <p14:tracePt t="9818" x="1449388" y="1514475"/>
          <p14:tracePt t="9826" x="1412875" y="1514475"/>
          <p14:tracePt t="9833" x="1385888" y="1514475"/>
          <p14:tracePt t="9842" x="1339850" y="1514475"/>
          <p14:tracePt t="9850" x="1285875" y="1514475"/>
          <p14:tracePt t="9858" x="1249363" y="1514475"/>
          <p14:tracePt t="9865" x="1193800" y="1514475"/>
          <p14:tracePt t="9874" x="1139825" y="1514475"/>
          <p14:tracePt t="9892" x="1066800" y="1514475"/>
          <p14:tracePt t="9898" x="1039813" y="1514475"/>
          <p14:tracePt t="9907" x="1020763" y="1514475"/>
          <p14:tracePt t="10251" x="1011238" y="1504950"/>
          <p14:tracePt t="10259" x="1011238" y="1495425"/>
          <p14:tracePt t="10269" x="1011238" y="1477963"/>
          <p14:tracePt t="10275" x="1030288" y="1468438"/>
          <p14:tracePt t="10522" x="1039813" y="1468438"/>
          <p14:tracePt t="10530" x="1066800" y="1468438"/>
          <p14:tracePt t="10538" x="1093788" y="1468438"/>
          <p14:tracePt t="10546" x="1120775" y="1468438"/>
          <p14:tracePt t="10554" x="1130300" y="1468438"/>
          <p14:tracePt t="10562" x="1139825" y="1468438"/>
          <p14:tracePt t="10570" x="1157288" y="1468438"/>
          <p14:tracePt t="10578" x="1176338" y="1485900"/>
          <p14:tracePt t="10594" x="1185863" y="1485900"/>
          <p14:tracePt t="10602" x="1203325" y="1495425"/>
          <p14:tracePt t="10610" x="1212850" y="1495425"/>
          <p14:tracePt t="10620" x="1249363" y="1504950"/>
          <p14:tracePt t="10626" x="1258888" y="1504950"/>
          <p14:tracePt t="10635" x="1276350" y="1514475"/>
          <p14:tracePt t="10642" x="1293813" y="1514475"/>
          <p14:tracePt t="10651" x="1303338" y="1514475"/>
          <p14:tracePt t="10659" x="1312863" y="1514475"/>
          <p14:tracePt t="10667" x="1330325" y="1514475"/>
          <p14:tracePt t="10677" x="1349375" y="1541463"/>
          <p14:tracePt t="10939" x="1285875" y="1550988"/>
          <p14:tracePt t="10948" x="1212850" y="1558925"/>
          <p14:tracePt t="10956" x="1149350" y="1558925"/>
          <p14:tracePt t="10964" x="1057275" y="1577975"/>
          <p14:tracePt t="10971" x="974725" y="1595438"/>
          <p14:tracePt t="10979" x="884238" y="1614488"/>
          <p14:tracePt t="10987" x="830263" y="1614488"/>
          <p14:tracePt t="10996" x="765175" y="1624013"/>
          <p14:tracePt t="11004" x="674688" y="1624013"/>
          <p14:tracePt t="11012" x="647700" y="1624013"/>
          <p14:tracePt t="11019" x="620713" y="1624013"/>
          <p14:tracePt t="11027" x="611188" y="1624013"/>
          <p14:tracePt t="11050" x="601663" y="1624013"/>
          <p14:tracePt t="11108" x="584200" y="1624013"/>
          <p14:tracePt t="11115" x="565150" y="1604963"/>
          <p14:tracePt t="11125" x="555625" y="1595438"/>
          <p14:tracePt t="11131" x="555625" y="1577975"/>
          <p14:tracePt t="11142" x="547688" y="1550988"/>
          <p14:tracePt t="11147" x="528638" y="1522413"/>
          <p14:tracePt t="11154" x="519113" y="1504950"/>
          <p14:tracePt t="11162" x="511175" y="1458913"/>
          <p14:tracePt t="11170" x="501650" y="1431925"/>
          <p14:tracePt t="11178" x="492125" y="1404938"/>
          <p14:tracePt t="11185" x="465138" y="1368425"/>
          <p14:tracePt t="11194" x="455613" y="1339850"/>
          <p14:tracePt t="11202" x="455613" y="1312863"/>
          <p14:tracePt t="11210" x="455613" y="1285875"/>
          <p14:tracePt t="11218" x="446088" y="1258888"/>
          <p14:tracePt t="11226" x="446088" y="1231900"/>
          <p14:tracePt t="11234" x="446088" y="1203325"/>
          <p14:tracePt t="11242" x="446088" y="1176338"/>
          <p14:tracePt t="11250" x="446088" y="1158875"/>
          <p14:tracePt t="11258" x="446088" y="1139825"/>
          <p14:tracePt t="11266" x="446088" y="1122363"/>
          <p14:tracePt t="11274" x="474663" y="1093788"/>
          <p14:tracePt t="11283" x="492125" y="1076325"/>
          <p14:tracePt t="11291" x="501650" y="1066800"/>
          <p14:tracePt t="11300" x="519113" y="1057275"/>
          <p14:tracePt t="11316" x="574675" y="1030288"/>
          <p14:tracePt t="11323" x="628650" y="1030288"/>
          <p14:tracePt t="11330" x="701675" y="1030288"/>
          <p14:tracePt t="11338" x="793750" y="1030288"/>
          <p14:tracePt t="11347" x="903288" y="1030288"/>
          <p14:tracePt t="11356" x="1011238" y="1030288"/>
          <p14:tracePt t="11363" x="1112838" y="1030288"/>
          <p14:tracePt t="11371" x="1203325" y="1057275"/>
          <p14:tracePt t="11379" x="1266825" y="1066800"/>
          <p14:tracePt t="11387" x="1293813" y="1085850"/>
          <p14:tracePt t="11395" x="1312863" y="1093788"/>
          <p14:tracePt t="11419" x="1322388" y="1103313"/>
          <p14:tracePt t="11506" x="1322388" y="1130300"/>
          <p14:tracePt t="11515" x="1322388" y="1149350"/>
          <p14:tracePt t="11522" x="1322388" y="1176338"/>
          <p14:tracePt t="11530" x="1312863" y="1195388"/>
          <p14:tracePt t="11538" x="1312863" y="1222375"/>
          <p14:tracePt t="11546" x="1303338" y="1239838"/>
          <p14:tracePt t="11554" x="1285875" y="1258888"/>
          <p14:tracePt t="11562" x="1276350" y="1285875"/>
          <p14:tracePt t="11570" x="1266825" y="1285875"/>
          <p14:tracePt t="11578" x="1239838" y="1303338"/>
          <p14:tracePt t="11586" x="1230313" y="1312863"/>
          <p14:tracePt t="11594" x="1212850" y="1331913"/>
          <p14:tracePt t="11602" x="1193800" y="1339850"/>
          <p14:tracePt t="11610" x="1185863" y="1339850"/>
          <p14:tracePt t="11618" x="1157288" y="1339850"/>
          <p14:tracePt t="11626" x="1139825" y="1358900"/>
          <p14:tracePt t="11634" x="1130300" y="1368425"/>
          <p14:tracePt t="11642" x="1112838" y="1376363"/>
          <p14:tracePt t="11650" x="1093788" y="1385888"/>
          <p14:tracePt t="11659" x="1076325" y="1395413"/>
          <p14:tracePt t="11666" x="1030288" y="1431925"/>
          <p14:tracePt t="11674" x="1003300" y="1441450"/>
          <p14:tracePt t="11682" x="957263" y="1458913"/>
          <p14:tracePt t="11690" x="930275" y="1485900"/>
          <p14:tracePt t="11698" x="884238" y="1514475"/>
          <p14:tracePt t="11706" x="857250" y="1522413"/>
          <p14:tracePt t="11716" x="811213" y="1550988"/>
          <p14:tracePt t="11722" x="774700" y="1568450"/>
          <p14:tracePt t="11730" x="774700" y="1577975"/>
          <p14:tracePt t="11738" x="765175" y="1587500"/>
          <p14:tracePt t="11746" x="747713" y="1587500"/>
          <p14:tracePt t="11754" x="738188" y="1587500"/>
          <p14:tracePt t="11890" x="728663" y="1587500"/>
          <p14:tracePt t="11899" x="711200" y="1587500"/>
          <p14:tracePt t="11908" x="684213" y="1587500"/>
          <p14:tracePt t="11918" x="628650" y="1568450"/>
          <p14:tracePt t="11923" x="620713" y="1558925"/>
          <p14:tracePt t="11931" x="611188" y="1541463"/>
          <p14:tracePt t="11941" x="574675" y="1504950"/>
          <p14:tracePt t="11947" x="565150" y="1468438"/>
          <p14:tracePt t="11955" x="555625" y="1449388"/>
          <p14:tracePt t="11963" x="547688" y="1422400"/>
          <p14:tracePt t="11971" x="538163" y="1404938"/>
          <p14:tracePt t="11979" x="528638" y="1376363"/>
          <p14:tracePt t="11986" x="528638" y="1358900"/>
          <p14:tracePt t="11995" x="528638" y="1322388"/>
          <p14:tracePt t="12002" x="519113" y="1322388"/>
          <p14:tracePt t="12011" x="519113" y="1312863"/>
          <p14:tracePt t="12030" x="519113" y="1295400"/>
          <p14:tracePt t="12037" x="519113" y="1285875"/>
          <p14:tracePt t="12042" x="519113" y="1276350"/>
          <p14:tracePt t="12059" x="519113" y="1268413"/>
          <p14:tracePt t="12067" x="519113" y="1258888"/>
          <p14:tracePt t="12083" x="538163" y="1239838"/>
          <p14:tracePt t="12092" x="565150" y="1231900"/>
          <p14:tracePt t="12099" x="592138" y="1231900"/>
          <p14:tracePt t="12108" x="655638" y="1212850"/>
          <p14:tracePt t="12115" x="711200" y="1195388"/>
          <p14:tracePt t="12122" x="801688" y="1195388"/>
          <p14:tracePt t="12131" x="903288" y="1195388"/>
          <p14:tracePt t="12142" x="993775" y="1195388"/>
          <p14:tracePt t="12147" x="1084263" y="1195388"/>
          <p14:tracePt t="12157" x="1139825" y="1195388"/>
          <p14:tracePt t="12163" x="1166813" y="1195388"/>
          <p14:tracePt t="12172" x="1212850" y="1212850"/>
          <p14:tracePt t="12179" x="1222375" y="1222375"/>
          <p14:tracePt t="12221" x="1222375" y="1231900"/>
          <p14:tracePt t="12260" x="1222375" y="1239838"/>
          <p14:tracePt t="12267" x="1222375" y="1268413"/>
          <p14:tracePt t="12276" x="1222375" y="1276350"/>
          <p14:tracePt t="12283" x="1222375" y="1312863"/>
          <p14:tracePt t="12293" x="1212850" y="1331913"/>
          <p14:tracePt t="12299" x="1203325" y="1358900"/>
          <p14:tracePt t="12309" x="1176338" y="1385888"/>
          <p14:tracePt t="12316" x="1176338" y="1404938"/>
          <p14:tracePt t="12325" x="1176338" y="1441450"/>
          <p14:tracePt t="12330" x="1157288" y="1458913"/>
          <p14:tracePt t="12341" x="1149350" y="1477963"/>
          <p14:tracePt t="12347" x="1149350" y="1485900"/>
          <p14:tracePt t="12355" x="1139825" y="1495425"/>
          <p14:tracePt t="12379" x="1139825" y="1504950"/>
          <p14:tracePt t="12387" x="1139825" y="1514475"/>
          <p14:tracePt t="12411" x="1130300" y="1522413"/>
          <p14:tracePt t="12419" x="1120775" y="1531938"/>
          <p14:tracePt t="12427" x="1103313" y="1550988"/>
          <p14:tracePt t="12435" x="1076325" y="1568450"/>
          <p14:tracePt t="12444" x="1047750" y="1577975"/>
          <p14:tracePt t="12450" x="1020763" y="1595438"/>
          <p14:tracePt t="12460" x="993775" y="1614488"/>
          <p14:tracePt t="12467" x="974725" y="1624013"/>
          <p14:tracePt t="12474" x="939800" y="1651000"/>
          <p14:tracePt t="12483" x="920750" y="1660525"/>
          <p14:tracePt t="12491" x="903288" y="1668463"/>
          <p14:tracePt t="12499" x="884238" y="1677988"/>
          <p14:tracePt t="12508" x="866775" y="1697038"/>
          <p14:tracePt t="12514" x="847725" y="1714500"/>
          <p14:tracePt t="12522" x="830263" y="1724025"/>
          <p14:tracePt t="12674" x="820738" y="1724025"/>
          <p14:tracePt t="12682" x="811213" y="1724025"/>
          <p14:tracePt t="12690" x="784225" y="1724025"/>
          <p14:tracePt t="12699" x="757238" y="1697038"/>
          <p14:tracePt t="12710" x="738188" y="1677988"/>
          <p14:tracePt t="12715" x="692150" y="1624013"/>
          <p14:tracePt t="12725" x="638175" y="1595438"/>
          <p14:tracePt t="12732" x="592138" y="1558925"/>
          <p14:tracePt t="12739" x="547688" y="1504950"/>
          <p14:tracePt t="12747" x="482600" y="1449388"/>
          <p14:tracePt t="12754" x="438150" y="1431925"/>
          <p14:tracePt t="12762" x="392113" y="1412875"/>
          <p14:tracePt t="12770" x="373063" y="1385888"/>
          <p14:tracePt t="12778" x="365125" y="1385888"/>
          <p14:tracePt t="12786" x="355600" y="1376363"/>
          <p14:tracePt t="12805" x="346075" y="1368425"/>
          <p14:tracePt t="12859" x="336550" y="1358900"/>
          <p14:tracePt t="12867" x="336550" y="1349375"/>
          <p14:tracePt t="12875" x="336550" y="1322388"/>
          <p14:tracePt t="12884" x="336550" y="1312863"/>
          <p14:tracePt t="12896" x="336550" y="1285875"/>
          <p14:tracePt t="12899" x="336550" y="1276350"/>
          <p14:tracePt t="12908" x="336550" y="1258888"/>
          <p14:tracePt t="12915" x="355600" y="1222375"/>
          <p14:tracePt t="12924" x="392113" y="1195388"/>
          <p14:tracePt t="12931" x="409575" y="1176338"/>
          <p14:tracePt t="12939" x="428625" y="1149350"/>
          <p14:tracePt t="12947" x="465138" y="1122363"/>
          <p14:tracePt t="12955" x="482600" y="1103313"/>
          <p14:tracePt t="12963" x="511175" y="1066800"/>
          <p14:tracePt t="12971" x="538163" y="1057275"/>
          <p14:tracePt t="12979" x="574675" y="1049338"/>
          <p14:tracePt t="12987" x="601663" y="1030288"/>
          <p14:tracePt t="12995" x="628650" y="1020763"/>
          <p14:tracePt t="13002" x="674688" y="1020763"/>
          <p14:tracePt t="13010" x="684213" y="1012825"/>
          <p14:tracePt t="13019" x="701675" y="1012825"/>
          <p14:tracePt t="13027" x="728663" y="1003300"/>
          <p14:tracePt t="13178" x="728663" y="1020763"/>
          <p14:tracePt t="13186" x="747713" y="1039813"/>
          <p14:tracePt t="13194" x="747713" y="1057275"/>
          <p14:tracePt t="13202" x="757238" y="1076325"/>
          <p14:tracePt t="13210" x="774700" y="1093788"/>
          <p14:tracePt t="13218" x="784225" y="1103313"/>
          <p14:tracePt t="13226" x="793750" y="1112838"/>
          <p14:tracePt t="13234" x="801688" y="1122363"/>
          <p14:tracePt t="13250" x="801688" y="1130300"/>
          <p14:tracePt t="13325" x="811213" y="1158875"/>
          <p14:tracePt t="13331" x="830263" y="1166813"/>
          <p14:tracePt t="13339" x="866775" y="1176338"/>
          <p14:tracePt t="13347" x="884238" y="1176338"/>
          <p14:tracePt t="13355" x="920750" y="1185863"/>
          <p14:tracePt t="13363" x="974725" y="1212850"/>
          <p14:tracePt t="13371" x="1003300" y="1212850"/>
          <p14:tracePt t="13379" x="1030288" y="1212850"/>
          <p14:tracePt t="13387" x="1039813" y="1212850"/>
          <p14:tracePt t="13395" x="1057275" y="1212850"/>
          <p14:tracePt t="13601" x="1066800" y="1249363"/>
          <p14:tracePt t="13610" x="1066800" y="1276350"/>
          <p14:tracePt t="13618" x="1057275" y="1303338"/>
          <p14:tracePt t="13626" x="1047750" y="1322388"/>
          <p14:tracePt t="13634" x="1020763" y="1368425"/>
          <p14:tracePt t="13644" x="1020763" y="1376363"/>
          <p14:tracePt t="13651" x="1011238" y="1404938"/>
          <p14:tracePt t="13660" x="1003300" y="1412875"/>
          <p14:tracePt t="13667" x="984250" y="1431925"/>
          <p14:tracePt t="13677" x="974725" y="1449388"/>
          <p14:tracePt t="13787" x="974725" y="1458913"/>
          <p14:tracePt t="13811" x="966788" y="1458913"/>
          <p14:tracePt t="13835" x="930275" y="1458913"/>
          <p14:tracePt t="13845" x="893763" y="1458913"/>
          <p14:tracePt t="13851" x="857250" y="1477963"/>
          <p14:tracePt t="13859" x="830263" y="1495425"/>
          <p14:tracePt t="13867" x="784225" y="1495425"/>
          <p14:tracePt t="13878" x="774700" y="1504950"/>
          <p14:tracePt t="14327" x="765175" y="1514475"/>
          <p14:tracePt t="14438" x="765175" y="1522413"/>
          <p14:tracePt t="14445" x="765175" y="1531938"/>
          <p14:tracePt t="14461" x="774700" y="1531938"/>
          <p14:tracePt t="14467" x="793750" y="1541463"/>
          <p14:tracePt t="14515" x="811213" y="1541463"/>
          <p14:tracePt t="14529" x="820738" y="1541463"/>
          <p14:tracePt t="14548" x="838200" y="1541463"/>
          <p14:tracePt t="14556" x="857250" y="1541463"/>
          <p14:tracePt t="14563" x="874713" y="1541463"/>
          <p14:tracePt t="14571" x="884238" y="1541463"/>
          <p14:tracePt t="14579" x="903288" y="1541463"/>
          <p14:tracePt t="14588" x="920750" y="1541463"/>
          <p14:tracePt t="14594" x="957263" y="1541463"/>
          <p14:tracePt t="14602" x="966788" y="1541463"/>
          <p14:tracePt t="14610" x="1011238" y="1541463"/>
          <p14:tracePt t="14618" x="1020763" y="1541463"/>
          <p14:tracePt t="14626" x="1039813" y="1541463"/>
          <p14:tracePt t="14642" x="1047750" y="1531938"/>
          <p14:tracePt t="14658" x="1057275" y="1531938"/>
          <p14:tracePt t="14667" x="1076325" y="1531938"/>
          <p14:tracePt t="14681" x="1084263" y="1531938"/>
          <p14:tracePt t="14684" x="1093788" y="1531938"/>
          <p14:tracePt t="14693" x="1120775" y="1531938"/>
          <p14:tracePt t="14699" x="1139825" y="1531938"/>
          <p14:tracePt t="14708" x="1166813" y="1531938"/>
          <p14:tracePt t="14715" x="1193800" y="1541463"/>
          <p14:tracePt t="14726" x="1239838" y="1558925"/>
          <p14:tracePt t="14729" x="1266825" y="1558925"/>
          <p14:tracePt t="14737" x="1285875" y="1568450"/>
          <p14:tracePt t="14746" x="1312863" y="1568450"/>
          <p14:tracePt t="14754" x="1358900" y="1587500"/>
          <p14:tracePt t="14764" x="1366838" y="1587500"/>
          <p14:tracePt t="15076" x="1376363" y="1587500"/>
          <p14:tracePt t="15085" x="1385888" y="1595438"/>
          <p14:tracePt t="15091" x="1385888" y="1604963"/>
          <p14:tracePt t="15532" x="1412875" y="1587500"/>
          <p14:tracePt t="15539" x="1449388" y="1577975"/>
          <p14:tracePt t="15547" x="1504950" y="1558925"/>
          <p14:tracePt t="15555" x="1549400" y="1541463"/>
          <p14:tracePt t="15566" x="1631950" y="1504950"/>
          <p14:tracePt t="15571" x="1704975" y="1477963"/>
          <p14:tracePt t="15581" x="1741488" y="1468438"/>
          <p14:tracePt t="15587" x="1795463" y="1449388"/>
          <p14:tracePt t="15595" x="1851025" y="1441450"/>
          <p14:tracePt t="15603" x="1914525" y="1412875"/>
          <p14:tracePt t="15614" x="1931988" y="1404938"/>
          <p14:tracePt t="15618" x="1951038" y="1395413"/>
          <p14:tracePt t="15628" x="1960563" y="1395413"/>
          <p14:tracePt t="15730" x="1978025" y="1404938"/>
          <p14:tracePt t="15738" x="1987550" y="1412875"/>
          <p14:tracePt t="15754" x="1987550" y="1422400"/>
          <p14:tracePt t="15762" x="1997075" y="1449388"/>
          <p14:tracePt t="15770" x="1997075" y="1458913"/>
          <p14:tracePt t="15794" x="1997075" y="1477963"/>
          <p14:tracePt t="15810" x="1997075" y="1485900"/>
          <p14:tracePt t="15930" x="2005013" y="1495425"/>
          <p14:tracePt t="16075" x="2014538" y="1495425"/>
          <p14:tracePt t="16083" x="2024063" y="1504950"/>
          <p14:tracePt t="16091" x="2033588" y="1514475"/>
          <p14:tracePt t="16107" x="2033588" y="1522413"/>
          <p14:tracePt t="16124" x="2041525" y="1531938"/>
          <p14:tracePt t="16402" x="2041525" y="1541463"/>
          <p14:tracePt t="16410" x="2041525" y="1558925"/>
          <p14:tracePt t="16418" x="2041525" y="1568450"/>
          <p14:tracePt t="16426" x="2041525" y="1587500"/>
          <p14:tracePt t="16434" x="2041525" y="1614488"/>
          <p14:tracePt t="16442" x="2041525" y="1624013"/>
          <p14:tracePt t="16450" x="2041525" y="1631950"/>
          <p14:tracePt t="16458" x="2041525" y="1641475"/>
          <p14:tracePt t="16466" x="2041525" y="1651000"/>
          <p14:tracePt t="16474" x="2041525" y="1668463"/>
          <p14:tracePt t="16482" x="2033588" y="1677988"/>
          <p14:tracePt t="16491" x="2024063" y="1697038"/>
          <p14:tracePt t="16498" x="2024063" y="1704975"/>
          <p14:tracePt t="16507" x="2014538" y="1704975"/>
          <p14:tracePt t="16514" x="2005013" y="1731963"/>
          <p14:tracePt t="16530" x="1987550" y="1768475"/>
          <p14:tracePt t="16538" x="1987550" y="1787525"/>
          <p14:tracePt t="16546" x="1978025" y="1797050"/>
          <p14:tracePt t="16554" x="1968500" y="1814513"/>
          <p14:tracePt t="16562" x="1968500" y="1824038"/>
          <p14:tracePt t="16570" x="1968500" y="1833563"/>
          <p14:tracePt t="16578" x="1968500" y="1860550"/>
          <p14:tracePt t="16594" x="1968500" y="1870075"/>
          <p14:tracePt t="16812" x="1978025" y="1887538"/>
          <p14:tracePt t="16822" x="1997075" y="1897063"/>
          <p14:tracePt t="16828" x="2051050" y="1897063"/>
          <p14:tracePt t="16838" x="2097088" y="1914525"/>
          <p14:tracePt t="16843" x="2143125" y="1914525"/>
          <p14:tracePt t="16850" x="2160588" y="1914525"/>
          <p14:tracePt t="16858" x="2179638" y="1914525"/>
          <p14:tracePt t="16875" x="2187575" y="1914525"/>
          <p14:tracePt t="17252" x="2224088" y="1914525"/>
          <p14:tracePt t="17259" x="2243138" y="1914525"/>
          <p14:tracePt t="17269" x="2287588" y="1914525"/>
          <p14:tracePt t="17286" x="2316163" y="1914525"/>
          <p14:tracePt t="17301" x="2333625" y="1906588"/>
          <p14:tracePt t="17316" x="2352675" y="1906588"/>
          <p14:tracePt t="17322" x="2379663" y="1878013"/>
          <p14:tracePt t="17346" x="2416175" y="1870075"/>
          <p14:tracePt t="17353" x="2425700" y="1860550"/>
          <p14:tracePt t="17362" x="2433638" y="1851025"/>
          <p14:tracePt t="17369" x="2452688" y="1833563"/>
          <p14:tracePt t="17378" x="2462213" y="1824038"/>
          <p14:tracePt t="17386" x="2470150" y="1814513"/>
          <p14:tracePt t="17394" x="2489200" y="1797050"/>
          <p14:tracePt t="17402" x="2506663" y="1787525"/>
          <p14:tracePt t="17410" x="2516188" y="1778000"/>
          <p14:tracePt t="17426" x="2525713" y="1778000"/>
          <p14:tracePt t="17485" x="2543175" y="1778000"/>
          <p14:tracePt t="17491" x="2552700" y="1778000"/>
          <p14:tracePt t="17501" x="2570163" y="1778000"/>
          <p14:tracePt t="17507" x="2579688" y="1778000"/>
          <p14:tracePt t="17516" x="2598738" y="1778000"/>
          <p14:tracePt t="17525" x="2625725" y="1778000"/>
          <p14:tracePt t="17532" x="2635250" y="1778000"/>
          <p14:tracePt t="17537" x="2662238" y="1787525"/>
          <p14:tracePt t="17563" x="2671763" y="1797050"/>
          <p14:tracePt t="17856" x="2679700" y="1797050"/>
          <p14:tracePt t="17866" x="2708275" y="1804988"/>
          <p14:tracePt t="17874" x="2716213" y="1814513"/>
          <p14:tracePt t="17882" x="2716213" y="1824038"/>
          <p14:tracePt t="17891" x="2725738" y="1841500"/>
          <p14:tracePt t="17898" x="2735263" y="1851025"/>
          <p14:tracePt t="18243" x="2744788" y="1851025"/>
          <p14:tracePt t="18300" x="2771775" y="1851025"/>
          <p14:tracePt t="18308" x="2817813" y="1851025"/>
          <p14:tracePt t="18319" x="2917825" y="1851025"/>
          <p14:tracePt t="18325" x="2990850" y="1851025"/>
          <p14:tracePt t="18332" x="3044825" y="1851025"/>
          <p14:tracePt t="18343" x="3100388" y="1851025"/>
          <p14:tracePt t="18347" x="3144838" y="1851025"/>
          <p14:tracePt t="18356" x="3200400" y="1851025"/>
          <p14:tracePt t="18361" x="3227388" y="1851025"/>
          <p14:tracePt t="18370" x="3254375" y="1851025"/>
          <p14:tracePt t="18378" x="3263900" y="1851025"/>
          <p14:tracePt t="18386" x="3273425" y="1851025"/>
          <p14:tracePt t="18637" x="3281363" y="1851025"/>
          <p14:tracePt t="18643" x="3290888" y="1851025"/>
          <p14:tracePt t="18652" x="3300413" y="1851025"/>
          <p14:tracePt t="18659" x="3327400" y="1860550"/>
          <p14:tracePt t="18667" x="3354388" y="1878013"/>
          <p14:tracePt t="18675" x="3373438" y="1878013"/>
          <p14:tracePt t="18684" x="3409950" y="1887538"/>
          <p14:tracePt t="18692" x="3436938" y="1887538"/>
          <p14:tracePt t="18699" x="3455988" y="1887538"/>
          <p14:tracePt t="18708" x="3482975" y="1897063"/>
          <p14:tracePt t="18714" x="3527425" y="1897063"/>
          <p14:tracePt t="18723" x="3546475" y="1897063"/>
          <p14:tracePt t="18730" x="3573463" y="1897063"/>
          <p14:tracePt t="18738" x="3582988" y="1897063"/>
          <p14:tracePt t="18746" x="3592513" y="1897063"/>
          <p14:tracePt t="18762" x="3609975" y="1897063"/>
          <p14:tracePt t="18778" x="3629025" y="1897063"/>
          <p14:tracePt t="18786" x="3636963" y="1897063"/>
          <p14:tracePt t="18794" x="3673475" y="1887538"/>
          <p14:tracePt t="18810" x="3709988" y="1878013"/>
          <p14:tracePt t="18818" x="3729038" y="1870075"/>
          <p14:tracePt t="18850" x="3746500" y="1860550"/>
          <p14:tracePt t="18947" x="3783013" y="1860550"/>
          <p14:tracePt t="18960" x="3810000" y="1860550"/>
          <p14:tracePt t="18970" x="3829050" y="1860550"/>
          <p14:tracePt t="18978" x="3846513" y="1860550"/>
          <p14:tracePt t="19356" x="3856038" y="1870075"/>
          <p14:tracePt t="19372" x="3865563" y="1870075"/>
          <p14:tracePt t="19388" x="3875088" y="1878013"/>
          <p14:tracePt t="19594" x="3883025" y="1878013"/>
          <p14:tracePt t="19650" x="3892550" y="1878013"/>
          <p14:tracePt t="19658" x="3911600" y="1887538"/>
          <p14:tracePt t="19666" x="3938588" y="1887538"/>
          <p14:tracePt t="19674" x="3956050" y="1887538"/>
          <p14:tracePt t="19682" x="3975100" y="1897063"/>
          <p14:tracePt t="19698" x="3992563" y="1914525"/>
          <p14:tracePt t="19714" x="4002088" y="1924050"/>
          <p14:tracePt t="19723" x="4011613" y="1933575"/>
          <p14:tracePt t="19738" x="4029075" y="1951038"/>
          <p14:tracePt t="19746" x="4029075" y="1960563"/>
          <p14:tracePt t="20347" x="4038600" y="1960563"/>
          <p14:tracePt t="20355" x="4084638" y="1960563"/>
          <p14:tracePt t="20363" x="4148138" y="1960563"/>
          <p14:tracePt t="20371" x="4175125" y="1960563"/>
          <p14:tracePt t="20379" x="4184650" y="1960563"/>
          <p14:tracePt t="20387" x="4194175" y="1960563"/>
          <p14:tracePt t="20395" x="4202113" y="1960563"/>
          <p14:tracePt t="20827" x="4211638" y="1960563"/>
          <p14:tracePt t="20835" x="4211638" y="1951038"/>
          <p14:tracePt t="20843" x="4221163" y="1943100"/>
          <p14:tracePt t="20851" x="4221163" y="1933575"/>
          <p14:tracePt t="20858" x="4230688" y="1933575"/>
          <p14:tracePt t="20893" x="4230688" y="1924050"/>
          <p14:tracePt t="21131" x="4230688" y="1960563"/>
          <p14:tracePt t="21140" x="4238625" y="1979613"/>
          <p14:tracePt t="21151" x="4238625" y="1997075"/>
          <p14:tracePt t="21153" x="4238625" y="2016125"/>
          <p14:tracePt t="21162" x="4238625" y="2024063"/>
          <p14:tracePt t="21170" x="4238625" y="2043113"/>
          <p14:tracePt t="21178" x="4238625" y="2052638"/>
          <p14:tracePt t="21202" x="4248150" y="2060575"/>
          <p14:tracePt t="21273" x="4257675" y="2060575"/>
          <p14:tracePt t="21282" x="4267200" y="2052638"/>
          <p14:tracePt t="21290" x="4267200" y="2043113"/>
          <p14:tracePt t="21306" x="4275138" y="2033588"/>
          <p14:tracePt t="21314" x="4275138" y="2024063"/>
          <p14:tracePt t="21324" x="4294188" y="2016125"/>
          <p14:tracePt t="21331" x="4303713" y="2016125"/>
          <p14:tracePt t="21427" x="4311650" y="1997075"/>
          <p14:tracePt t="21443" x="4321175" y="1987550"/>
          <p14:tracePt t="21459" x="4340225" y="1970088"/>
          <p14:tracePt t="21662" x="4348163" y="1960563"/>
          <p14:tracePt t="21668" x="4394200" y="1951038"/>
          <p14:tracePt t="21675" x="4457700" y="1924050"/>
          <p14:tracePt t="21683" x="4484688" y="1924050"/>
          <p14:tracePt t="21692" x="4503738" y="1914525"/>
          <p14:tracePt t="21699" x="4530725" y="1906588"/>
          <p14:tracePt t="21708" x="4549775" y="1897063"/>
          <p14:tracePt t="21724" x="4567238" y="1878013"/>
          <p14:tracePt t="22047" x="4549775" y="1860550"/>
          <p14:tracePt t="22052" x="4494213" y="1851025"/>
          <p14:tracePt t="22059" x="4430713" y="1804988"/>
          <p14:tracePt t="22068" x="4348163" y="1778000"/>
          <p14:tracePt t="22075" x="4267200" y="1741488"/>
          <p14:tracePt t="22083" x="4211638" y="1714500"/>
          <p14:tracePt t="22092" x="4148138" y="1677988"/>
          <p14:tracePt t="22099" x="4102100" y="1668463"/>
          <p14:tracePt t="22108" x="4075113" y="1660525"/>
          <p14:tracePt t="22114" x="4057650" y="1641475"/>
          <p14:tracePt t="22307" x="4057650" y="1624013"/>
          <p14:tracePt t="22315" x="4057650" y="1604963"/>
          <p14:tracePt t="22324" x="4057650" y="1587500"/>
          <p14:tracePt t="22331" x="4057650" y="1577975"/>
          <p14:tracePt t="22341" x="4057650" y="1558925"/>
          <p14:tracePt t="22346" x="4057650" y="1541463"/>
          <p14:tracePt t="22354" x="4057650" y="1531938"/>
          <p14:tracePt t="22362" x="4057650" y="1514475"/>
          <p14:tracePt t="22370" x="4057650" y="1504950"/>
          <p14:tracePt t="22378" x="4057650" y="1485900"/>
          <p14:tracePt t="22386" x="4057650" y="1477963"/>
          <p14:tracePt t="22394" x="4057650" y="1468438"/>
          <p14:tracePt t="22402" x="4057650" y="1458913"/>
          <p14:tracePt t="22418" x="4057650" y="1449388"/>
          <p14:tracePt t="22779" x="4048125" y="1449388"/>
          <p14:tracePt t="22788" x="3948113" y="1449388"/>
          <p14:tracePt t="22797" x="3875088" y="1449388"/>
          <p14:tracePt t="22802" x="3802063" y="1449388"/>
          <p14:tracePt t="22810" x="3738563" y="1449388"/>
          <p14:tracePt t="22818" x="3683000" y="1449388"/>
          <p14:tracePt t="22826" x="3656013" y="1449388"/>
          <p14:tracePt t="22834" x="3636963" y="1449388"/>
          <p14:tracePt t="22916" x="3609975" y="1449388"/>
          <p14:tracePt t="22924" x="3563938" y="1449388"/>
          <p14:tracePt t="22934" x="3500438" y="1449388"/>
          <p14:tracePt t="22940" x="3419475" y="1431925"/>
          <p14:tracePt t="22949" x="3363913" y="1422400"/>
          <p14:tracePt t="22955" x="3281363" y="1404938"/>
          <p14:tracePt t="22963" x="3227388" y="1395413"/>
          <p14:tracePt t="22971" x="3181350" y="1395413"/>
          <p14:tracePt t="22979" x="3144838" y="1395413"/>
          <p14:tracePt t="22987" x="3100388" y="1395413"/>
          <p14:tracePt t="22995" x="3090863" y="1395413"/>
          <p14:tracePt t="23003" x="3054350" y="1395413"/>
          <p14:tracePt t="23011" x="3044825" y="1395413"/>
          <p14:tracePt t="23026" x="3017838" y="1395413"/>
          <p14:tracePt t="23042" x="3008313" y="1395413"/>
          <p14:tracePt t="23050" x="2998788" y="1395413"/>
          <p14:tracePt t="23058" x="2962275" y="1395413"/>
          <p14:tracePt t="23065" x="2954338" y="1404938"/>
          <p14:tracePt t="23074" x="2925763" y="1404938"/>
          <p14:tracePt t="23082" x="2908300" y="1404938"/>
          <p14:tracePt t="23090" x="2871788" y="1404938"/>
          <p14:tracePt t="23098" x="2862263" y="1404938"/>
          <p14:tracePt t="23107" x="2835275" y="1404938"/>
          <p14:tracePt t="23125" x="2825750" y="1404938"/>
          <p14:tracePt t="23131" x="2808288" y="1395413"/>
          <p14:tracePt t="23140" x="2781300" y="1385888"/>
          <p14:tracePt t="23154" x="2771775" y="1376363"/>
          <p14:tracePt t="23170" x="2762250" y="1368425"/>
          <p14:tracePt t="23418" x="2808288" y="1358900"/>
          <p14:tracePt t="23427" x="2935288" y="1358900"/>
          <p14:tracePt t="23435" x="3081338" y="1358900"/>
          <p14:tracePt t="23443" x="3263900" y="1358900"/>
          <p14:tracePt t="23450" x="3419475" y="1358900"/>
          <p14:tracePt t="23459" x="3563938" y="1358900"/>
          <p14:tracePt t="23467" x="3656013" y="1358900"/>
          <p14:tracePt t="23475" x="3719513" y="1358900"/>
          <p14:tracePt t="23483" x="3756025" y="1349375"/>
          <p14:tracePt t="23493" x="3783013" y="1349375"/>
          <p14:tracePt t="23707" x="3792538" y="1349375"/>
          <p14:tracePt t="23715" x="3792538" y="1358900"/>
          <p14:tracePt t="23724" x="3792538" y="1368425"/>
          <p14:tracePt t="23731" x="3802063" y="1368425"/>
          <p14:tracePt t="23742" x="3810000" y="1376363"/>
          <p14:tracePt t="23746" x="3819525" y="1395413"/>
          <p14:tracePt t="23753" x="3829050" y="1395413"/>
          <p14:tracePt t="23802" x="3838575" y="1395413"/>
          <p14:tracePt t="23818" x="3865563" y="1395413"/>
          <p14:tracePt t="23826" x="3892550" y="1395413"/>
          <p14:tracePt t="23834" x="3929063" y="1395413"/>
          <p14:tracePt t="23842" x="3992563" y="1385888"/>
          <p14:tracePt t="23850" x="4065588" y="1368425"/>
          <p14:tracePt t="23858" x="4138613" y="1368425"/>
          <p14:tracePt t="23866" x="4238625" y="1339850"/>
          <p14:tracePt t="23874" x="4311650" y="1331913"/>
          <p14:tracePt t="23882" x="4384675" y="1331913"/>
          <p14:tracePt t="23890" x="4448175" y="1312863"/>
          <p14:tracePt t="23899" x="4484688" y="1312863"/>
          <p14:tracePt t="23910" x="4503738" y="1312863"/>
          <p14:tracePt t="23915" x="4521200" y="1312863"/>
          <p14:tracePt t="23926" x="4530725" y="1312863"/>
          <p14:tracePt t="24067" x="4530725" y="1331913"/>
          <p14:tracePt t="24075" x="4530725" y="1376363"/>
          <p14:tracePt t="24083" x="4521200" y="1404938"/>
          <p14:tracePt t="24090" x="4521200" y="1422400"/>
          <p14:tracePt t="24098" x="4521200" y="1441450"/>
          <p14:tracePt t="24107" x="4521200" y="1458913"/>
          <p14:tracePt t="24114" x="4521200" y="1468438"/>
          <p14:tracePt t="24124" x="4513263" y="1485900"/>
          <p14:tracePt t="24228" x="4494213" y="1485900"/>
          <p14:tracePt t="24238" x="4476750" y="1468438"/>
          <p14:tracePt t="24243" x="4467225" y="1449388"/>
          <p14:tracePt t="24251" x="4457700" y="1422400"/>
          <p14:tracePt t="24258" x="4430713" y="1404938"/>
          <p14:tracePt t="24275" x="4430713" y="1385888"/>
          <p14:tracePt t="24283" x="4430713" y="1376363"/>
          <p14:tracePt t="24353" x="4430713" y="1368425"/>
          <p14:tracePt t="24362" x="4448175" y="1358900"/>
          <p14:tracePt t="24370" x="4521200" y="1322388"/>
          <p14:tracePt t="24378" x="4567238" y="1312863"/>
          <p14:tracePt t="24387" x="4622800" y="1303338"/>
          <p14:tracePt t="24394" x="4703763" y="1303338"/>
          <p14:tracePt t="24402" x="4740275" y="1295400"/>
          <p14:tracePt t="24410" x="4767263" y="1295400"/>
          <p14:tracePt t="24420" x="4813300" y="1295400"/>
          <p14:tracePt t="24426" x="4822825" y="1295400"/>
          <p14:tracePt t="24547" x="4813300" y="1295400"/>
          <p14:tracePt t="24555" x="4803775" y="1303338"/>
          <p14:tracePt t="24563" x="4786313" y="1322388"/>
          <p14:tracePt t="24576" x="4776788" y="1322388"/>
          <p14:tracePt t="24581" x="4776788" y="1331913"/>
          <p14:tracePt t="24587" x="4749800" y="1339850"/>
          <p14:tracePt t="24595" x="4740275" y="1349375"/>
          <p14:tracePt t="24604" x="4730750" y="1358900"/>
          <p14:tracePt t="24619" x="4703763" y="1358900"/>
          <p14:tracePt t="24626" x="4686300" y="1358900"/>
          <p14:tracePt t="24634" x="4649788" y="1368425"/>
          <p14:tracePt t="24642" x="4613275" y="1368425"/>
          <p14:tracePt t="24650" x="4586288" y="1368425"/>
          <p14:tracePt t="24658" x="4557713" y="1368425"/>
          <p14:tracePt t="24666" x="4540250" y="1376363"/>
          <p14:tracePt t="24674" x="4513263" y="1376363"/>
          <p14:tracePt t="24682" x="4503738" y="1376363"/>
          <p14:tracePt t="24690" x="4494213" y="1376363"/>
          <p14:tracePt t="24980" x="4484688" y="1385888"/>
          <p14:tracePt t="24988" x="4448175" y="1404938"/>
          <p14:tracePt t="24996" x="4357688" y="1404938"/>
          <p14:tracePt t="25005" x="4284663" y="1404938"/>
          <p14:tracePt t="25010" x="4194175" y="1404938"/>
          <p14:tracePt t="25018" x="4084638" y="1404938"/>
          <p14:tracePt t="25026" x="4021138" y="1404938"/>
          <p14:tracePt t="25034" x="3965575" y="1412875"/>
          <p14:tracePt t="25042" x="3919538" y="1412875"/>
          <p14:tracePt t="25050" x="3911600" y="1412875"/>
          <p14:tracePt t="25058" x="3902075" y="1412875"/>
          <p14:tracePt t="25468" x="4038600" y="1412875"/>
          <p14:tracePt t="25475" x="4175125" y="1412875"/>
          <p14:tracePt t="25481" x="4340225" y="1412875"/>
          <p14:tracePt t="25490" x="4467225" y="1412875"/>
          <p14:tracePt t="25498" x="4557713" y="1412875"/>
          <p14:tracePt t="25506" x="4622800" y="1412875"/>
          <p14:tracePt t="25515" x="4667250" y="1404938"/>
          <p14:tracePt t="25723" x="4667250" y="1395413"/>
          <p14:tracePt t="25762" x="4667250" y="1385888"/>
          <p14:tracePt t="26139" x="4659313" y="1376363"/>
          <p14:tracePt t="26147" x="4540250" y="1376363"/>
          <p14:tracePt t="26156" x="4413250" y="1376363"/>
          <p14:tracePt t="26163" x="4267200" y="1376363"/>
          <p14:tracePt t="26172" x="4138613" y="1376363"/>
          <p14:tracePt t="26178" x="4011613" y="1376363"/>
          <p14:tracePt t="26187" x="3883025" y="1376363"/>
          <p14:tracePt t="26195" x="3775075" y="1376363"/>
          <p14:tracePt t="26203" x="3702050" y="1376363"/>
          <p14:tracePt t="26211" x="3646488" y="1376363"/>
          <p14:tracePt t="26219" x="3600450" y="1376363"/>
          <p14:tracePt t="26227" x="3563938" y="1376363"/>
          <p14:tracePt t="26235" x="3546475" y="1376363"/>
          <p14:tracePt t="26309" x="3536950" y="1376363"/>
          <p14:tracePt t="26315" x="3527425" y="1376363"/>
          <p14:tracePt t="26324" x="3500438" y="1368425"/>
          <p14:tracePt t="26331" x="3490913" y="1358900"/>
          <p14:tracePt t="26627" x="3509963" y="1358900"/>
          <p14:tracePt t="26635" x="3629025" y="1368425"/>
          <p14:tracePt t="26643" x="3756025" y="1368425"/>
          <p14:tracePt t="26651" x="3902075" y="1368425"/>
          <p14:tracePt t="26659" x="3992563" y="1368425"/>
          <p14:tracePt t="26667" x="4121150" y="1368425"/>
          <p14:tracePt t="26675" x="4175125" y="1368425"/>
          <p14:tracePt t="26683" x="4230688" y="1368425"/>
          <p14:tracePt t="26691" x="4238625" y="1368425"/>
          <p14:tracePt t="26699" x="4267200" y="1368425"/>
          <p14:tracePt t="26843" x="4257675" y="1368425"/>
          <p14:tracePt t="26866" x="4257675" y="1385888"/>
          <p14:tracePt t="26938" x="4294188" y="1395413"/>
          <p14:tracePt t="26945" x="4421188" y="1395413"/>
          <p14:tracePt t="26954" x="4549775" y="1395413"/>
          <p14:tracePt t="26962" x="4676775" y="1395413"/>
          <p14:tracePt t="26970" x="4767263" y="1395413"/>
          <p14:tracePt t="26980" x="4822825" y="1395413"/>
          <p14:tracePt t="26986" x="4868863" y="1395413"/>
          <p14:tracePt t="27507" x="4876800" y="1395413"/>
          <p14:tracePt t="27515" x="4932363" y="1385888"/>
          <p14:tracePt t="27524" x="5005388" y="1385888"/>
          <p14:tracePt t="27530" x="5095875" y="1376363"/>
          <p14:tracePt t="27538" x="5168900" y="1376363"/>
          <p14:tracePt t="27545" x="5232400" y="1376363"/>
          <p14:tracePt t="27554" x="5268913" y="1376363"/>
          <p14:tracePt t="27561" x="5287963" y="1376363"/>
          <p14:tracePt t="27570" x="5314950" y="1376363"/>
          <p14:tracePt t="27579" x="5334000" y="1376363"/>
          <p14:tracePt t="27586" x="5360988" y="1376363"/>
          <p14:tracePt t="27594" x="5368925" y="1376363"/>
          <p14:tracePt t="27602" x="5378450" y="1376363"/>
          <p14:tracePt t="27971" x="5368925" y="1376363"/>
          <p14:tracePt t="27981" x="5360988" y="1385888"/>
          <p14:tracePt t="28003" x="5351463" y="1385888"/>
          <p14:tracePt t="28315" x="5351463" y="1395413"/>
          <p14:tracePt t="28324" x="5334000" y="1412875"/>
          <p14:tracePt t="28331" x="5305425" y="1449388"/>
          <p14:tracePt t="28340" x="5297488" y="1449388"/>
          <p14:tracePt t="28347" x="5297488" y="1458913"/>
          <p14:tracePt t="28357" x="5268913" y="1485900"/>
          <p14:tracePt t="28363" x="5260975" y="1495425"/>
          <p14:tracePt t="28459" x="5251450" y="1504950"/>
          <p14:tracePt t="29075" x="5241925" y="1514475"/>
          <p14:tracePt t="29803" x="5232400" y="1514475"/>
          <p14:tracePt t="29811" x="5195888" y="1514475"/>
          <p14:tracePt t="29819" x="5178425" y="1514475"/>
          <p14:tracePt t="29827" x="5151438" y="1531938"/>
          <p14:tracePt t="29835" x="5122863" y="1541463"/>
          <p14:tracePt t="29844" x="5086350" y="1550988"/>
          <p14:tracePt t="29859" x="5078413" y="1558925"/>
          <p14:tracePt t="30058" x="5068888" y="1568450"/>
          <p14:tracePt t="30066" x="5059363" y="1568450"/>
          <p14:tracePt t="30074" x="5041900" y="1577975"/>
          <p14:tracePt t="30083" x="5032375" y="1587500"/>
          <p14:tracePt t="30090" x="5014913" y="1614488"/>
          <p14:tracePt t="30099" x="5005388" y="1631950"/>
          <p14:tracePt t="30106" x="4995863" y="1660525"/>
          <p14:tracePt t="30114" x="4995863" y="1668463"/>
          <p14:tracePt t="30123" x="4986338" y="1677988"/>
          <p14:tracePt t="30139" x="4968875" y="1697038"/>
          <p14:tracePt t="30378" x="4968875" y="1704975"/>
          <p14:tracePt t="30394" x="4968875" y="1731963"/>
          <p14:tracePt t="30402" x="4959350" y="1768475"/>
          <p14:tracePt t="30410" x="4949825" y="1778000"/>
          <p14:tracePt t="30419" x="4949825" y="1787525"/>
          <p14:tracePt t="30427" x="4941888" y="1804988"/>
          <p14:tracePt t="30443" x="4922838" y="1851025"/>
          <p14:tracePt t="30458" x="4922838" y="1860550"/>
          <p14:tracePt t="30466" x="4922838" y="1878013"/>
          <p14:tracePt t="30474" x="4913313" y="1887538"/>
          <p14:tracePt t="30490" x="4913313" y="1897063"/>
          <p14:tracePt t="30506" x="4905375" y="1914525"/>
          <p14:tracePt t="30515" x="4905375" y="1924050"/>
          <p14:tracePt t="30521" x="4905375" y="1933575"/>
          <p14:tracePt t="30531" x="4905375" y="1943100"/>
          <p14:tracePt t="30541" x="4895850" y="1970088"/>
          <p14:tracePt t="30548" x="4895850" y="1979613"/>
          <p14:tracePt t="30556" x="4876800" y="2006600"/>
          <p14:tracePt t="30570" x="4876800" y="2024063"/>
          <p14:tracePt t="30578" x="4876800" y="2052638"/>
          <p14:tracePt t="30585" x="4868863" y="2070100"/>
          <p14:tracePt t="30594" x="4868863" y="2106613"/>
          <p14:tracePt t="30602" x="4868863" y="2116138"/>
          <p14:tracePt t="30610" x="4868863" y="2143125"/>
          <p14:tracePt t="30618" x="4859338" y="2170113"/>
          <p14:tracePt t="30626" x="4859338" y="2179638"/>
          <p14:tracePt t="30634" x="4859338" y="2189163"/>
          <p14:tracePt t="30642" x="4859338" y="2197100"/>
          <p14:tracePt t="30650" x="4859338" y="2206625"/>
          <p14:tracePt t="30666" x="4849813" y="2216150"/>
          <p14:tracePt t="30702" x="4849813" y="2225675"/>
          <p14:tracePt t="30716" x="4849813" y="2233613"/>
          <p14:tracePt t="30733" x="4822825" y="2279650"/>
          <p14:tracePt t="30740" x="4822825" y="2289175"/>
          <p14:tracePt t="30748" x="4813300" y="2289175"/>
          <p14:tracePt t="30755" x="4803775" y="2325688"/>
          <p14:tracePt t="30762" x="4803775" y="2362200"/>
          <p14:tracePt t="30770" x="4786313" y="2389188"/>
          <p14:tracePt t="30778" x="4786313" y="2408238"/>
          <p14:tracePt t="30786" x="4776788" y="2425700"/>
          <p14:tracePt t="30794" x="4776788" y="2452688"/>
          <p14:tracePt t="30802" x="4776788" y="2471738"/>
          <p14:tracePt t="30810" x="4776788" y="2489200"/>
          <p14:tracePt t="30818" x="4776788" y="2508250"/>
          <p14:tracePt t="30826" x="4767263" y="2517775"/>
          <p14:tracePt t="30834" x="4767263" y="2525713"/>
          <p14:tracePt t="30917" x="4759325" y="2544763"/>
          <p14:tracePt t="30922" x="4759325" y="2554288"/>
          <p14:tracePt t="30930" x="4759325" y="2562225"/>
          <p14:tracePt t="30938" x="4740275" y="2581275"/>
          <p14:tracePt t="30947" x="4740275" y="2589213"/>
          <p14:tracePt t="30954" x="4730750" y="2608263"/>
          <p14:tracePt t="30978" x="4722813" y="2635250"/>
          <p14:tracePt t="31275" x="4722813" y="2625725"/>
          <p14:tracePt t="31287" x="4722813" y="2598738"/>
          <p14:tracePt t="31291" x="4722813" y="2589213"/>
          <p14:tracePt t="31301" x="4722813" y="2562225"/>
          <p14:tracePt t="31306" x="4722813" y="2554288"/>
          <p14:tracePt t="31317" x="4722813" y="2517775"/>
          <p14:tracePt t="31323" x="4722813" y="2498725"/>
          <p14:tracePt t="31333" x="4722813" y="2481263"/>
          <p14:tracePt t="31340" x="4722813" y="2452688"/>
          <p14:tracePt t="31348" x="4722813" y="2435225"/>
          <p14:tracePt t="31357" x="4730750" y="2416175"/>
          <p14:tracePt t="31365" x="4749800" y="2362200"/>
          <p14:tracePt t="31373" x="4749800" y="2343150"/>
          <p14:tracePt t="31379" x="4749800" y="2306638"/>
          <p14:tracePt t="31388" x="4767263" y="2262188"/>
          <p14:tracePt t="31395" x="4767263" y="2233613"/>
          <p14:tracePt t="31403" x="4767263" y="2189163"/>
          <p14:tracePt t="31411" x="4786313" y="2143125"/>
          <p14:tracePt t="31419" x="4795838" y="2106613"/>
          <p14:tracePt t="31427" x="4795838" y="2060575"/>
          <p14:tracePt t="31435" x="4795838" y="2033588"/>
          <p14:tracePt t="31443" x="4795838" y="2006600"/>
          <p14:tracePt t="31451" x="4803775" y="1987550"/>
          <p14:tracePt t="31459" x="4803775" y="1960563"/>
          <p14:tracePt t="31467" x="4813300" y="1951038"/>
          <p14:tracePt t="31475" x="4813300" y="1924050"/>
          <p14:tracePt t="31483" x="4813300" y="1914525"/>
          <p14:tracePt t="31491" x="4832350" y="1887538"/>
          <p14:tracePt t="31499" x="4832350" y="1878013"/>
          <p14:tracePt t="31506" x="4840288" y="1860550"/>
          <p14:tracePt t="31523" x="4840288" y="1851025"/>
          <p14:tracePt t="31530" x="4840288" y="1841500"/>
          <p14:tracePt t="31539" x="4840288" y="1833563"/>
          <p14:tracePt t="31555" x="4840288" y="1824038"/>
          <p14:tracePt t="31563" x="4840288" y="1814513"/>
          <p14:tracePt t="31570" x="4840288" y="1804988"/>
          <p14:tracePt t="31578" x="4840288" y="1797050"/>
          <p14:tracePt t="31586" x="4840288" y="1787525"/>
          <p14:tracePt t="31602" x="4849813" y="1787525"/>
          <p14:tracePt t="31618" x="4849813" y="1778000"/>
          <p14:tracePt t="31626" x="4849813" y="1760538"/>
          <p14:tracePt t="31634" x="4849813" y="1751013"/>
          <p14:tracePt t="31642" x="4859338" y="1741488"/>
          <p14:tracePt t="31650" x="4859338" y="1714500"/>
          <p14:tracePt t="31666" x="4859338" y="1704975"/>
          <p14:tracePt t="31674" x="4859338" y="1697038"/>
          <p14:tracePt t="31682" x="4859338" y="1668463"/>
          <p14:tracePt t="31691" x="4876800" y="1651000"/>
          <p14:tracePt t="31699" x="4876800" y="1631950"/>
          <p14:tracePt t="31706" x="4876800" y="1614488"/>
          <p14:tracePt t="31715" x="4876800" y="1595438"/>
          <p14:tracePt t="31724" x="4876800" y="1577975"/>
          <p14:tracePt t="31731" x="4886325" y="1558925"/>
          <p14:tracePt t="31741" x="4895850" y="1514475"/>
          <p14:tracePt t="31755" x="4895850" y="1495425"/>
          <p14:tracePt t="31763" x="4895850" y="1485900"/>
          <p14:tracePt t="31770" x="4895850" y="1468438"/>
          <p14:tracePt t="31778" x="4895850" y="1449388"/>
          <p14:tracePt t="32389" x="4905375" y="1431925"/>
          <p14:tracePt t="32395" x="4932363" y="1404938"/>
          <p14:tracePt t="32406" x="4932363" y="1395413"/>
          <p14:tracePt t="32412" x="4932363" y="1376363"/>
          <p14:tracePt t="32424" x="4941888" y="1349375"/>
          <p14:tracePt t="32426" x="4941888" y="1339850"/>
          <p14:tracePt t="32438" x="4949825" y="1322388"/>
          <p14:tracePt t="32444" x="4949825" y="1312863"/>
          <p14:tracePt t="32451" x="4949825" y="1303338"/>
          <p14:tracePt t="33034" x="4949825" y="1312863"/>
          <p14:tracePt t="33042" x="4949825" y="1331913"/>
          <p14:tracePt t="33564" x="4949825" y="1339850"/>
          <p14:tracePt t="33579" x="4968875" y="1358900"/>
          <p14:tracePt t="34627" x="4959350" y="1376363"/>
          <p14:tracePt t="34650" x="4959350" y="1385888"/>
          <p14:tracePt t="34907" x="4922838" y="1395413"/>
          <p14:tracePt t="34916" x="4776788" y="1404938"/>
          <p14:tracePt t="34923" x="4576763" y="1422400"/>
          <p14:tracePt t="34932" x="4394200" y="1468438"/>
          <p14:tracePt t="34942" x="4248150" y="1495425"/>
          <p14:tracePt t="34947" x="4094163" y="1531938"/>
          <p14:tracePt t="34956" x="3965575" y="1531938"/>
          <p14:tracePt t="34963" x="3892550" y="1531938"/>
          <p14:tracePt t="34972" x="3838575" y="1531938"/>
          <p14:tracePt t="34978" x="3810000" y="1531938"/>
          <p14:tracePt t="34987" x="3802063" y="1531938"/>
          <p14:tracePt t="35354" x="3765550" y="1531938"/>
          <p14:tracePt t="35362" x="3702050" y="1531938"/>
          <p14:tracePt t="35370" x="3573463" y="1531938"/>
          <p14:tracePt t="35378" x="3409950" y="1531938"/>
          <p14:tracePt t="35386" x="3263900" y="1531938"/>
          <p14:tracePt t="35394" x="3136900" y="1531938"/>
          <p14:tracePt t="35402" x="3027363" y="1531938"/>
          <p14:tracePt t="35410" x="2935288" y="1531938"/>
          <p14:tracePt t="35418" x="2898775" y="1531938"/>
          <p14:tracePt t="35426" x="2871788" y="1531938"/>
          <p14:tracePt t="35434" x="2862263" y="1531938"/>
          <p14:tracePt t="35531" x="2852738" y="1531938"/>
          <p14:tracePt t="35540" x="2852738" y="1522413"/>
          <p14:tracePt t="35547" x="2852738" y="1504950"/>
          <p14:tracePt t="35556" x="2852738" y="1495425"/>
          <p14:tracePt t="35563" x="2835275" y="1485900"/>
          <p14:tracePt t="35573" x="2798763" y="1458913"/>
          <p14:tracePt t="35579" x="2771775" y="1422400"/>
          <p14:tracePt t="35588" x="2762250" y="1412875"/>
          <p14:tracePt t="35595" x="2735263" y="1395413"/>
          <p14:tracePt t="35602" x="2725738" y="1395413"/>
          <p14:tracePt t="35618" x="2716213" y="1385888"/>
          <p14:tracePt t="35707" x="2716213" y="1368425"/>
          <p14:tracePt t="35715" x="2716213" y="1349375"/>
          <p14:tracePt t="35724" x="2716213" y="1339850"/>
          <p14:tracePt t="35732" x="2716213" y="1303338"/>
          <p14:tracePt t="35741" x="2716213" y="1276350"/>
          <p14:tracePt t="35748" x="2716213" y="1258888"/>
          <p14:tracePt t="35757" x="2716213" y="1231900"/>
          <p14:tracePt t="35764" x="2716213" y="1212850"/>
          <p14:tracePt t="35771" x="2716213" y="1185863"/>
          <p14:tracePt t="35778" x="2716213" y="1166813"/>
          <p14:tracePt t="35788" x="2716213" y="1158875"/>
          <p14:tracePt t="35796" x="2716213" y="1139825"/>
          <p14:tracePt t="35804" x="2716213" y="1130300"/>
          <p14:tracePt t="35819" x="2716213" y="1122363"/>
          <p14:tracePt t="35851" x="2725738" y="1112838"/>
          <p14:tracePt t="35859" x="2744788" y="1103313"/>
          <p14:tracePt t="35867" x="2771775" y="1093788"/>
          <p14:tracePt t="35879" x="2817813" y="1085850"/>
          <p14:tracePt t="35892" x="2898775" y="1039813"/>
          <p14:tracePt t="35901" x="2944813" y="1012825"/>
          <p14:tracePt t="35906" x="2981325" y="984250"/>
          <p14:tracePt t="35914" x="3054350" y="984250"/>
          <p14:tracePt t="35923" x="3163888" y="966788"/>
          <p14:tracePt t="35931" x="3244850" y="957263"/>
          <p14:tracePt t="35940" x="3263900" y="957263"/>
          <p14:tracePt t="35949" x="3317875" y="957263"/>
          <p14:tracePt t="35957" x="3373438" y="957263"/>
          <p14:tracePt t="35968" x="3400425" y="957263"/>
          <p14:tracePt t="35973" x="3427413" y="957263"/>
          <p14:tracePt t="35980" x="3446463" y="957263"/>
          <p14:tracePt t="35986" x="3455988" y="957263"/>
          <p14:tracePt t="35994" x="3463925" y="957263"/>
          <p14:tracePt t="36002" x="3473450" y="957263"/>
          <p14:tracePt t="36010" x="3482975" y="957263"/>
          <p14:tracePt t="36018" x="3490913" y="957263"/>
          <p14:tracePt t="36026" x="3509963" y="957263"/>
          <p14:tracePt t="36034" x="3519488" y="966788"/>
          <p14:tracePt t="36042" x="3536950" y="984250"/>
          <p14:tracePt t="36051" x="3546475" y="993775"/>
          <p14:tracePt t="36058" x="3563938" y="1003300"/>
          <p14:tracePt t="36065" x="3592513" y="1030288"/>
          <p14:tracePt t="36074" x="3600450" y="1039813"/>
          <p14:tracePt t="36090" x="3609975" y="1066800"/>
          <p14:tracePt t="36098" x="3629025" y="1076325"/>
          <p14:tracePt t="36106" x="3636963" y="1112838"/>
          <p14:tracePt t="36114" x="3646488" y="1112838"/>
          <p14:tracePt t="36123" x="3673475" y="1122363"/>
          <p14:tracePt t="36131" x="3683000" y="1149350"/>
          <p14:tracePt t="36146" x="3692525" y="1149350"/>
          <p14:tracePt t="36163" x="3702050" y="1166813"/>
          <p14:tracePt t="36170" x="3702050" y="1176338"/>
          <p14:tracePt t="36186" x="3709988" y="1195388"/>
          <p14:tracePt t="36201" x="3709988" y="1203325"/>
          <p14:tracePt t="36218" x="3719513" y="1212850"/>
          <p14:tracePt t="36318" x="3719513" y="1222375"/>
          <p14:tracePt t="36322" x="3719513" y="1231900"/>
          <p14:tracePt t="36331" x="3709988" y="1249363"/>
          <p14:tracePt t="36338" x="3709988" y="1258888"/>
          <p14:tracePt t="36346" x="3692525" y="1285875"/>
          <p14:tracePt t="36355" x="3683000" y="1322388"/>
          <p14:tracePt t="36362" x="3665538" y="1331913"/>
          <p14:tracePt t="36372" x="3609975" y="1349375"/>
          <p14:tracePt t="36380" x="3592513" y="1358900"/>
          <p14:tracePt t="36387" x="3563938" y="1376363"/>
          <p14:tracePt t="36395" x="3519488" y="1395413"/>
          <p14:tracePt t="36403" x="3500438" y="1395413"/>
          <p14:tracePt t="36411" x="3473450" y="1404938"/>
          <p14:tracePt t="36419" x="3463925" y="1404938"/>
          <p14:tracePt t="36427" x="3436938" y="1404938"/>
          <p14:tracePt t="36435" x="3419475" y="1404938"/>
          <p14:tracePt t="36443" x="3409950" y="1404938"/>
          <p14:tracePt t="36459" x="3390900" y="1404938"/>
          <p14:tracePt t="36534" x="3382963" y="1412875"/>
          <p14:tracePt t="36540" x="3354388" y="1422400"/>
          <p14:tracePt t="36549" x="3300413" y="1441450"/>
          <p14:tracePt t="36557" x="3236913" y="1441450"/>
          <p14:tracePt t="36573" x="3171825" y="1441450"/>
          <p14:tracePt t="36582" x="3117850" y="1441450"/>
          <p14:tracePt t="36588" x="3090863" y="1441450"/>
          <p14:tracePt t="36595" x="3035300" y="1441450"/>
          <p14:tracePt t="36607" x="2990850" y="1441450"/>
          <p14:tracePt t="36611" x="2935288" y="1431925"/>
          <p14:tracePt t="36619" x="2908300" y="1412875"/>
          <p14:tracePt t="36627" x="2862263" y="1412875"/>
          <p14:tracePt t="36635" x="2817813" y="1404938"/>
          <p14:tracePt t="36643" x="2789238" y="1395413"/>
          <p14:tracePt t="36651" x="2762250" y="1395413"/>
          <p14:tracePt t="36659" x="2735263" y="1385888"/>
          <p14:tracePt t="36667" x="2725738" y="1376363"/>
          <p14:tracePt t="36676" x="2716213" y="1376363"/>
          <p14:tracePt t="36796" x="2708275" y="1376363"/>
          <p14:tracePt t="36805" x="2698750" y="1376363"/>
          <p14:tracePt t="36819" x="2689225" y="1368425"/>
          <p14:tracePt t="36835" x="2689225" y="1358900"/>
          <p14:tracePt t="36843" x="2671763" y="1339850"/>
          <p14:tracePt t="36906" x="2671763" y="1331913"/>
          <p14:tracePt t="36914" x="2679700" y="1312863"/>
          <p14:tracePt t="36922" x="2716213" y="1303338"/>
          <p14:tracePt t="36930" x="2752725" y="1285875"/>
          <p14:tracePt t="36939" x="2789238" y="1268413"/>
          <p14:tracePt t="36946" x="2817813" y="1258888"/>
          <p14:tracePt t="36956" x="2862263" y="1231900"/>
          <p14:tracePt t="36963" x="2889250" y="1222375"/>
          <p14:tracePt t="36972" x="2944813" y="1212850"/>
          <p14:tracePt t="36980" x="3008313" y="1203325"/>
          <p14:tracePt t="36987" x="3063875" y="1203325"/>
          <p14:tracePt t="36995" x="3108325" y="1176338"/>
          <p14:tracePt t="37004" x="3144838" y="1176338"/>
          <p14:tracePt t="37011" x="3163888" y="1176338"/>
          <p14:tracePt t="37021" x="3181350" y="1176338"/>
          <p14:tracePt t="37034" x="3190875" y="1176338"/>
          <p14:tracePt t="37050" x="3200400" y="1176338"/>
          <p14:tracePt t="37058" x="3208338" y="1176338"/>
          <p14:tracePt t="37074" x="3236913" y="1176338"/>
          <p14:tracePt t="37090" x="3254375" y="1176338"/>
          <p14:tracePt t="37106" x="3273425" y="1185863"/>
          <p14:tracePt t="37138" x="3281363" y="1185863"/>
          <p14:tracePt t="37395" x="3290888" y="1195388"/>
          <p14:tracePt t="37420" x="3290888" y="1203325"/>
          <p14:tracePt t="37571" x="3290888" y="1212850"/>
          <p14:tracePt t="37587" x="3290888" y="1222375"/>
          <p14:tracePt t="37621" x="3281363" y="1222375"/>
          <p14:tracePt t="38269" x="3281363" y="1239838"/>
          <p14:tracePt t="38274" x="3281363" y="1249363"/>
          <p14:tracePt t="41150" x="3273425" y="1258888"/>
          <p14:tracePt t="41165" x="3244850" y="1268413"/>
          <p14:tracePt t="41170" x="3236913" y="1295400"/>
          <p14:tracePt t="41178" x="3227388" y="1303338"/>
          <p14:tracePt t="41186" x="3217863" y="1322388"/>
          <p14:tracePt t="41194" x="3217863" y="1331913"/>
          <p14:tracePt t="41202" x="3208338" y="1349375"/>
          <p14:tracePt t="41210" x="3200400" y="1358900"/>
          <p14:tracePt t="41387" x="3200400" y="1376363"/>
          <p14:tracePt t="41396" x="3200400" y="1395413"/>
          <p14:tracePt t="41403" x="3200400" y="1412875"/>
          <p14:tracePt t="41411" x="3200400" y="1431925"/>
          <p14:tracePt t="41419" x="3200400" y="1477963"/>
          <p14:tracePt t="41427" x="3200400" y="1504950"/>
          <p14:tracePt t="41435" x="3200400" y="1531938"/>
          <p14:tracePt t="41444" x="3200400" y="1558925"/>
          <p14:tracePt t="41451" x="3217863" y="1577975"/>
          <p14:tracePt t="41459" x="3227388" y="1614488"/>
          <p14:tracePt t="41678" x="3227388" y="1624013"/>
          <p14:tracePt t="41683" x="3244850" y="1651000"/>
          <p14:tracePt t="41691" x="3244850" y="1660525"/>
          <p14:tracePt t="41700" x="3254375" y="1697038"/>
          <p14:tracePt t="41706" x="3254375" y="1724025"/>
          <p14:tracePt t="41718" x="3254375" y="1751013"/>
          <p14:tracePt t="41722" x="3254375" y="1768475"/>
          <p14:tracePt t="41730" x="3254375" y="1797050"/>
          <p14:tracePt t="41737" x="3263900" y="1804988"/>
          <p14:tracePt t="41746" x="3263900" y="1814513"/>
          <p14:tracePt t="41756" x="3263900" y="1824038"/>
          <p14:tracePt t="41771" x="3263900" y="1841500"/>
          <p14:tracePt t="41804" x="3263900" y="1851025"/>
          <p14:tracePt t="42370" x="3263900" y="1841500"/>
          <p14:tracePt t="42378" x="3263900" y="1824038"/>
          <p14:tracePt t="42387" x="3263900" y="1804988"/>
          <p14:tracePt t="42395" x="3263900" y="1797050"/>
          <p14:tracePt t="42403" x="3281363" y="1778000"/>
          <p14:tracePt t="42411" x="3281363" y="1768475"/>
          <p14:tracePt t="42419" x="3290888" y="1731963"/>
          <p14:tracePt t="42427" x="3300413" y="1724025"/>
          <p14:tracePt t="42435" x="3309938" y="1704975"/>
          <p14:tracePt t="42443" x="3346450" y="1677988"/>
          <p14:tracePt t="42451" x="3363913" y="1660525"/>
          <p14:tracePt t="42459" x="3390900" y="1641475"/>
          <p14:tracePt t="42467" x="3409950" y="1604963"/>
          <p14:tracePt t="42475" x="3455988" y="1558925"/>
          <p14:tracePt t="42483" x="3463925" y="1531938"/>
          <p14:tracePt t="42492" x="3500438" y="1495425"/>
          <p14:tracePt t="42498" x="3519488" y="1458913"/>
          <p14:tracePt t="42506" x="3546475" y="1422400"/>
          <p14:tracePt t="42514" x="3546475" y="1404938"/>
          <p14:tracePt t="42522" x="3546475" y="1376363"/>
          <p14:tracePt t="42530" x="3556000" y="1368425"/>
          <p14:tracePt t="42738" x="3609975" y="1358900"/>
          <p14:tracePt t="42746" x="3792538" y="1358900"/>
          <p14:tracePt t="42753" x="3938588" y="1358900"/>
          <p14:tracePt t="42762" x="4102100" y="1358900"/>
          <p14:tracePt t="42770" x="4267200" y="1358900"/>
          <p14:tracePt t="42778" x="4394200" y="1358900"/>
          <p14:tracePt t="42787" x="4484688" y="1358900"/>
          <p14:tracePt t="42795" x="4540250" y="1358900"/>
          <p14:tracePt t="42802" x="4586288" y="1349375"/>
          <p14:tracePt t="43018" x="4630738" y="1312863"/>
          <p14:tracePt t="43026" x="4703763" y="1303338"/>
          <p14:tracePt t="43034" x="4786313" y="1285875"/>
          <p14:tracePt t="43042" x="4859338" y="1276350"/>
          <p14:tracePt t="43050" x="4949825" y="1276350"/>
          <p14:tracePt t="43058" x="5014913" y="1249363"/>
          <p14:tracePt t="43066" x="5105400" y="1239838"/>
          <p14:tracePt t="43074" x="5151438" y="1239838"/>
          <p14:tracePt t="43082" x="5187950" y="1222375"/>
          <p14:tracePt t="43090" x="5232400" y="1222375"/>
          <p14:tracePt t="43098" x="5251450" y="1222375"/>
          <p14:tracePt t="43106" x="5260975" y="1222375"/>
          <p14:tracePt t="43122" x="5278438" y="1222375"/>
          <p14:tracePt t="43506" x="5278438" y="1231900"/>
          <p14:tracePt t="43514" x="5268913" y="1249363"/>
          <p14:tracePt t="43521" x="5260975" y="1268413"/>
          <p14:tracePt t="43530" x="5241925" y="1295400"/>
          <p14:tracePt t="43538" x="5241925" y="1303338"/>
          <p14:tracePt t="43546" x="5232400" y="1322388"/>
          <p14:tracePt t="43906" x="5224463" y="1331913"/>
          <p14:tracePt t="43921" x="5178425" y="1368425"/>
          <p14:tracePt t="43931" x="5159375" y="1385888"/>
          <p14:tracePt t="43938" x="5141913" y="1404938"/>
          <p14:tracePt t="43947" x="5095875" y="1441450"/>
          <p14:tracePt t="43956" x="5049838" y="1449388"/>
          <p14:tracePt t="43963" x="5005388" y="1485900"/>
          <p14:tracePt t="43973" x="4959350" y="1504950"/>
          <p14:tracePt t="43979" x="4932363" y="1514475"/>
          <p14:tracePt t="43989" x="4922838" y="1514475"/>
          <p14:tracePt t="43995" x="4905375" y="1522413"/>
          <p14:tracePt t="44115" x="4895850" y="1531938"/>
          <p14:tracePt t="44130" x="4832350" y="1531938"/>
          <p14:tracePt t="44138" x="4749800" y="1541463"/>
          <p14:tracePt t="44146" x="4695825" y="1558925"/>
          <p14:tracePt t="44154" x="4622800" y="1558925"/>
          <p14:tracePt t="44162" x="4576763" y="1568450"/>
          <p14:tracePt t="44170" x="4549775" y="1587500"/>
          <p14:tracePt t="44178" x="4530725" y="1595438"/>
          <p14:tracePt t="44187" x="4503738" y="1595438"/>
          <p14:tracePt t="44194" x="4494213" y="1595438"/>
          <p14:tracePt t="44454" x="4430713" y="1595438"/>
          <p14:tracePt t="44459" x="4303713" y="1624013"/>
          <p14:tracePt t="44468" x="4165600" y="1660525"/>
          <p14:tracePt t="44475" x="4094163" y="1668463"/>
          <p14:tracePt t="44486" x="4021138" y="1677988"/>
          <p14:tracePt t="44492" x="3956050" y="1697038"/>
          <p14:tracePt t="44499" x="3911600" y="1714500"/>
          <p14:tracePt t="44508" x="3883025" y="1724025"/>
          <p14:tracePt t="44514" x="3865563" y="1731963"/>
          <p14:tracePt t="44523" x="3856038" y="1741488"/>
          <p14:tracePt t="44539" x="3838575" y="1760538"/>
          <p14:tracePt t="44546" x="3819525" y="1768475"/>
          <p14:tracePt t="44570" x="3810000" y="1778000"/>
          <p14:tracePt t="44587" x="3792538" y="1787525"/>
          <p14:tracePt t="44594" x="3775075" y="1797050"/>
          <p14:tracePt t="44602" x="3729038" y="1814513"/>
          <p14:tracePt t="44610" x="3729038" y="1824038"/>
          <p14:tracePt t="44618" x="3702050" y="1824038"/>
          <p14:tracePt t="44626" x="3656013" y="1870075"/>
          <p14:tracePt t="44634" x="3646488" y="1878013"/>
          <p14:tracePt t="44642" x="3600450" y="1906588"/>
          <p14:tracePt t="44650" x="3582988" y="1914525"/>
          <p14:tracePt t="44658" x="3563938" y="1933575"/>
          <p14:tracePt t="44667" x="3519488" y="1960563"/>
          <p14:tracePt t="44674" x="3500438" y="1979613"/>
          <p14:tracePt t="44682" x="3482975" y="1997075"/>
          <p14:tracePt t="44690" x="3463925" y="2016125"/>
          <p14:tracePt t="44699" x="3446463" y="2033588"/>
          <p14:tracePt t="44706" x="3419475" y="2060575"/>
          <p14:tracePt t="44714" x="3409950" y="2060575"/>
          <p14:tracePt t="44722" x="3390900" y="2079625"/>
          <p14:tracePt t="44730" x="3373438" y="2106613"/>
          <p14:tracePt t="44738" x="3354388" y="2106613"/>
          <p14:tracePt t="44746" x="3346450" y="2106613"/>
          <p14:tracePt t="44754" x="3336925" y="2116138"/>
          <p14:tracePt t="44762" x="3327400" y="2125663"/>
          <p14:tracePt t="44770" x="3300413" y="2133600"/>
          <p14:tracePt t="44778" x="3290888" y="2143125"/>
          <p14:tracePt t="44787" x="3290888" y="2152650"/>
          <p14:tracePt t="44794" x="3263900" y="2170113"/>
          <p14:tracePt t="44804" x="3244850" y="2179638"/>
          <p14:tracePt t="44811" x="3208338" y="2197100"/>
          <p14:tracePt t="44819" x="3190875" y="2216150"/>
          <p14:tracePt t="44826" x="3163888" y="2233613"/>
          <p14:tracePt t="44834" x="3127375" y="2262188"/>
          <p14:tracePt t="44842" x="3100388" y="2279650"/>
          <p14:tracePt t="44850" x="3081338" y="2298700"/>
          <p14:tracePt t="44858" x="3035300" y="2335213"/>
          <p14:tracePt t="44866" x="2998788" y="2362200"/>
          <p14:tracePt t="44874" x="2981325" y="2371725"/>
          <p14:tracePt t="44883" x="2954338" y="2389188"/>
          <p14:tracePt t="44890" x="2935288" y="2416175"/>
          <p14:tracePt t="44899" x="2917825" y="2425700"/>
          <p14:tracePt t="44908" x="2898775" y="2435225"/>
          <p14:tracePt t="44915" x="2889250" y="2444750"/>
          <p14:tracePt t="44922" x="2871788" y="2444750"/>
          <p14:tracePt t="44931" x="2862263" y="2444750"/>
          <p14:tracePt t="44939" x="2852738" y="2444750"/>
          <p14:tracePt t="44947" x="2852738" y="2452688"/>
          <p14:tracePt t="44956" x="2844800" y="2452688"/>
          <p14:tracePt t="44963" x="2825750" y="2462213"/>
          <p14:tracePt t="44973" x="2808288" y="2481263"/>
          <p14:tracePt t="44979" x="2798763" y="2489200"/>
          <p14:tracePt t="44989" x="2771775" y="2498725"/>
          <p14:tracePt t="44995" x="2762250" y="2498725"/>
          <p14:tracePt t="45003" x="2735263" y="2498725"/>
          <p14:tracePt t="45011" x="2716213" y="2508250"/>
          <p14:tracePt t="45019" x="2689225" y="2508250"/>
          <p14:tracePt t="45027" x="2662238" y="2525713"/>
          <p14:tracePt t="45035" x="2643188" y="2525713"/>
          <p14:tracePt t="45042" x="2598738" y="2544763"/>
          <p14:tracePt t="45050" x="2570163" y="2544763"/>
          <p14:tracePt t="45058" x="2525713" y="2554288"/>
          <p14:tracePt t="45068" x="2489200" y="2554288"/>
          <p14:tracePt t="45074" x="2443163" y="2554288"/>
          <p14:tracePt t="45082" x="2389188" y="2554288"/>
          <p14:tracePt t="45090" x="2360613" y="2554288"/>
          <p14:tracePt t="45098" x="2333625" y="2554288"/>
          <p14:tracePt t="45106" x="2316163" y="2554288"/>
          <p14:tracePt t="45114" x="2287588" y="2554288"/>
          <p14:tracePt t="45122" x="2279650" y="2554288"/>
          <p14:tracePt t="45131" x="2270125" y="2554288"/>
          <p14:tracePt t="45139" x="2243138" y="2554288"/>
          <p14:tracePt t="45179" x="2233613" y="2554288"/>
          <p14:tracePt t="45188" x="2224088" y="2544763"/>
          <p14:tracePt t="45195" x="2224088" y="2535238"/>
          <p14:tracePt t="45206" x="2214563" y="2498725"/>
          <p14:tracePt t="45211" x="2179638" y="2481263"/>
          <p14:tracePt t="45219" x="2133600" y="2444750"/>
          <p14:tracePt t="45229" x="2106613" y="2425700"/>
          <p14:tracePt t="45234" x="2060575" y="2389188"/>
          <p14:tracePt t="45242" x="2033588" y="2371725"/>
          <p14:tracePt t="45250" x="1987550" y="2335213"/>
          <p14:tracePt t="45258" x="1968500" y="2316163"/>
          <p14:tracePt t="45267" x="1931988" y="2306638"/>
          <p14:tracePt t="45274" x="1914525" y="2289175"/>
          <p14:tracePt t="45290" x="1905000" y="2279650"/>
          <p14:tracePt t="45468" x="1905000" y="2270125"/>
          <p14:tracePt t="45486" x="1905000" y="2252663"/>
          <p14:tracePt t="45491" x="1895475" y="2252663"/>
          <p14:tracePt t="45731" x="1895475" y="2243138"/>
          <p14:tracePt t="45754" x="1895475" y="2225675"/>
          <p14:tracePt t="45762" x="1941513" y="2197100"/>
          <p14:tracePt t="45778" x="1968500" y="2197100"/>
          <p14:tracePt t="45786" x="1987550" y="2189163"/>
          <p14:tracePt t="45802" x="2033588" y="2189163"/>
          <p14:tracePt t="45810" x="2041525" y="2189163"/>
          <p14:tracePt t="45827" x="2051050" y="2189163"/>
          <p14:tracePt t="45834" x="2060575" y="2189163"/>
          <p14:tracePt t="45858" x="2070100" y="2189163"/>
          <p14:tracePt t="45866" x="2078038" y="2189163"/>
          <p14:tracePt t="45874" x="2114550" y="2179638"/>
          <p14:tracePt t="45890" x="2124075" y="2179638"/>
          <p14:tracePt t="46315" x="2133600" y="2179638"/>
          <p14:tracePt t="46491" x="2143125" y="2179638"/>
          <p14:tracePt t="46608" x="2170113" y="2206625"/>
          <p14:tracePt t="46612" x="2187575" y="2225675"/>
          <p14:tracePt t="46620" x="2206625" y="2243138"/>
          <p14:tracePt t="46636" x="2224088" y="2270125"/>
          <p14:tracePt t="46645" x="2233613" y="2289175"/>
          <p14:tracePt t="47419" x="2306638" y="2279650"/>
          <p14:tracePt t="47430" x="2360613" y="2279650"/>
          <p14:tracePt t="47433" x="2416175" y="2279650"/>
          <p14:tracePt t="47442" x="2452688" y="2279650"/>
          <p14:tracePt t="47450" x="2506663" y="2270125"/>
          <p14:tracePt t="47458" x="2543175" y="2262188"/>
          <p14:tracePt t="47466" x="2552700" y="2262188"/>
          <p14:tracePt t="47474" x="2579688" y="2252663"/>
          <p14:tracePt t="47490" x="2589213" y="2243138"/>
          <p14:tracePt t="47972" x="2598738" y="2243138"/>
          <p14:tracePt t="47979" x="2671763" y="2243138"/>
          <p14:tracePt t="47990" x="2762250" y="2243138"/>
          <p14:tracePt t="47995" x="2852738" y="2243138"/>
          <p14:tracePt t="48009" x="2944813" y="2233613"/>
          <p14:tracePt t="48010" x="2962275" y="2233613"/>
          <p14:tracePt t="48018" x="2990850" y="2233613"/>
          <p14:tracePt t="48026" x="3044825" y="2233613"/>
          <p14:tracePt t="48035" x="3054350" y="2233613"/>
          <p14:tracePt t="48051" x="3063875" y="2233613"/>
          <p14:tracePt t="48294" x="3071813" y="2225675"/>
          <p14:tracePt t="48308" x="3090863" y="2197100"/>
          <p14:tracePt t="48313" x="3108325" y="2179638"/>
          <p14:tracePt t="48322" x="3136900" y="2170113"/>
          <p14:tracePt t="48330" x="3163888" y="2143125"/>
          <p14:tracePt t="48338" x="3208338" y="2116138"/>
          <p14:tracePt t="48346" x="3227388" y="2097088"/>
          <p14:tracePt t="48355" x="3236913" y="2089150"/>
          <p14:tracePt t="48362" x="3244850" y="2079625"/>
          <p14:tracePt t="48370" x="3254375" y="2070100"/>
          <p14:tracePt t="48378" x="3263900" y="2052638"/>
          <p14:tracePt t="48795" x="3281363" y="2060575"/>
          <p14:tracePt t="48804" x="3290888" y="2070100"/>
          <p14:tracePt t="48812" x="3309938" y="2097088"/>
          <p14:tracePt t="48818" x="3327400" y="2106613"/>
          <p14:tracePt t="48826" x="3346450" y="2116138"/>
          <p14:tracePt t="48834" x="3373438" y="2116138"/>
          <p14:tracePt t="48842" x="3409950" y="2152650"/>
          <p14:tracePt t="48850" x="3419475" y="2152650"/>
          <p14:tracePt t="48858" x="3436938" y="2160588"/>
          <p14:tracePt t="48866" x="3463925" y="2160588"/>
          <p14:tracePt t="48874" x="3473450" y="2160588"/>
          <p14:tracePt t="48888" x="3482975" y="2160588"/>
          <p14:tracePt t="48890" x="3500438" y="2160588"/>
          <p14:tracePt t="48898" x="3509963" y="2160588"/>
          <p14:tracePt t="48906" x="3519488" y="2160588"/>
          <p14:tracePt t="48915" x="3527425" y="2160588"/>
          <p14:tracePt t="49267" x="3556000" y="2160588"/>
          <p14:tracePt t="49275" x="3600450" y="2189163"/>
          <p14:tracePt t="49283" x="3656013" y="2189163"/>
          <p14:tracePt t="49291" x="3709988" y="2197100"/>
          <p14:tracePt t="49299" x="3783013" y="2197100"/>
          <p14:tracePt t="49306" x="3865563" y="2206625"/>
          <p14:tracePt t="49314" x="3938588" y="2225675"/>
          <p14:tracePt t="49322" x="3984625" y="2225675"/>
          <p14:tracePt t="49332" x="4021138" y="2225675"/>
          <p14:tracePt t="49338" x="4038600" y="2225675"/>
          <p14:tracePt t="49347" x="4065588" y="2225675"/>
          <p14:tracePt t="49765" x="4121150" y="2225675"/>
          <p14:tracePt t="49771" x="4184650" y="2225675"/>
          <p14:tracePt t="49779" x="4238625" y="2225675"/>
          <p14:tracePt t="49788" x="4275138" y="2225675"/>
          <p14:tracePt t="49795" x="4294188" y="2225675"/>
          <p14:tracePt t="49804" x="4303713" y="2225675"/>
          <p14:tracePt t="50812" x="4321175" y="2225675"/>
          <p14:tracePt t="50850" x="4348163" y="2225675"/>
          <p14:tracePt t="50859" x="4376738" y="2225675"/>
          <p14:tracePt t="50867" x="4403725" y="2225675"/>
          <p14:tracePt t="50876" x="4440238" y="2225675"/>
          <p14:tracePt t="50883" x="4467225" y="2225675"/>
          <p14:tracePt t="50891" x="4484688" y="2243138"/>
          <p14:tracePt t="50899" x="4494213" y="2243138"/>
          <p14:tracePt t="50908" x="4513263" y="2243138"/>
          <p14:tracePt t="52342" x="4513263" y="2252663"/>
          <p14:tracePt t="52346" x="4513263" y="2262188"/>
          <p14:tracePt t="52355" x="4476750" y="2270125"/>
          <p14:tracePt t="52361" x="4430713" y="2289175"/>
          <p14:tracePt t="52370" x="4403725" y="2289175"/>
          <p14:tracePt t="52378" x="4357688" y="2298700"/>
          <p14:tracePt t="52386" x="4303713" y="2316163"/>
          <p14:tracePt t="52394" x="4238625" y="2316163"/>
          <p14:tracePt t="52404" x="4184650" y="2316163"/>
          <p14:tracePt t="52411" x="4094163" y="2316163"/>
          <p14:tracePt t="52419" x="4021138" y="2316163"/>
          <p14:tracePt t="52427" x="3948113" y="2316163"/>
          <p14:tracePt t="52435" x="3856038" y="2316163"/>
          <p14:tracePt t="52443" x="3765550" y="2316163"/>
          <p14:tracePt t="52450" x="3702050" y="2316163"/>
          <p14:tracePt t="52458" x="3665538" y="2316163"/>
          <p14:tracePt t="52466" x="3636963" y="2316163"/>
          <p14:tracePt t="52474" x="3592513" y="2316163"/>
          <p14:tracePt t="52482" x="3563938" y="2316163"/>
          <p14:tracePt t="52490" x="3556000" y="2316163"/>
          <p14:tracePt t="52563" x="3536950" y="2316163"/>
          <p14:tracePt t="52574" x="3482975" y="2325688"/>
          <p14:tracePt t="52580" x="3436938" y="2343150"/>
          <p14:tracePt t="52588" x="3382963" y="2343150"/>
          <p14:tracePt t="52595" x="3327400" y="2362200"/>
          <p14:tracePt t="52606" x="3263900" y="2371725"/>
          <p14:tracePt t="52611" x="3208338" y="2371725"/>
          <p14:tracePt t="52624" x="3144838" y="2379663"/>
          <p14:tracePt t="52626" x="3090863" y="2408238"/>
          <p14:tracePt t="52635" x="3044825" y="2416175"/>
          <p14:tracePt t="52642" x="3027363" y="2425700"/>
          <p14:tracePt t="52651" x="2981325" y="2435225"/>
          <p14:tracePt t="52659" x="2971800" y="2435225"/>
          <p14:tracePt t="52667" x="2954338" y="2452688"/>
          <p14:tracePt t="52958" x="2944813" y="2462213"/>
          <p14:tracePt t="54035" x="2954338" y="2452688"/>
          <p14:tracePt t="54047" x="2971800" y="2452688"/>
          <p14:tracePt t="54050" x="2990850" y="2452688"/>
          <p14:tracePt t="54059" x="3035300" y="2444750"/>
          <p14:tracePt t="54066" x="3054350" y="2444750"/>
          <p14:tracePt t="54075" x="3081338" y="2435225"/>
          <p14:tracePt t="54082" x="3100388" y="2435225"/>
          <p14:tracePt t="54090" x="3127375" y="2435225"/>
          <p14:tracePt t="54098" x="3136900" y="2435225"/>
          <p14:tracePt t="54114" x="3144838" y="2425700"/>
          <p14:tracePt t="54284" x="3154363" y="2416175"/>
          <p14:tracePt t="54667" x="3190875" y="2408238"/>
          <p14:tracePt t="54677" x="3217863" y="2398713"/>
          <p14:tracePt t="54683" x="3273425" y="2398713"/>
          <p14:tracePt t="54691" x="3317875" y="2389188"/>
          <p14:tracePt t="54697" x="3336925" y="2371725"/>
          <p14:tracePt t="54706" x="3336925" y="2362200"/>
          <p14:tracePt t="54714" x="3363913" y="2362200"/>
          <p14:tracePt t="54722" x="3382963" y="2352675"/>
          <p14:tracePt t="54730" x="3400425" y="2352675"/>
          <p14:tracePt t="54738" x="3409950" y="2352675"/>
          <p14:tracePt t="54746" x="3427413" y="2343150"/>
          <p14:tracePt t="54762" x="3446463" y="2343150"/>
          <p14:tracePt t="54770" x="3463925" y="2325688"/>
          <p14:tracePt t="54788" x="3473450" y="2325688"/>
          <p14:tracePt t="54795" x="3490913" y="2325688"/>
          <p14:tracePt t="54805" x="3500438" y="2316163"/>
          <p14:tracePt t="54811" x="3509963" y="2316163"/>
          <p14:tracePt t="54827" x="3527425" y="2316163"/>
          <p14:tracePt t="54835" x="3536950" y="2306638"/>
          <p14:tracePt t="54843" x="3546475" y="2306638"/>
          <p14:tracePt t="54851" x="3556000" y="2306638"/>
          <p14:tracePt t="54861" x="3563938" y="2298700"/>
          <p14:tracePt t="54893" x="3573463" y="2298700"/>
          <p14:tracePt t="55251" x="3582988" y="2298700"/>
          <p14:tracePt t="55258" x="3582988" y="2316163"/>
          <p14:tracePt t="55274" x="3582988" y="2343150"/>
          <p14:tracePt t="55282" x="3582988" y="2379663"/>
          <p14:tracePt t="55290" x="3573463" y="2408238"/>
          <p14:tracePt t="55298" x="3556000" y="2435225"/>
          <p14:tracePt t="55307" x="3527425" y="2481263"/>
          <p14:tracePt t="55315" x="3509963" y="2525713"/>
          <p14:tracePt t="55328" x="3500438" y="2535238"/>
          <p14:tracePt t="55340" x="3490913" y="2554288"/>
          <p14:tracePt t="55347" x="3473450" y="2571750"/>
          <p14:tracePt t="55387" x="3446463" y="2571750"/>
          <p14:tracePt t="55395" x="3409950" y="2571750"/>
          <p14:tracePt t="55404" x="3354388" y="2571750"/>
          <p14:tracePt t="55411" x="3263900" y="2581275"/>
          <p14:tracePt t="55421" x="3190875" y="2598738"/>
          <p14:tracePt t="55427" x="3090863" y="2608263"/>
          <p14:tracePt t="55435" x="2998788" y="2608263"/>
          <p14:tracePt t="55443" x="2908300" y="2635250"/>
          <p14:tracePt t="55451" x="2789238" y="2662238"/>
          <p14:tracePt t="55459" x="2716213" y="2690813"/>
          <p14:tracePt t="55467" x="2652713" y="2717800"/>
          <p14:tracePt t="55477" x="2589213" y="2727325"/>
          <p14:tracePt t="55483" x="2552700" y="2735263"/>
          <p14:tracePt t="55492" x="2506663" y="2763838"/>
          <p14:tracePt t="55499" x="2479675" y="2763838"/>
          <p14:tracePt t="55508" x="2443163" y="2771775"/>
          <p14:tracePt t="55515" x="2425700" y="2781300"/>
          <p14:tracePt t="55526" x="2370138" y="2790825"/>
          <p14:tracePt t="55529" x="2352675" y="2800350"/>
          <p14:tracePt t="55538" x="2333625" y="2808288"/>
          <p14:tracePt t="55546" x="2316163" y="2808288"/>
          <p14:tracePt t="55554" x="2297113" y="2817813"/>
          <p14:tracePt t="55561" x="2287588" y="2817813"/>
          <p14:tracePt t="55571" x="2279650" y="2817813"/>
          <p14:tracePt t="55585" x="2270125" y="2817813"/>
          <p14:tracePt t="55667" x="2260600" y="2817813"/>
          <p14:tracePt t="55675" x="2224088" y="2817813"/>
          <p14:tracePt t="55683" x="2187575" y="2827338"/>
          <p14:tracePt t="55691" x="2133600" y="2827338"/>
          <p14:tracePt t="55699" x="2060575" y="2827338"/>
          <p14:tracePt t="55708" x="1997075" y="2827338"/>
          <p14:tracePt t="55714" x="1960563" y="2844800"/>
          <p14:tracePt t="55724" x="1914525" y="2844800"/>
          <p14:tracePt t="55730" x="1860550" y="2881313"/>
          <p14:tracePt t="55738" x="1851025" y="2881313"/>
          <p14:tracePt t="55746" x="1824038" y="2881313"/>
          <p14:tracePt t="55754" x="1804988" y="2890838"/>
          <p14:tracePt t="55859" x="1787525" y="2890838"/>
          <p14:tracePt t="55867" x="1778000" y="2890838"/>
          <p14:tracePt t="55875" x="1758950" y="2890838"/>
          <p14:tracePt t="55891" x="1741488" y="2881313"/>
          <p14:tracePt t="55899" x="1722438" y="2881313"/>
          <p14:tracePt t="55907" x="1714500" y="2873375"/>
          <p14:tracePt t="55915" x="1685925" y="2863850"/>
          <p14:tracePt t="55923" x="1677988" y="2854325"/>
          <p14:tracePt t="55931" x="1668463" y="2854325"/>
          <p14:tracePt t="55940" x="1649413" y="2836863"/>
          <p14:tracePt t="55949" x="1641475" y="2836863"/>
          <p14:tracePt t="55954" x="1641475" y="2827338"/>
          <p14:tracePt t="55962" x="1631950" y="2827338"/>
          <p14:tracePt t="55970" x="1612900" y="2817813"/>
          <p14:tracePt t="55978" x="1595438" y="2817813"/>
          <p14:tracePt t="55986" x="1585913" y="2808288"/>
          <p14:tracePt t="55994" x="1568450" y="2808288"/>
          <p14:tracePt t="56003" x="1549400" y="2800350"/>
          <p14:tracePt t="56010" x="1541463" y="2790825"/>
          <p14:tracePt t="56018" x="1531938" y="2790825"/>
          <p14:tracePt t="56025" x="1522413" y="2790825"/>
          <p14:tracePt t="56034" x="1512888" y="2790825"/>
          <p14:tracePt t="56042" x="1504950" y="2790825"/>
          <p14:tracePt t="56050" x="1485900" y="2790825"/>
          <p14:tracePt t="56058" x="1476375" y="2790825"/>
          <p14:tracePt t="56066" x="1468438" y="2790825"/>
          <p14:tracePt t="56074" x="1449388" y="2790825"/>
          <p14:tracePt t="56082" x="1439863" y="2790825"/>
          <p14:tracePt t="56090" x="1431925" y="2781300"/>
          <p14:tracePt t="56098" x="1422400" y="2781300"/>
          <p14:tracePt t="56106" x="1403350" y="2771775"/>
          <p14:tracePt t="56123" x="1385888" y="2771775"/>
          <p14:tracePt t="56130" x="1366838" y="2754313"/>
          <p14:tracePt t="56139" x="1358900" y="2744788"/>
          <p14:tracePt t="56149" x="1330325" y="2727325"/>
          <p14:tracePt t="56154" x="1322388" y="2717800"/>
          <p14:tracePt t="56164" x="1312863" y="2698750"/>
          <p14:tracePt t="56172" x="1285875" y="2690813"/>
          <p14:tracePt t="56180" x="1266825" y="2681288"/>
          <p14:tracePt t="56188" x="1249363" y="2662238"/>
          <p14:tracePt t="56195" x="1239838" y="2654300"/>
          <p14:tracePt t="56205" x="1239838" y="2644775"/>
          <p14:tracePt t="56211" x="1230313" y="2635250"/>
          <p14:tracePt t="56221" x="1222375" y="2635250"/>
          <p14:tracePt t="56291" x="1222375" y="2625725"/>
          <p14:tracePt t="56307" x="1222375" y="2617788"/>
          <p14:tracePt t="56315" x="1222375" y="2608263"/>
          <p14:tracePt t="56331" x="1222375" y="2589213"/>
          <p14:tracePt t="56351" x="1222375" y="2581275"/>
          <p14:tracePt t="56355" x="1222375" y="2571750"/>
          <p14:tracePt t="56645" x="1222375" y="2562225"/>
          <p14:tracePt t="56684" x="1230313" y="2544763"/>
          <p14:tracePt t="56691" x="1239838" y="2535238"/>
          <p14:tracePt t="56707" x="1258888" y="2517775"/>
          <p14:tracePt t="56716" x="1266825" y="2498725"/>
          <p14:tracePt t="56728" x="1266825" y="2489200"/>
          <p14:tracePt t="56748" x="1276350" y="2481263"/>
          <p14:tracePt t="56755" x="1285875" y="2471738"/>
          <p14:tracePt t="56770" x="1293813" y="2471738"/>
          <p14:tracePt t="56778" x="1303338" y="2462213"/>
          <p14:tracePt t="56914" x="1330325" y="2452688"/>
          <p14:tracePt t="56922" x="1339850" y="2452688"/>
          <p14:tracePt t="56930" x="1376363" y="2452688"/>
          <p14:tracePt t="56938" x="1403350" y="2452688"/>
          <p14:tracePt t="56946" x="1439863" y="2452688"/>
          <p14:tracePt t="56954" x="1476375" y="2452688"/>
          <p14:tracePt t="56970" x="1495425" y="2452688"/>
          <p14:tracePt t="56978" x="1541463" y="2452688"/>
          <p14:tracePt t="56986" x="1558925" y="2462213"/>
          <p14:tracePt t="56994" x="1568450" y="2462213"/>
          <p14:tracePt t="57002" x="1576388" y="2462213"/>
          <p14:tracePt t="57332" x="1585913" y="2462213"/>
          <p14:tracePt t="57338" x="1658938" y="2498725"/>
          <p14:tracePt t="57346" x="1741488" y="2517775"/>
          <p14:tracePt t="57354" x="1795463" y="2517775"/>
          <p14:tracePt t="57362" x="1868488" y="2525713"/>
          <p14:tracePt t="57370" x="1968500" y="2544763"/>
          <p14:tracePt t="57378" x="2005013" y="2544763"/>
          <p14:tracePt t="57386" x="2060575" y="2544763"/>
          <p14:tracePt t="57394" x="2087563" y="2544763"/>
          <p14:tracePt t="57404" x="2106613" y="2544763"/>
          <p14:tracePt t="57410" x="2114550" y="2544763"/>
          <p14:tracePt t="57419" x="2133600" y="2544763"/>
          <p14:tracePt t="57475" x="2151063" y="2544763"/>
          <p14:tracePt t="57483" x="2187575" y="2544763"/>
          <p14:tracePt t="57491" x="2243138" y="2544763"/>
          <p14:tracePt t="57499" x="2306638" y="2544763"/>
          <p14:tracePt t="57507" x="2379663" y="2544763"/>
          <p14:tracePt t="57515" x="2416175" y="2544763"/>
          <p14:tracePt t="57523" x="2462213" y="2544763"/>
          <p14:tracePt t="57530" x="2498725" y="2544763"/>
          <p14:tracePt t="57539" x="2543175" y="2544763"/>
          <p14:tracePt t="57547" x="2562225" y="2544763"/>
          <p14:tracePt t="57956" x="2525713" y="2544763"/>
          <p14:tracePt t="57962" x="2452688" y="2544763"/>
          <p14:tracePt t="57970" x="2379663" y="2544763"/>
          <p14:tracePt t="57978" x="2270125" y="2544763"/>
          <p14:tracePt t="57986" x="2170113" y="2571750"/>
          <p14:tracePt t="57994" x="2114550" y="2571750"/>
          <p14:tracePt t="58002" x="2060575" y="2571750"/>
          <p14:tracePt t="58010" x="2005013" y="2571750"/>
          <p14:tracePt t="58019" x="1978025" y="2571750"/>
          <p14:tracePt t="58026" x="1968500" y="2571750"/>
          <p14:tracePt t="58243" x="1978025" y="2571750"/>
          <p14:tracePt t="58254" x="2014538" y="2571750"/>
          <p14:tracePt t="58258" x="2033588" y="2571750"/>
          <p14:tracePt t="58267" x="2060575" y="2571750"/>
          <p14:tracePt t="58275" x="2070100" y="2571750"/>
          <p14:tracePt t="58285" x="2078038" y="2571750"/>
          <p14:tracePt t="58291" x="2097088" y="2562225"/>
          <p14:tracePt t="58771" x="2114550" y="2562225"/>
          <p14:tracePt t="58787" x="2143125" y="2562225"/>
          <p14:tracePt t="58796" x="2151063" y="2562225"/>
          <p14:tracePt t="58804" x="2170113" y="2571750"/>
          <p14:tracePt t="58812" x="2187575" y="2571750"/>
          <p14:tracePt t="58822" x="2214563" y="2571750"/>
          <p14:tracePt t="58828" x="2251075" y="2571750"/>
          <p14:tracePt t="58839" x="2297113" y="2571750"/>
          <p14:tracePt t="58843" x="2333625" y="2571750"/>
          <p14:tracePt t="58857" x="2389188" y="2571750"/>
          <p14:tracePt t="58859" x="2416175" y="2571750"/>
          <p14:tracePt t="58867" x="2462213" y="2571750"/>
          <p14:tracePt t="58875" x="2489200" y="2571750"/>
          <p14:tracePt t="58887" x="2506663" y="2571750"/>
          <p14:tracePt t="58906" x="2543175" y="2571750"/>
          <p14:tracePt t="59859" x="2589213" y="2571750"/>
          <p14:tracePt t="59872" x="2671763" y="2571750"/>
          <p14:tracePt t="59874" x="2744788" y="2554288"/>
          <p14:tracePt t="59882" x="2789238" y="2554288"/>
          <p14:tracePt t="59890" x="2835275" y="2517775"/>
          <p14:tracePt t="59899" x="2852738" y="2517775"/>
          <p14:tracePt t="59906" x="2862263" y="2517775"/>
          <p14:tracePt t="59914" x="2871788" y="2517775"/>
          <p14:tracePt t="61532" x="2889250" y="2517775"/>
          <p14:tracePt t="61539" x="2935288" y="2517775"/>
          <p14:tracePt t="61547" x="2971800" y="2508250"/>
          <p14:tracePt t="61556" x="3044825" y="2508250"/>
          <p14:tracePt t="61563" x="3090863" y="2498725"/>
          <p14:tracePt t="61576" x="3144838" y="2498725"/>
          <p14:tracePt t="61577" x="3163888" y="2498725"/>
          <p14:tracePt t="61588" x="3190875" y="2498725"/>
          <p14:tracePt t="61595" x="3200400" y="2498725"/>
          <p14:tracePt t="61690" x="3208338" y="2498725"/>
          <p14:tracePt t="62020" x="3281363" y="2498725"/>
          <p14:tracePt t="62028" x="3390900" y="2471738"/>
          <p14:tracePt t="62036" x="3473450" y="2452688"/>
          <p14:tracePt t="62043" x="3582988" y="2444750"/>
          <p14:tracePt t="62052" x="3656013" y="2425700"/>
          <p14:tracePt t="62060" x="3719513" y="2425700"/>
          <p14:tracePt t="62067" x="3810000" y="2425700"/>
          <p14:tracePt t="62075" x="3838575" y="2425700"/>
          <p14:tracePt t="62082" x="3856038" y="2425700"/>
          <p14:tracePt t="62090" x="3865563" y="2425700"/>
          <p14:tracePt t="62245" x="3875088" y="2425700"/>
          <p14:tracePt t="62251" x="3892550" y="2425700"/>
          <p14:tracePt t="62258" x="3929063" y="2416175"/>
          <p14:tracePt t="62266" x="3984625" y="2416175"/>
          <p14:tracePt t="62274" x="4038600" y="2416175"/>
          <p14:tracePt t="62282" x="4094163" y="2416175"/>
          <p14:tracePt t="62290" x="4148138" y="2416175"/>
          <p14:tracePt t="62298" x="4184650" y="2416175"/>
          <p14:tracePt t="62306" x="4221163" y="2416175"/>
          <p14:tracePt t="62314" x="4238625" y="2416175"/>
          <p14:tracePt t="62451" x="4267200" y="2416175"/>
          <p14:tracePt t="62459" x="4294188" y="2416175"/>
          <p14:tracePt t="62467" x="4384675" y="2416175"/>
          <p14:tracePt t="62475" x="4457700" y="2416175"/>
          <p14:tracePt t="62483" x="4513263" y="2416175"/>
          <p14:tracePt t="62491" x="4586288" y="2416175"/>
          <p14:tracePt t="62499" x="4659313" y="2416175"/>
          <p14:tracePt t="62507" x="4713288" y="2416175"/>
          <p14:tracePt t="62515" x="4749800" y="2416175"/>
          <p14:tracePt t="62540" x="4759325" y="2416175"/>
          <p14:tracePt t="62706" x="4776788" y="2435225"/>
          <p14:tracePt t="62714" x="4786313" y="2444750"/>
          <p14:tracePt t="62747" x="4795838" y="2462213"/>
          <p14:tracePt t="62770" x="4795838" y="2471738"/>
          <p14:tracePt t="62778" x="4803775" y="2481263"/>
          <p14:tracePt t="62794" x="4813300" y="2481263"/>
          <p14:tracePt t="62802" x="4822825" y="2498725"/>
          <p14:tracePt t="62818" x="4832350" y="2508250"/>
          <p14:tracePt t="62835" x="4832350" y="2525713"/>
          <p14:tracePt t="62859" x="4832350" y="2535238"/>
          <p14:tracePt t="62867" x="4840288" y="2554288"/>
          <p14:tracePt t="62884" x="4840288" y="2562225"/>
          <p14:tracePt t="63028" x="4840288" y="2571750"/>
          <p14:tracePt t="63043" x="4840288" y="2589213"/>
          <p14:tracePt t="63052" x="4840288" y="2598738"/>
          <p14:tracePt t="63061" x="4840288" y="2608263"/>
          <p14:tracePt t="63068" x="4832350" y="2635250"/>
          <p14:tracePt t="63074" x="4832350" y="2644775"/>
          <p14:tracePt t="63098" x="4822825" y="2654300"/>
          <p14:tracePt t="64147" x="4822825" y="2644775"/>
          <p14:tracePt t="64158" x="4822825" y="2635250"/>
          <p14:tracePt t="64161" x="4822825" y="2608263"/>
          <p14:tracePt t="64170" x="4822825" y="2598738"/>
          <p14:tracePt t="64178" x="4822825" y="2571750"/>
          <p14:tracePt t="64189" x="4813300" y="2571750"/>
          <p14:tracePt t="64193" x="4813300" y="2562225"/>
          <p14:tracePt t="64201" x="4795838" y="2535238"/>
          <p14:tracePt t="64211" x="4795838" y="2525713"/>
          <p14:tracePt t="64222" x="4795838" y="2517775"/>
          <p14:tracePt t="64437" x="4795838" y="2525713"/>
          <p14:tracePt t="64596" x="4795838" y="2535238"/>
          <p14:tracePt t="64611" x="4803775" y="2562225"/>
          <p14:tracePt t="64637" x="4822825" y="2571750"/>
          <p14:tracePt t="64643" x="4832350" y="2571750"/>
          <p14:tracePt t="64652" x="4849813" y="2571750"/>
          <p14:tracePt t="64659" x="4859338" y="2571750"/>
          <p14:tracePt t="64668" x="4895850" y="2571750"/>
          <p14:tracePt t="64675" x="4913313" y="2571750"/>
          <p14:tracePt t="64683" x="4922838" y="2571750"/>
          <p14:tracePt t="64691" x="4932363" y="2571750"/>
          <p14:tracePt t="64698" x="4959350" y="2571750"/>
          <p14:tracePt t="64706" x="4978400" y="2571750"/>
          <p14:tracePt t="64714" x="5014913" y="2562225"/>
          <p14:tracePt t="64722" x="5068888" y="2562225"/>
          <p14:tracePt t="64730" x="5086350" y="2554288"/>
          <p14:tracePt t="64738" x="5122863" y="2535238"/>
          <p14:tracePt t="64746" x="5141913" y="2525713"/>
          <p14:tracePt t="64754" x="5151438" y="2525713"/>
          <p14:tracePt t="64762" x="5159375" y="2525713"/>
          <p14:tracePt t="64786" x="5168900" y="2525713"/>
          <p14:tracePt t="64883" x="5205413" y="2525713"/>
          <p14:tracePt t="64894" x="5241925" y="2525713"/>
          <p14:tracePt t="64899" x="5314950" y="2525713"/>
          <p14:tracePt t="64907" x="5387975" y="2525713"/>
          <p14:tracePt t="64915" x="5461000" y="2525713"/>
          <p14:tracePt t="64923" x="5514975" y="2525713"/>
          <p14:tracePt t="64931" x="5561013" y="2508250"/>
          <p14:tracePt t="64939" x="5588000" y="2508250"/>
          <p14:tracePt t="64947" x="5597525" y="2508250"/>
          <p14:tracePt t="65203" x="5588000" y="2517775"/>
          <p14:tracePt t="65211" x="5580063" y="2525713"/>
          <p14:tracePt t="65236" x="5570538" y="2525713"/>
          <p14:tracePt t="65243" x="5561013" y="2535238"/>
          <p14:tracePt t="65644" x="5524500" y="2554288"/>
          <p14:tracePt t="65652" x="5434013" y="2554288"/>
          <p14:tracePt t="65662" x="5297488" y="2562225"/>
          <p14:tracePt t="65667" x="5168900" y="2562225"/>
          <p14:tracePt t="65674" x="5059363" y="2562225"/>
          <p14:tracePt t="65683" x="4949825" y="2562225"/>
          <p14:tracePt t="65690" x="4876800" y="2562225"/>
          <p14:tracePt t="65698" x="4767263" y="2562225"/>
          <p14:tracePt t="65706" x="4730750" y="2562225"/>
          <p14:tracePt t="65714" x="4686300" y="2562225"/>
          <p14:tracePt t="65722" x="4667250" y="2562225"/>
          <p14:tracePt t="65730" x="4659313" y="2562225"/>
          <p14:tracePt t="65990" x="4622800" y="2562225"/>
          <p14:tracePt t="65994" x="4567238" y="2562225"/>
          <p14:tracePt t="66003" x="4494213" y="2562225"/>
          <p14:tracePt t="66010" x="4394200" y="2562225"/>
          <p14:tracePt t="66019" x="4303713" y="2562225"/>
          <p14:tracePt t="66026" x="4175125" y="2562225"/>
          <p14:tracePt t="66034" x="4138613" y="2562225"/>
          <p14:tracePt t="66042" x="4038600" y="2562225"/>
          <p14:tracePt t="66050" x="3948113" y="2562225"/>
          <p14:tracePt t="66058" x="3875088" y="2562225"/>
          <p14:tracePt t="66067" x="3829050" y="2562225"/>
          <p14:tracePt t="66075" x="3802063" y="2562225"/>
          <p14:tracePt t="66083" x="3775075" y="2562225"/>
          <p14:tracePt t="66289" x="3765550" y="2562225"/>
          <p14:tracePt t="66298" x="3729038" y="2562225"/>
          <p14:tracePt t="66306" x="3673475" y="2562225"/>
          <p14:tracePt t="66314" x="3563938" y="2562225"/>
          <p14:tracePt t="66322" x="3455988" y="2562225"/>
          <p14:tracePt t="66330" x="3346450" y="2562225"/>
          <p14:tracePt t="66338" x="3290888" y="2562225"/>
          <p14:tracePt t="66346" x="3236913" y="2562225"/>
          <p14:tracePt t="66354" x="3200400" y="2562225"/>
          <p14:tracePt t="66362" x="3190875" y="2562225"/>
          <p14:tracePt t="66370" x="3181350" y="2562225"/>
          <p14:tracePt t="66771" x="3171825" y="2562225"/>
          <p14:tracePt t="66995" x="3163888" y="2562225"/>
          <p14:tracePt t="67010" x="3190875" y="2554288"/>
          <p14:tracePt t="67019" x="3227388" y="2544763"/>
          <p14:tracePt t="67028" x="3273425" y="2517775"/>
          <p14:tracePt t="67037" x="3336925" y="2508250"/>
          <p14:tracePt t="67043" x="3373438" y="2498725"/>
          <p14:tracePt t="67053" x="3419475" y="2489200"/>
          <p14:tracePt t="67059" x="3446463" y="2489200"/>
          <p14:tracePt t="67068" x="3473450" y="2489200"/>
          <p14:tracePt t="67078" x="3509963" y="2471738"/>
          <p14:tracePt t="67084" x="3519488" y="2452688"/>
          <p14:tracePt t="67091" x="3527425" y="2452688"/>
          <p14:tracePt t="67106" x="3536950" y="2452688"/>
          <p14:tracePt t="67122" x="3546475" y="2452688"/>
          <p14:tracePt t="67138" x="3563938" y="2452688"/>
          <p14:tracePt t="67146" x="3573463" y="2452688"/>
          <p14:tracePt t="67162" x="3582988" y="2452688"/>
          <p14:tracePt t="67170" x="3619500" y="2452688"/>
          <p14:tracePt t="67178" x="3656013" y="2452688"/>
          <p14:tracePt t="67186" x="3738563" y="2452688"/>
          <p14:tracePt t="67196" x="3865563" y="2452688"/>
          <p14:tracePt t="67202" x="3948113" y="2444750"/>
          <p14:tracePt t="67210" x="4021138" y="2435225"/>
          <p14:tracePt t="67218" x="4121150" y="2408238"/>
          <p14:tracePt t="67226" x="4175125" y="2408238"/>
          <p14:tracePt t="67235" x="4202113" y="2389188"/>
          <p14:tracePt t="67370" x="4211638" y="2389188"/>
          <p14:tracePt t="67405" x="4211638" y="2398713"/>
          <p14:tracePt t="67411" x="4202113" y="2408238"/>
          <p14:tracePt t="67422" x="4194175" y="2408238"/>
          <p14:tracePt t="67523" x="4175125" y="2425700"/>
          <p14:tracePt t="67531" x="4157663" y="2444750"/>
          <p14:tracePt t="67539" x="4138613" y="2452688"/>
          <p14:tracePt t="67546" x="4111625" y="2462213"/>
          <p14:tracePt t="67554" x="4094163" y="2481263"/>
          <p14:tracePt t="67562" x="4084638" y="2489200"/>
          <p14:tracePt t="67570" x="4075113" y="2498725"/>
          <p14:tracePt t="67578" x="4065588" y="2508250"/>
          <p14:tracePt t="67694" x="4057650" y="2517775"/>
          <p14:tracePt t="67700" x="4048125" y="2525713"/>
          <p14:tracePt t="67708" x="4038600" y="2525713"/>
          <p14:tracePt t="67931" x="4029075" y="2535238"/>
          <p14:tracePt t="67939" x="4011613" y="2554288"/>
          <p14:tracePt t="67956" x="4011613" y="2571750"/>
          <p14:tracePt t="67963" x="4011613" y="2581275"/>
          <p14:tracePt t="68156" x="4002088" y="2589213"/>
          <p14:tracePt t="68163" x="4002088" y="2598738"/>
          <p14:tracePt t="68171" x="3984625" y="2617788"/>
          <p14:tracePt t="68186" x="3975100" y="2617788"/>
          <p14:tracePt t="68299" x="3965575" y="2635250"/>
          <p14:tracePt t="68312" x="3965575" y="2644775"/>
          <p14:tracePt t="68314" x="3948113" y="2671763"/>
          <p14:tracePt t="68323" x="3919538" y="2708275"/>
          <p14:tracePt t="68329" x="3865563" y="2754313"/>
          <p14:tracePt t="68338" x="3838575" y="2817813"/>
          <p14:tracePt t="68345" x="3792538" y="2881313"/>
          <p14:tracePt t="68354" x="3738563" y="2927350"/>
          <p14:tracePt t="68363" x="3702050" y="3009900"/>
          <p14:tracePt t="68370" x="3665538" y="3046413"/>
          <p14:tracePt t="68379" x="3619500" y="3109913"/>
          <p14:tracePt t="68387" x="3592513" y="3127375"/>
          <p14:tracePt t="68395" x="3582988" y="3155950"/>
          <p14:tracePt t="68404" x="3563938" y="3182938"/>
          <p14:tracePt t="68411" x="3556000" y="3182938"/>
          <p14:tracePt t="68515" x="3536950" y="3192463"/>
          <p14:tracePt t="68525" x="3519488" y="3200400"/>
          <p14:tracePt t="68529" x="3482975" y="3228975"/>
          <p14:tracePt t="68538" x="3436938" y="3236913"/>
          <p14:tracePt t="68546" x="3419475" y="3255963"/>
          <p14:tracePt t="68554" x="3373438" y="3273425"/>
          <p14:tracePt t="68562" x="3363913" y="3282950"/>
          <p14:tracePt t="68570" x="3336925" y="3292475"/>
          <p14:tracePt t="68578" x="3309938" y="3302000"/>
          <p14:tracePt t="68586" x="3263900" y="3328988"/>
          <p14:tracePt t="68726" x="3244850" y="3338513"/>
          <p14:tracePt t="68732" x="3227388" y="3346450"/>
          <p14:tracePt t="68740" x="3181350" y="3382963"/>
          <p14:tracePt t="68747" x="3154363" y="3402013"/>
          <p14:tracePt t="68757" x="3127375" y="3402013"/>
          <p14:tracePt t="68762" x="3090863" y="3411538"/>
          <p14:tracePt t="68770" x="3063875" y="3429000"/>
          <p14:tracePt t="68778" x="3054350" y="3438525"/>
          <p14:tracePt t="68786" x="3027363" y="3438525"/>
          <p14:tracePt t="68794" x="3017838" y="3446463"/>
          <p14:tracePt t="68930" x="3017838" y="3455988"/>
          <p14:tracePt t="68938" x="3017838" y="3465513"/>
          <p14:tracePt t="68946" x="3008313" y="3475038"/>
          <p14:tracePt t="68954" x="2971800" y="3482975"/>
          <p14:tracePt t="68962" x="2962275" y="3492500"/>
          <p14:tracePt t="68978" x="2954338" y="3511550"/>
          <p14:tracePt t="68986" x="2925763" y="3519488"/>
          <p14:tracePt t="69115" x="2898775" y="3529013"/>
          <p14:tracePt t="69123" x="2889250" y="3538538"/>
          <p14:tracePt t="69131" x="2871788" y="3548063"/>
          <p14:tracePt t="69147" x="2871788" y="3556000"/>
          <p14:tracePt t="69234" x="2871788" y="3548063"/>
          <p14:tracePt t="69242" x="2871788" y="3519488"/>
          <p14:tracePt t="69250" x="2871788" y="3511550"/>
          <p14:tracePt t="69258" x="2871788" y="3502025"/>
          <p14:tracePt t="69274" x="2871788" y="3482975"/>
          <p14:tracePt t="69379" x="2871788" y="3475038"/>
          <p14:tracePt t="69387" x="2871788" y="3465513"/>
          <p14:tracePt t="69396" x="2871788" y="3446463"/>
          <p14:tracePt t="69401" x="2871788" y="3429000"/>
          <p14:tracePt t="69411" x="2871788" y="3419475"/>
          <p14:tracePt t="69418" x="2871788" y="3392488"/>
          <p14:tracePt t="69426" x="2889250" y="3375025"/>
          <p14:tracePt t="69435" x="2889250" y="3346450"/>
          <p14:tracePt t="69442" x="2898775" y="3328988"/>
          <p14:tracePt t="69450" x="2898775" y="3309938"/>
          <p14:tracePt t="69458" x="2908300" y="3292475"/>
          <p14:tracePt t="69466" x="2917825" y="3282950"/>
          <p14:tracePt t="69474" x="2917825" y="3265488"/>
          <p14:tracePt t="69571" x="2917825" y="3292475"/>
          <p14:tracePt t="69581" x="2917825" y="3309938"/>
          <p14:tracePt t="69586" x="2917825" y="3338513"/>
          <p14:tracePt t="69597" x="2917825" y="3346450"/>
          <p14:tracePt t="69605" x="2917825" y="3355975"/>
          <p14:tracePt t="69762" x="2917825" y="3365500"/>
          <p14:tracePt t="69770" x="2917825" y="3375025"/>
          <p14:tracePt t="69842" x="2944813" y="3375025"/>
          <p14:tracePt t="69858" x="2954338" y="3328988"/>
          <p14:tracePt t="69867" x="2971800" y="3309938"/>
          <p14:tracePt t="69875" x="2990850" y="3292475"/>
          <p14:tracePt t="69888" x="3008313" y="3273425"/>
          <p14:tracePt t="69899" x="3044825" y="3246438"/>
          <p14:tracePt t="69907" x="3054350" y="3236913"/>
          <p14:tracePt t="69914" x="3063875" y="3236913"/>
          <p14:tracePt t="69963" x="3071813" y="3236913"/>
          <p14:tracePt t="69970" x="3108325" y="3236913"/>
          <p14:tracePt t="69979" x="3154363" y="3236913"/>
          <p14:tracePt t="69986" x="3181350" y="3246438"/>
          <p14:tracePt t="69994" x="3236913" y="3265488"/>
          <p14:tracePt t="70002" x="3281363" y="3292475"/>
          <p14:tracePt t="70011" x="3327400" y="3292475"/>
          <p14:tracePt t="70018" x="3354388" y="3302000"/>
          <p14:tracePt t="70026" x="3373438" y="3302000"/>
          <p14:tracePt t="70035" x="3382963" y="3302000"/>
          <p14:tracePt t="70042" x="3400425" y="3302000"/>
          <p14:tracePt t="70051" x="3427413" y="3302000"/>
          <p14:tracePt t="70058" x="3446463" y="3302000"/>
          <p14:tracePt t="70067" x="3463925" y="3292475"/>
          <p14:tracePt t="70075" x="3482975" y="3282950"/>
          <p14:tracePt t="70083" x="3490913" y="3273425"/>
          <p14:tracePt t="70091" x="3500438" y="3265488"/>
          <p14:tracePt t="70107" x="3509963" y="3255963"/>
          <p14:tracePt t="70218" x="3509963" y="3265488"/>
          <p14:tracePt t="70226" x="3509963" y="3282950"/>
          <p14:tracePt t="70426" x="3509963" y="3302000"/>
          <p14:tracePt t="70434" x="3519488" y="3309938"/>
          <p14:tracePt t="70450" x="3527425" y="3309938"/>
          <p14:tracePt t="70500" x="3546475" y="3309938"/>
          <p14:tracePt t="70508" x="3556000" y="3309938"/>
          <p14:tracePt t="70517" x="3563938" y="3309938"/>
          <p14:tracePt t="70524" x="3582988" y="3302000"/>
          <p14:tracePt t="70531" x="3600450" y="3292475"/>
          <p14:tracePt t="70539" x="3609975" y="3282950"/>
          <p14:tracePt t="70555" x="3619500" y="3282950"/>
          <p14:tracePt t="70579" x="3629025" y="3282950"/>
          <p14:tracePt t="70614" x="3646488" y="3282950"/>
          <p14:tracePt t="70617" x="3683000" y="3282950"/>
          <p14:tracePt t="70627" x="3709988" y="3292475"/>
          <p14:tracePt t="70635" x="3729038" y="3292475"/>
          <p14:tracePt t="70642" x="3746500" y="3302000"/>
          <p14:tracePt t="70650" x="3756025" y="3309938"/>
          <p14:tracePt t="70658" x="3775075" y="3309938"/>
          <p14:tracePt t="70698" x="3783013" y="3309938"/>
          <p14:tracePt t="70706" x="3792538" y="3309938"/>
          <p14:tracePt t="70723" x="3819525" y="3309938"/>
          <p14:tracePt t="70731" x="3829050" y="3292475"/>
          <p14:tracePt t="70738" x="3838575" y="3282950"/>
          <p14:tracePt t="70746" x="3846513" y="3265488"/>
          <p14:tracePt t="70827" x="3856038" y="3255963"/>
          <p14:tracePt t="70852" x="3875088" y="3255963"/>
          <p14:tracePt t="70866" x="3883025" y="3265488"/>
          <p14:tracePt t="70938" x="3892550" y="3265488"/>
          <p14:tracePt t="70954" x="3902075" y="3265488"/>
          <p14:tracePt t="71084" x="3919538" y="3273425"/>
          <p14:tracePt t="71163" x="3938588" y="3273425"/>
          <p14:tracePt t="71179" x="3948113" y="3273425"/>
          <p14:tracePt t="71235" x="3956050" y="3273425"/>
          <p14:tracePt t="71259" x="3992563" y="3273425"/>
          <p14:tracePt t="71270" x="4011613" y="3273425"/>
          <p14:tracePt t="71276" x="4038600" y="3292475"/>
          <p14:tracePt t="71286" x="4094163" y="3319463"/>
          <p14:tracePt t="71291" x="4111625" y="3319463"/>
          <p14:tracePt t="71298" x="4157663" y="3328988"/>
          <p14:tracePt t="71307" x="4194175" y="3328988"/>
          <p14:tracePt t="71315" x="4211638" y="3346450"/>
          <p14:tracePt t="71322" x="4257675" y="3346450"/>
          <p14:tracePt t="71330" x="4284663" y="3346450"/>
          <p14:tracePt t="71338" x="4303713" y="3346450"/>
          <p14:tracePt t="71346" x="4330700" y="3346450"/>
          <p14:tracePt t="71354" x="4348163" y="3338513"/>
          <p14:tracePt t="71362" x="4394200" y="3328988"/>
          <p14:tracePt t="71370" x="4403725" y="3328988"/>
          <p14:tracePt t="71378" x="4421188" y="3309938"/>
          <p14:tracePt t="71386" x="4440238" y="3302000"/>
          <p14:tracePt t="71519" x="4448175" y="3302000"/>
          <p14:tracePt t="71524" x="4484688" y="3302000"/>
          <p14:tracePt t="71531" x="4513263" y="3302000"/>
          <p14:tracePt t="71540" x="4540250" y="3302000"/>
          <p14:tracePt t="71547" x="4594225" y="3302000"/>
          <p14:tracePt t="71556" x="4640263" y="3302000"/>
          <p14:tracePt t="71563" x="4649788" y="3302000"/>
          <p14:tracePt t="71572" x="4686300" y="3302000"/>
          <p14:tracePt t="71579" x="4695825" y="3302000"/>
          <p14:tracePt t="71587" x="4703763" y="3292475"/>
          <p14:tracePt t="71595" x="4713288" y="3292475"/>
          <p14:tracePt t="71604" x="4722813" y="3282950"/>
          <p14:tracePt t="71617" x="4730750" y="3282950"/>
          <p14:tracePt t="71634" x="4740275" y="3273425"/>
          <p14:tracePt t="71746" x="4767263" y="3273425"/>
          <p14:tracePt t="71754" x="4776788" y="3273425"/>
          <p14:tracePt t="71787" x="4795838" y="3273425"/>
          <p14:tracePt t="71794" x="4803775" y="3273425"/>
          <p14:tracePt t="71802" x="4822825" y="3273425"/>
          <p14:tracePt t="71810" x="4849813" y="3273425"/>
          <p14:tracePt t="71818" x="4859338" y="3273425"/>
          <p14:tracePt t="71826" x="4868863" y="3273425"/>
          <p14:tracePt t="71834" x="4886325" y="3273425"/>
          <p14:tracePt t="71842" x="4895850" y="3273425"/>
          <p14:tracePt t="71919" x="4913313" y="3282950"/>
          <p14:tracePt t="71924" x="4922838" y="3282950"/>
          <p14:tracePt t="71933" x="4941888" y="3302000"/>
          <p14:tracePt t="71939" x="4949825" y="3309938"/>
          <p14:tracePt t="71947" x="4978400" y="3328988"/>
          <p14:tracePt t="71955" x="5005388" y="3365500"/>
          <p14:tracePt t="71963" x="5014913" y="3365500"/>
          <p14:tracePt t="71971" x="5032375" y="3375025"/>
          <p14:tracePt t="71979" x="5049838" y="3382963"/>
          <p14:tracePt t="72227" x="5095875" y="3382963"/>
          <p14:tracePt t="72236" x="5122863" y="3375025"/>
          <p14:tracePt t="72243" x="5168900" y="3355975"/>
          <p14:tracePt t="72252" x="5195888" y="3346450"/>
          <p14:tracePt t="72259" x="5241925" y="3338513"/>
          <p14:tracePt t="72272" x="5278438" y="3319463"/>
          <p14:tracePt t="72274" x="5314950" y="3309938"/>
          <p14:tracePt t="72287" x="5334000" y="3302000"/>
          <p14:tracePt t="72291" x="5351463" y="3292475"/>
          <p14:tracePt t="72651" x="5405438" y="3292475"/>
          <p14:tracePt t="72659" x="5461000" y="3292475"/>
          <p14:tracePt t="72670" x="5534025" y="3292475"/>
          <p14:tracePt t="72676" x="5624513" y="3292475"/>
          <p14:tracePt t="72684" x="5680075" y="3292475"/>
          <p14:tracePt t="72690" x="5753100" y="3292475"/>
          <p14:tracePt t="72698" x="5816600" y="3282950"/>
          <p14:tracePt t="72706" x="5880100" y="3255963"/>
          <p14:tracePt t="72714" x="5907088" y="3236913"/>
          <p14:tracePt t="72722" x="5926138" y="3228975"/>
          <p14:tracePt t="72730" x="5953125" y="3228975"/>
          <p14:tracePt t="72738" x="5962650" y="3219450"/>
          <p14:tracePt t="73092" x="5962650" y="3228975"/>
          <p14:tracePt t="73103" x="5962650" y="3236913"/>
          <p14:tracePt t="73108" x="5980113" y="3255963"/>
          <p14:tracePt t="73115" x="6007100" y="3265488"/>
          <p14:tracePt t="73123" x="6053138" y="3282950"/>
          <p14:tracePt t="73131" x="6089650" y="3302000"/>
          <p14:tracePt t="73138" x="6116638" y="3302000"/>
          <p14:tracePt t="73146" x="6153150" y="3302000"/>
          <p14:tracePt t="73154" x="6189663" y="3309938"/>
          <p14:tracePt t="73162" x="6226175" y="3309938"/>
          <p14:tracePt t="73170" x="6272213" y="3309938"/>
          <p14:tracePt t="73186" x="6308725" y="3309938"/>
          <p14:tracePt t="73194" x="6318250" y="3309938"/>
          <p14:tracePt t="73202" x="6326188" y="3309938"/>
          <p14:tracePt t="73218" x="6345238" y="3309938"/>
          <p14:tracePt t="73379" x="6326188" y="3309938"/>
          <p14:tracePt t="73387" x="6291263" y="3309938"/>
          <p14:tracePt t="73395" x="6254750" y="3309938"/>
          <p14:tracePt t="73403" x="6181725" y="3309938"/>
          <p14:tracePt t="73411" x="6072188" y="3309938"/>
          <p14:tracePt t="73420" x="5943600" y="3309938"/>
          <p14:tracePt t="73427" x="5780088" y="3309938"/>
          <p14:tracePt t="73436" x="5624513" y="3309938"/>
          <p14:tracePt t="73443" x="5397500" y="3309938"/>
          <p14:tracePt t="73453" x="5205413" y="3309938"/>
          <p14:tracePt t="73459" x="5005388" y="3309938"/>
          <p14:tracePt t="73469" x="4776788" y="3309938"/>
          <p14:tracePt t="73475" x="4622800" y="3309938"/>
          <p14:tracePt t="73483" x="4476750" y="3309938"/>
          <p14:tracePt t="73492" x="4348163" y="3309938"/>
          <p14:tracePt t="73499" x="4257675" y="3309938"/>
          <p14:tracePt t="73508" x="4194175" y="3338513"/>
          <p14:tracePt t="73515" x="4138613" y="3338513"/>
          <p14:tracePt t="73522" x="4075113" y="3338513"/>
          <p14:tracePt t="73530" x="4048125" y="3338513"/>
          <p14:tracePt t="73538" x="4029075" y="3338513"/>
          <p14:tracePt t="73546" x="3975100" y="3338513"/>
          <p14:tracePt t="73554" x="3938588" y="3338513"/>
          <p14:tracePt t="73562" x="3883025" y="3346450"/>
          <p14:tracePt t="73570" x="3810000" y="3346450"/>
          <p14:tracePt t="73578" x="3692525" y="3346450"/>
          <p14:tracePt t="73587" x="3563938" y="3346450"/>
          <p14:tracePt t="73593" x="3455988" y="3346450"/>
          <p14:tracePt t="73602" x="3317875" y="3346450"/>
          <p14:tracePt t="73610" x="3171825" y="3346450"/>
          <p14:tracePt t="73618" x="3044825" y="3346450"/>
          <p14:tracePt t="73626" x="2954338" y="3346450"/>
          <p14:tracePt t="73635" x="2835275" y="3346450"/>
          <p14:tracePt t="73642" x="2762250" y="3346450"/>
          <p14:tracePt t="73651" x="2671763" y="3346450"/>
          <p14:tracePt t="73658" x="2643188" y="3346450"/>
          <p14:tracePt t="73666" x="2606675" y="3346450"/>
          <p14:tracePt t="73675" x="2598738" y="3346450"/>
          <p14:tracePt t="73683" x="2579688" y="3346450"/>
          <p14:tracePt t="73963" x="2552700" y="3346450"/>
          <p14:tracePt t="73973" x="2506663" y="3346450"/>
          <p14:tracePt t="73988" x="2452688" y="3355975"/>
          <p14:tracePt t="73994" x="2370138" y="3382963"/>
          <p14:tracePt t="74004" x="2279650" y="3419475"/>
          <p14:tracePt t="74010" x="2214563" y="3438525"/>
          <p14:tracePt t="74020" x="2187575" y="3446463"/>
          <p14:tracePt t="74026" x="2151063" y="3465513"/>
          <p14:tracePt t="74034" x="2114550" y="3475038"/>
          <p14:tracePt t="74042" x="2097088" y="3475038"/>
          <p14:tracePt t="74050" x="2087563" y="3482975"/>
          <p14:tracePt t="74059" x="2070100" y="3482975"/>
          <p14:tracePt t="74066" x="2060575" y="3482975"/>
          <p14:tracePt t="74090" x="2041525" y="3492500"/>
          <p14:tracePt t="74098" x="2033588" y="3511550"/>
          <p14:tracePt t="74106" x="2024063" y="3511550"/>
          <p14:tracePt t="74115" x="2014538" y="3511550"/>
          <p14:tracePt t="74122" x="2005013" y="3511550"/>
          <p14:tracePt t="74130" x="1987550" y="3511550"/>
          <p14:tracePt t="74138" x="1960563" y="3511550"/>
          <p14:tracePt t="74146" x="1924050" y="3511550"/>
          <p14:tracePt t="74155" x="1887538" y="3511550"/>
          <p14:tracePt t="74163" x="1831975" y="3511550"/>
          <p14:tracePt t="74171" x="1824038" y="3511550"/>
          <p14:tracePt t="74179" x="1768475" y="3511550"/>
          <p14:tracePt t="74189" x="1731963" y="3511550"/>
          <p14:tracePt t="74194" x="1704975" y="3511550"/>
          <p14:tracePt t="74203" x="1668463" y="3511550"/>
          <p14:tracePt t="74212" x="1631950" y="3511550"/>
          <p14:tracePt t="74225" x="1622425" y="3511550"/>
          <p14:tracePt t="74227" x="1595438" y="3511550"/>
          <p14:tracePt t="74252" x="1585913" y="3502025"/>
          <p14:tracePt t="74276" x="1576388" y="3492500"/>
          <p14:tracePt t="74284" x="1568450" y="3482975"/>
          <p14:tracePt t="74299" x="1568450" y="3475038"/>
          <p14:tracePt t="74307" x="1558925" y="3475038"/>
          <p14:tracePt t="74315" x="1558925" y="3465513"/>
          <p14:tracePt t="74323" x="1558925" y="3455988"/>
          <p14:tracePt t="74331" x="1541463" y="3438525"/>
          <p14:tracePt t="74347" x="1541463" y="3429000"/>
          <p14:tracePt t="74355" x="1531938" y="3411538"/>
          <p14:tracePt t="74371" x="1531938" y="3402013"/>
          <p14:tracePt t="74395" x="1522413" y="3382963"/>
          <p14:tracePt t="74443" x="1512888" y="3365500"/>
          <p14:tracePt t="74546" x="1512888" y="3355975"/>
          <p14:tracePt t="74554" x="1512888" y="3338513"/>
          <p14:tracePt t="74562" x="1512888" y="3319463"/>
          <p14:tracePt t="74570" x="1512888" y="3309938"/>
          <p14:tracePt t="74578" x="1512888" y="3302000"/>
          <p14:tracePt t="74586" x="1512888" y="3292475"/>
          <p14:tracePt t="74594" x="1512888" y="3282950"/>
          <p14:tracePt t="74602" x="1512888" y="3273425"/>
          <p14:tracePt t="75010" x="1512888" y="3265488"/>
          <p14:tracePt t="75018" x="1522413" y="3209925"/>
          <p14:tracePt t="75025" x="1549400" y="3173413"/>
          <p14:tracePt t="75037" x="1576388" y="3127375"/>
          <p14:tracePt t="75043" x="1604963" y="3100388"/>
          <p14:tracePt t="75053" x="1622425" y="3054350"/>
          <p14:tracePt t="75059" x="1658938" y="2990850"/>
          <p14:tracePt t="75068" x="1658938" y="2982913"/>
          <p14:tracePt t="75078" x="1668463" y="2954338"/>
          <p14:tracePt t="75083" x="1677988" y="2936875"/>
          <p14:tracePt t="75724" x="1677988" y="2946400"/>
          <p14:tracePt t="75947" x="1677988" y="2973388"/>
          <p14:tracePt t="75955" x="1677988" y="2990850"/>
          <p14:tracePt t="76067" x="1658938" y="3009900"/>
          <p14:tracePt t="76075" x="1641475" y="3017838"/>
          <p14:tracePt t="76091" x="1641475" y="3036888"/>
          <p14:tracePt t="76099" x="1631950" y="3046413"/>
          <p14:tracePt t="76123" x="1622425" y="3054350"/>
          <p14:tracePt t="77196" x="1622425" y="3063875"/>
          <p14:tracePt t="77810" x="1622425" y="3073400"/>
          <p14:tracePt t="77818" x="1622425" y="3119438"/>
          <p14:tracePt t="77826" x="1622425" y="3146425"/>
          <p14:tracePt t="77834" x="1631950" y="3182938"/>
          <p14:tracePt t="77842" x="1631950" y="3219450"/>
          <p14:tracePt t="77851" x="1631950" y="3265488"/>
          <p14:tracePt t="77858" x="1641475" y="3292475"/>
          <p14:tracePt t="77868" x="1641475" y="3319463"/>
          <p14:tracePt t="77887" x="1658938" y="3382963"/>
          <p14:tracePt t="77890" x="1658938" y="3411538"/>
          <p14:tracePt t="77899" x="1658938" y="3429000"/>
          <p14:tracePt t="77907" x="1668463" y="3438525"/>
          <p14:tracePt t="78082" x="1668463" y="3465513"/>
          <p14:tracePt t="78098" x="1668463" y="3475038"/>
          <p14:tracePt t="78107" x="1668463" y="3492500"/>
          <p14:tracePt t="78115" x="1668463" y="3502025"/>
          <p14:tracePt t="78132" x="1668463" y="3511550"/>
          <p14:tracePt t="78324" x="1668463" y="3502025"/>
          <p14:tracePt t="78332" x="1668463" y="3492500"/>
          <p14:tracePt t="78347" x="1668463" y="3475038"/>
          <p14:tracePt t="78506" x="1668463" y="3492500"/>
          <p14:tracePt t="78515" x="1668463" y="3511550"/>
          <p14:tracePt t="78523" x="1668463" y="3519488"/>
          <p14:tracePt t="78531" x="1668463" y="3538538"/>
          <p14:tracePt t="78598" x="1668463" y="3548063"/>
          <p14:tracePt t="78602" x="1622425" y="3548063"/>
          <p14:tracePt t="78610" x="1541463" y="3529013"/>
          <p14:tracePt t="78618" x="1522413" y="3511550"/>
          <p14:tracePt t="78626" x="1468438" y="3475038"/>
          <p14:tracePt t="78633" x="1403350" y="3446463"/>
          <p14:tracePt t="78641" x="1376363" y="3411538"/>
          <p14:tracePt t="78650" x="1339850" y="3382963"/>
          <p14:tracePt t="78657" x="1322388" y="3365500"/>
          <p14:tracePt t="78666" x="1303338" y="3346450"/>
          <p14:tracePt t="78674" x="1285875" y="3309938"/>
          <p14:tracePt t="78682" x="1266825" y="3255963"/>
          <p14:tracePt t="78690" x="1266825" y="3236913"/>
          <p14:tracePt t="78698" x="1258888" y="3209925"/>
          <p14:tracePt t="78706" x="1258888" y="3192463"/>
          <p14:tracePt t="78714" x="1249363" y="3173413"/>
          <p14:tracePt t="78722" x="1249363" y="3146425"/>
          <p14:tracePt t="78731" x="1230313" y="3109913"/>
          <p14:tracePt t="78738" x="1222375" y="3073400"/>
          <p14:tracePt t="78747" x="1222375" y="3063875"/>
          <p14:tracePt t="78754" x="1222375" y="3027363"/>
          <p14:tracePt t="78762" x="1212850" y="2982913"/>
          <p14:tracePt t="78770" x="1212850" y="2973388"/>
          <p14:tracePt t="78778" x="1212850" y="2927350"/>
          <p14:tracePt t="78786" x="1212850" y="2890838"/>
          <p14:tracePt t="78794" x="1212850" y="2836863"/>
          <p14:tracePt t="78802" x="1212850" y="2790825"/>
          <p14:tracePt t="78811" x="1212850" y="2763838"/>
          <p14:tracePt t="78821" x="1212850" y="2708275"/>
          <p14:tracePt t="78827" x="1212850" y="2662238"/>
          <p14:tracePt t="78837" x="1212850" y="2608263"/>
          <p14:tracePt t="78846" x="1212850" y="2571750"/>
          <p14:tracePt t="78850" x="1212850" y="2517775"/>
          <p14:tracePt t="78860" x="1212850" y="2462213"/>
          <p14:tracePt t="78869" x="1212850" y="2416175"/>
          <p14:tracePt t="78891" x="1212850" y="2298700"/>
          <p14:tracePt t="78898" x="1230313" y="2252663"/>
          <p14:tracePt t="78906" x="1230313" y="2233613"/>
          <p14:tracePt t="78914" x="1239838" y="2197100"/>
          <p14:tracePt t="78922" x="1276350" y="2125663"/>
          <p14:tracePt t="78930" x="1285875" y="2125663"/>
          <p14:tracePt t="78938" x="1303338" y="2079625"/>
          <p14:tracePt t="78945" x="1330325" y="2033588"/>
          <p14:tracePt t="78954" x="1349375" y="2016125"/>
          <p14:tracePt t="78962" x="1366838" y="1987550"/>
          <p14:tracePt t="78970" x="1403350" y="1951038"/>
          <p14:tracePt t="78978" x="1422400" y="1924050"/>
          <p14:tracePt t="78986" x="1449388" y="1897063"/>
          <p14:tracePt t="78995" x="1485900" y="1860550"/>
          <p14:tracePt t="79002" x="1531938" y="1824038"/>
          <p14:tracePt t="79010" x="1558925" y="1804988"/>
          <p14:tracePt t="79019" x="1622425" y="1768475"/>
          <p14:tracePt t="79026" x="1668463" y="1751013"/>
          <p14:tracePt t="79034" x="1731963" y="1704975"/>
          <p14:tracePt t="79042" x="1778000" y="1687513"/>
          <p14:tracePt t="79051" x="1795463" y="1677988"/>
          <p14:tracePt t="79057" x="1841500" y="1660525"/>
          <p14:tracePt t="79067" x="1860550" y="1651000"/>
          <p14:tracePt t="79074" x="1878013" y="1651000"/>
          <p14:tracePt t="79082" x="1895475" y="1641475"/>
          <p14:tracePt t="79197" x="1931988" y="1641475"/>
          <p14:tracePt t="79202" x="1978025" y="1660525"/>
          <p14:tracePt t="79212" x="2041525" y="1677988"/>
          <p14:tracePt t="79219" x="2078038" y="1687513"/>
          <p14:tracePt t="79226" x="2124075" y="1704975"/>
          <p14:tracePt t="79233" x="2143125" y="1714500"/>
          <p14:tracePt t="79242" x="2151063" y="1724025"/>
          <p14:tracePt t="79250" x="2170113" y="1741488"/>
          <p14:tracePt t="79258" x="2187575" y="1760538"/>
          <p14:tracePt t="79275" x="2197100" y="1768475"/>
          <p14:tracePt t="79291" x="2206625" y="1778000"/>
          <p14:tracePt t="79580" x="2206625" y="1760538"/>
          <p14:tracePt t="79587" x="2206625" y="1751013"/>
          <p14:tracePt t="79595" x="2206625" y="1724025"/>
          <p14:tracePt t="79611" x="2206625" y="1714500"/>
          <p14:tracePt t="79627" x="2206625" y="1704975"/>
          <p14:tracePt t="79642" x="2206625" y="1687513"/>
          <p14:tracePt t="79666" x="2206625" y="1677988"/>
          <p14:tracePt t="79690" x="2214563" y="1668463"/>
          <p14:tracePt t="79771" x="2243138" y="1668463"/>
          <p14:tracePt t="79781" x="2279650" y="1668463"/>
          <p14:tracePt t="79787" x="2352675" y="1668463"/>
          <p14:tracePt t="79795" x="2443163" y="1687513"/>
          <p14:tracePt t="79803" x="2543175" y="1714500"/>
          <p14:tracePt t="79811" x="2643188" y="1768475"/>
          <p14:tracePt t="79818" x="2735263" y="1833563"/>
          <p14:tracePt t="79827" x="2808288" y="1878013"/>
          <p14:tracePt t="79836" x="2862263" y="1906588"/>
          <p14:tracePt t="79843" x="2917825" y="1951038"/>
          <p14:tracePt t="79852" x="2944813" y="1987550"/>
          <p14:tracePt t="79858" x="2971800" y="2016125"/>
          <p14:tracePt t="79867" x="2998788" y="2052638"/>
          <p14:tracePt t="79874" x="3008313" y="2089150"/>
          <p14:tracePt t="79886" x="3017838" y="2106613"/>
          <p14:tracePt t="79890" x="3017838" y="2152650"/>
          <p14:tracePt t="79898" x="3017838" y="2170113"/>
          <p14:tracePt t="79906" x="3044825" y="2216150"/>
          <p14:tracePt t="79914" x="3044825" y="2243138"/>
          <p14:tracePt t="79922" x="3044825" y="2262188"/>
          <p14:tracePt t="79930" x="3044825" y="2289175"/>
          <p14:tracePt t="79938" x="3054350" y="2316163"/>
          <p14:tracePt t="79946" x="3054350" y="2343150"/>
          <p14:tracePt t="79954" x="3063875" y="2389188"/>
          <p14:tracePt t="79962" x="3063875" y="2416175"/>
          <p14:tracePt t="79970" x="3063875" y="2462213"/>
          <p14:tracePt t="79979" x="3063875" y="2517775"/>
          <p14:tracePt t="79986" x="3063875" y="2554288"/>
          <p14:tracePt t="79994" x="3063875" y="2608263"/>
          <p14:tracePt t="80002" x="3063875" y="2654300"/>
          <p14:tracePt t="80010" x="3063875" y="2681288"/>
          <p14:tracePt t="80017" x="3063875" y="2735263"/>
          <p14:tracePt t="80026" x="3044825" y="2781300"/>
          <p14:tracePt t="80033" x="3027363" y="2827338"/>
          <p14:tracePt t="80042" x="2998788" y="2890838"/>
          <p14:tracePt t="80050" x="2981325" y="2909888"/>
          <p14:tracePt t="80059" x="2962275" y="2963863"/>
          <p14:tracePt t="80068" x="2935288" y="2990850"/>
          <p14:tracePt t="80075" x="2898775" y="3054350"/>
          <p14:tracePt t="80083" x="2871788" y="3073400"/>
          <p14:tracePt t="80091" x="2852738" y="3119438"/>
          <p14:tracePt t="80099" x="2781300" y="3173413"/>
          <p14:tracePt t="80107" x="2752725" y="3200400"/>
          <p14:tracePt t="80115" x="2708275" y="3236913"/>
          <p14:tracePt t="80123" x="2625725" y="3292475"/>
          <p14:tracePt t="80133" x="2579688" y="3319463"/>
          <p14:tracePt t="80139" x="2516188" y="3365500"/>
          <p14:tracePt t="80152" x="2433638" y="3392488"/>
          <p14:tracePt t="80154" x="2389188" y="3419475"/>
          <p14:tracePt t="80162" x="2316163" y="3429000"/>
          <p14:tracePt t="80170" x="2233613" y="3438525"/>
          <p14:tracePt t="80179" x="2179638" y="3438525"/>
          <p14:tracePt t="80186" x="2087563" y="3438525"/>
          <p14:tracePt t="80194" x="2014538" y="3438525"/>
          <p14:tracePt t="80202" x="1941513" y="3438525"/>
          <p14:tracePt t="80210" x="1860550" y="3438525"/>
          <p14:tracePt t="80218" x="1768475" y="3438525"/>
          <p14:tracePt t="80226" x="1722438" y="3419475"/>
          <p14:tracePt t="80234" x="1677988" y="3392488"/>
          <p14:tracePt t="80242" x="1612900" y="3355975"/>
          <p14:tracePt t="80251" x="1568450" y="3328988"/>
          <p14:tracePt t="80258" x="1541463" y="3302000"/>
          <p14:tracePt t="80266" x="1485900" y="3246438"/>
          <p14:tracePt t="80274" x="1468438" y="3228975"/>
          <p14:tracePt t="80282" x="1439863" y="3200400"/>
          <p14:tracePt t="80290" x="1403350" y="3163888"/>
          <p14:tracePt t="80298" x="1395413" y="3146425"/>
          <p14:tracePt t="80306" x="1366838" y="3119438"/>
          <p14:tracePt t="80314" x="1349375" y="3100388"/>
          <p14:tracePt t="80322" x="1322388" y="3063875"/>
          <p14:tracePt t="80330" x="1303338" y="3046413"/>
          <p14:tracePt t="80338" x="1285875" y="3027363"/>
          <p14:tracePt t="80346" x="1266825" y="2982913"/>
          <p14:tracePt t="80354" x="1258888" y="2954338"/>
          <p14:tracePt t="80364" x="1230313" y="2927350"/>
          <p14:tracePt t="80370" x="1212850" y="2854325"/>
          <p14:tracePt t="80379" x="1203325" y="2808288"/>
          <p14:tracePt t="80386" x="1185863" y="2754313"/>
          <p14:tracePt t="80394" x="1185863" y="2662238"/>
          <p14:tracePt t="80402" x="1176338" y="2581275"/>
          <p14:tracePt t="80410" x="1176338" y="2508250"/>
          <p14:tracePt t="80418" x="1176338" y="2435225"/>
          <p14:tracePt t="80426" x="1176338" y="2343150"/>
          <p14:tracePt t="80434" x="1176338" y="2270125"/>
          <p14:tracePt t="80442" x="1176338" y="2206625"/>
          <p14:tracePt t="80451" x="1176338" y="2133600"/>
          <p14:tracePt t="80458" x="1203325" y="2060575"/>
          <p14:tracePt t="80467" x="1230313" y="1997075"/>
          <p14:tracePt t="80474" x="1239838" y="1951038"/>
          <p14:tracePt t="80482" x="1276350" y="1887538"/>
          <p14:tracePt t="80490" x="1285875" y="1878013"/>
          <p14:tracePt t="80498" x="1303338" y="1851025"/>
          <p14:tracePt t="80506" x="1339850" y="1824038"/>
          <p14:tracePt t="80514" x="1358900" y="1787525"/>
          <p14:tracePt t="80522" x="1376363" y="1768475"/>
          <p14:tracePt t="80530" x="1422400" y="1741488"/>
          <p14:tracePt t="80538" x="1468438" y="1714500"/>
          <p14:tracePt t="80547" x="1495425" y="1687513"/>
          <p14:tracePt t="80554" x="1585913" y="1631950"/>
          <p14:tracePt t="80564" x="1612900" y="1604963"/>
          <p14:tracePt t="80570" x="1668463" y="1558925"/>
          <p14:tracePt t="80578" x="1751013" y="1531938"/>
          <p14:tracePt t="80586" x="1795463" y="1495425"/>
          <p14:tracePt t="80594" x="1860550" y="1485900"/>
          <p14:tracePt t="80602" x="1941513" y="1449388"/>
          <p14:tracePt t="80610" x="1978025" y="1431925"/>
          <p14:tracePt t="80619" x="2033588" y="1431925"/>
          <p14:tracePt t="80626" x="2097088" y="1431925"/>
          <p14:tracePt t="80633" x="2151063" y="1422400"/>
          <p14:tracePt t="80642" x="2206625" y="1422400"/>
          <p14:tracePt t="80651" x="2287588" y="1422400"/>
          <p14:tracePt t="80658" x="2324100" y="1422400"/>
          <p14:tracePt t="80666" x="2397125" y="1422400"/>
          <p14:tracePt t="80674" x="2433638" y="1422400"/>
          <p14:tracePt t="80681" x="2489200" y="1422400"/>
          <p14:tracePt t="80690" x="2533650" y="1422400"/>
          <p14:tracePt t="80698" x="2543175" y="1422400"/>
          <p14:tracePt t="80706" x="2589213" y="1422400"/>
          <p14:tracePt t="80714" x="2598738" y="1431925"/>
          <p14:tracePt t="80722" x="2635250" y="1449388"/>
          <p14:tracePt t="80730" x="2679700" y="1485900"/>
          <p14:tracePt t="80738" x="2725738" y="1514475"/>
          <p14:tracePt t="80746" x="2781300" y="1558925"/>
          <p14:tracePt t="80754" x="2825750" y="1595438"/>
          <p14:tracePt t="80762" x="2871788" y="1641475"/>
          <p14:tracePt t="80770" x="2925763" y="1677988"/>
          <p14:tracePt t="80779" x="2990850" y="1724025"/>
          <p14:tracePt t="80786" x="3027363" y="1787525"/>
          <p14:tracePt t="80794" x="3081338" y="1851025"/>
          <p14:tracePt t="80802" x="3108325" y="1897063"/>
          <p14:tracePt t="80810" x="3136900" y="1943100"/>
          <p14:tracePt t="80818" x="3136900" y="1997075"/>
          <p14:tracePt t="80826" x="3163888" y="2079625"/>
          <p14:tracePt t="80833" x="3181350" y="2125663"/>
          <p14:tracePt t="80842" x="3181350" y="2179638"/>
          <p14:tracePt t="80850" x="3200400" y="2233613"/>
          <p14:tracePt t="80858" x="3200400" y="2279650"/>
          <p14:tracePt t="80866" x="3208338" y="2335213"/>
          <p14:tracePt t="80874" x="3208338" y="2379663"/>
          <p14:tracePt t="80885" x="3208338" y="2416175"/>
          <p14:tracePt t="80890" x="3208338" y="2471738"/>
          <p14:tracePt t="80898" x="3208338" y="2525713"/>
          <p14:tracePt t="80906" x="3208338" y="2544763"/>
          <p14:tracePt t="80914" x="3208338" y="2589213"/>
          <p14:tracePt t="80922" x="3208338" y="2625725"/>
          <p14:tracePt t="80930" x="3208338" y="2644775"/>
          <p14:tracePt t="80939" x="3208338" y="2681288"/>
          <p14:tracePt t="80947" x="3208338" y="2698750"/>
          <p14:tracePt t="80955" x="3190875" y="2763838"/>
          <p14:tracePt t="80965" x="3171825" y="2790825"/>
          <p14:tracePt t="80970" x="3154363" y="2817813"/>
          <p14:tracePt t="80978" x="3136900" y="2854325"/>
          <p14:tracePt t="80986" x="3108325" y="2881313"/>
          <p14:tracePt t="80994" x="3100388" y="2900363"/>
          <p14:tracePt t="81002" x="3081338" y="2917825"/>
          <p14:tracePt t="81010" x="3071813" y="2927350"/>
          <p14:tracePt t="81019" x="3063875" y="2936875"/>
          <p14:tracePt t="81026" x="3063875" y="2946400"/>
          <p14:tracePt t="81123" x="3063875" y="2954338"/>
          <p14:tracePt t="81155" x="3063875" y="2946400"/>
          <p14:tracePt t="81163" x="3063875" y="2936875"/>
          <p14:tracePt t="81171" x="3063875" y="2927350"/>
          <p14:tracePt t="81179" x="3063875" y="2917825"/>
          <p14:tracePt t="81188" x="3063875" y="2900363"/>
          <p14:tracePt t="81195" x="3063875" y="2854325"/>
          <p14:tracePt t="81203" x="3081338" y="2808288"/>
          <p14:tracePt t="81211" x="3081338" y="2781300"/>
          <p14:tracePt t="81218" x="3090863" y="2727325"/>
          <p14:tracePt t="81227" x="3090863" y="2671763"/>
          <p14:tracePt t="81236" x="3090863" y="2608263"/>
          <p14:tracePt t="81243" x="3090863" y="2535238"/>
          <p14:tracePt t="81255" x="3090863" y="2462213"/>
          <p14:tracePt t="81259" x="3090863" y="2371725"/>
          <p14:tracePt t="81272" x="3090863" y="2262188"/>
          <p14:tracePt t="81273" x="3090863" y="2189163"/>
          <p14:tracePt t="81282" x="3063875" y="2106613"/>
          <p14:tracePt t="81290" x="3035300" y="2070100"/>
          <p14:tracePt t="81298" x="2944813" y="1987550"/>
          <p14:tracePt t="81306" x="2917825" y="1960563"/>
          <p14:tracePt t="81314" x="2862263" y="1887538"/>
          <p14:tracePt t="81322" x="2825750" y="1841500"/>
          <p14:tracePt t="81330" x="2817813" y="1833563"/>
          <p14:tracePt t="81338" x="2781300" y="1814513"/>
          <p14:tracePt t="81346" x="2762250" y="1797050"/>
          <p14:tracePt t="81355" x="2744788" y="1787525"/>
          <p14:tracePt t="81363" x="2725738" y="1768475"/>
          <p14:tracePt t="81371" x="2708275" y="1760538"/>
          <p14:tracePt t="81379" x="2698750" y="1751013"/>
          <p14:tracePt t="81388" x="2689225" y="1751013"/>
          <p14:tracePt t="81395" x="2671763" y="1741488"/>
          <p14:tracePt t="81419" x="2652713" y="1731963"/>
          <p14:tracePt t="81427" x="2643188" y="1724025"/>
          <p14:tracePt t="81436" x="2635250" y="1714500"/>
          <p14:tracePt t="81443" x="2625725" y="1704975"/>
          <p14:tracePt t="81454" x="2589213" y="1677988"/>
          <p14:tracePt t="81459" x="2562225" y="1668463"/>
          <p14:tracePt t="81469" x="2543175" y="1660525"/>
          <p14:tracePt t="81475" x="2479675" y="1631950"/>
          <p14:tracePt t="81484" x="2462213" y="1614488"/>
          <p14:tracePt t="81491" x="2443163" y="1614488"/>
          <p14:tracePt t="81499" x="2416175" y="1604963"/>
          <p14:tracePt t="81507" x="2397125" y="1595438"/>
          <p14:tracePt t="81515" x="2379663" y="1587500"/>
          <p14:tracePt t="81523" x="2360613" y="1577975"/>
          <p14:tracePt t="81531" x="2352675" y="1568450"/>
          <p14:tracePt t="81539" x="2333625" y="1558925"/>
          <p14:tracePt t="81547" x="2316163" y="1558925"/>
          <p14:tracePt t="81556" x="2306638" y="1558925"/>
          <p14:tracePt t="81563" x="2306638" y="1550988"/>
          <p14:tracePt t="81571" x="2287588" y="1550988"/>
          <p14:tracePt t="81611" x="2279650" y="1550988"/>
          <p14:tracePt t="81619" x="2260600" y="1550988"/>
          <p14:tracePt t="81627" x="2214563" y="1531938"/>
          <p14:tracePt t="81639" x="2197100" y="1522413"/>
          <p14:tracePt t="81643" x="2143125" y="1514475"/>
          <p14:tracePt t="81653" x="2097088" y="1504950"/>
          <p14:tracePt t="81659" x="2005013" y="1477963"/>
          <p14:tracePt t="81672" x="1914525" y="1458913"/>
          <p14:tracePt t="81673" x="1831975" y="1458913"/>
          <p14:tracePt t="81682" x="1722438" y="1449388"/>
          <p14:tracePt t="81690" x="1649413" y="1431925"/>
          <p14:tracePt t="81698" x="1585913" y="1404938"/>
          <p14:tracePt t="81706" x="1512888" y="1395413"/>
          <p14:tracePt t="81714" x="1476375" y="1385888"/>
          <p14:tracePt t="81722" x="1458913" y="1385888"/>
          <p14:tracePt t="81730" x="1439863" y="1385888"/>
          <p14:tracePt t="82036" x="1485900" y="1385888"/>
          <p14:tracePt t="82043" x="1612900" y="1385888"/>
          <p14:tracePt t="82056" x="1741488" y="1385888"/>
          <p14:tracePt t="82058" x="1851025" y="1385888"/>
          <p14:tracePt t="82067" x="1978025" y="1385888"/>
          <p14:tracePt t="82074" x="2097088" y="1385888"/>
          <p14:tracePt t="82082" x="2170113" y="1385888"/>
          <p14:tracePt t="82090" x="2206625" y="1385888"/>
          <p14:tracePt t="82098" x="2224088" y="1385888"/>
          <p14:tracePt t="82227" x="2233613" y="1385888"/>
          <p14:tracePt t="82284" x="2243138" y="1376363"/>
          <p14:tracePt t="82453" x="2224088" y="1376363"/>
          <p14:tracePt t="82460" x="2187575" y="1431925"/>
          <p14:tracePt t="82473" x="2133600" y="1522413"/>
          <p14:tracePt t="82474" x="2087563" y="1641475"/>
          <p14:tracePt t="82485" x="2041525" y="1741488"/>
          <p14:tracePt t="82489" x="2005013" y="1833563"/>
          <p14:tracePt t="82498" x="1960563" y="1933575"/>
          <p14:tracePt t="82507" x="1924050" y="1997075"/>
          <p14:tracePt t="82514" x="1914525" y="2043113"/>
          <p14:tracePt t="82522" x="1868488" y="2143125"/>
          <p14:tracePt t="82530" x="1860550" y="2216150"/>
          <p14:tracePt t="82538" x="1860550" y="2270125"/>
          <p14:tracePt t="82546" x="1860550" y="2298700"/>
          <p14:tracePt t="82554" x="1860550" y="2335213"/>
          <p14:tracePt t="82562" x="1860550" y="2362200"/>
          <p14:tracePt t="82570" x="1860550" y="2371725"/>
          <p14:tracePt t="82627" x="1851025" y="2371725"/>
          <p14:tracePt t="82668" x="1851025" y="2379663"/>
          <p14:tracePt t="82675" x="1851025" y="2398713"/>
          <p14:tracePt t="82686" x="1831975" y="2416175"/>
          <p14:tracePt t="82700" x="1824038" y="2425700"/>
          <p14:tracePt t="82723" x="1814513" y="2452688"/>
          <p14:tracePt t="82741" x="1804988" y="2462213"/>
          <p14:tracePt t="82747" x="1787525" y="2489200"/>
          <p14:tracePt t="82757" x="1778000" y="2498725"/>
          <p14:tracePt t="82761" x="1778000" y="2508250"/>
          <p14:tracePt t="82771" x="1768475" y="2517775"/>
          <p14:tracePt t="82778" x="1758950" y="2544763"/>
          <p14:tracePt t="82794" x="1741488" y="2562225"/>
          <p14:tracePt t="82810" x="1722438" y="2571750"/>
          <p14:tracePt t="82834" x="1714500" y="2581275"/>
          <p14:tracePt t="82975" x="1751013" y="2581275"/>
          <p14:tracePt t="82980" x="1804988" y="2581275"/>
          <p14:tracePt t="82987" x="1914525" y="2581275"/>
          <p14:tracePt t="82996" x="1987550" y="2581275"/>
          <p14:tracePt t="83003" x="2097088" y="2581275"/>
          <p14:tracePt t="83011" x="2187575" y="2581275"/>
          <p14:tracePt t="83019" x="2233613" y="2581275"/>
          <p14:tracePt t="83027" x="2270125" y="2581275"/>
          <p14:tracePt t="83037" x="2279650" y="2581275"/>
          <p14:tracePt t="83043" x="2287588" y="2581275"/>
          <p14:tracePt t="83514" x="2297113" y="2581275"/>
          <p14:tracePt t="83522" x="2370138" y="2581275"/>
          <p14:tracePt t="83530" x="2516188" y="2617788"/>
          <p14:tracePt t="83540" x="2689225" y="2671763"/>
          <p14:tracePt t="83547" x="2852738" y="2754313"/>
          <p14:tracePt t="83557" x="3027363" y="2844800"/>
          <p14:tracePt t="83563" x="3200400" y="2927350"/>
          <p14:tracePt t="83575" x="3390900" y="2990850"/>
          <p14:tracePt t="83578" x="3509963" y="3063875"/>
          <p14:tracePt t="83586" x="3619500" y="3136900"/>
          <p14:tracePt t="83594" x="3719513" y="3192463"/>
          <p14:tracePt t="83602" x="3775075" y="3228975"/>
          <p14:tracePt t="83610" x="3838575" y="3292475"/>
          <p14:tracePt t="83618" x="3875088" y="3338513"/>
          <p14:tracePt t="83626" x="3883025" y="3355975"/>
          <p14:tracePt t="83636" x="3902075" y="3392488"/>
          <p14:tracePt t="83643" x="3929063" y="3446463"/>
          <p14:tracePt t="83652" x="3929063" y="3455988"/>
          <p14:tracePt t="83657" x="3929063" y="3482975"/>
          <p14:tracePt t="83667" x="3929063" y="3492500"/>
          <p14:tracePt t="83674" x="3929063" y="3519488"/>
          <p14:tracePt t="83682" x="3929063" y="3529013"/>
          <p14:tracePt t="83690" x="3929063" y="3548063"/>
          <p14:tracePt t="83698" x="3929063" y="3565525"/>
          <p14:tracePt t="83706" x="3929063" y="3611563"/>
          <p14:tracePt t="83714" x="3929063" y="3629025"/>
          <p14:tracePt t="83722" x="3911600" y="3657600"/>
          <p14:tracePt t="83730" x="3902075" y="3675063"/>
          <p14:tracePt t="83738" x="3883025" y="3721100"/>
          <p14:tracePt t="83746" x="3875088" y="3730625"/>
          <p14:tracePt t="83754" x="3865563" y="3757613"/>
          <p14:tracePt t="83762" x="3856038" y="3767138"/>
          <p14:tracePt t="83770" x="3829050" y="3794125"/>
          <p14:tracePt t="83778" x="3810000" y="3821113"/>
          <p14:tracePt t="83787" x="3802063" y="3830638"/>
          <p14:tracePt t="83794" x="3783013" y="3848100"/>
          <p14:tracePt t="83802" x="3765550" y="3867150"/>
          <p14:tracePt t="83810" x="3746500" y="3894138"/>
          <p14:tracePt t="83819" x="3738563" y="3903663"/>
          <p14:tracePt t="83826" x="3729038" y="3911600"/>
          <p14:tracePt t="83834" x="3702050" y="3948113"/>
          <p14:tracePt t="83842" x="3702050" y="3957638"/>
          <p14:tracePt t="83851" x="3692525" y="3976688"/>
          <p14:tracePt t="83857" x="3692525" y="3984625"/>
          <p14:tracePt t="83867" x="3683000" y="4003675"/>
          <p14:tracePt t="83884" x="3683000" y="4021138"/>
          <p14:tracePt t="83915" x="3683000" y="4030663"/>
          <p14:tracePt t="83939" x="3683000" y="4040188"/>
          <p14:tracePt t="83947" x="3683000" y="4057650"/>
          <p14:tracePt t="83955" x="3683000" y="4067175"/>
          <p14:tracePt t="83963" x="3683000" y="4086225"/>
          <p14:tracePt t="83971" x="3683000" y="4103688"/>
          <p14:tracePt t="83987" x="3683000" y="4113213"/>
          <p14:tracePt t="83995" x="3683000" y="4140200"/>
          <p14:tracePt t="84003" x="3683000" y="4149725"/>
          <p14:tracePt t="84019" x="3683000" y="4159250"/>
          <p14:tracePt t="84154" x="3683000" y="4167188"/>
          <p14:tracePt t="84170" x="3702050" y="4167188"/>
          <p14:tracePt t="84178" x="3756025" y="4149725"/>
          <p14:tracePt t="84186" x="3783013" y="4149725"/>
          <p14:tracePt t="84194" x="3819525" y="4140200"/>
          <p14:tracePt t="84202" x="3846513" y="4140200"/>
          <p14:tracePt t="84211" x="3902075" y="4130675"/>
          <p14:tracePt t="84218" x="3948113" y="4130675"/>
          <p14:tracePt t="84227" x="4002088" y="4130675"/>
          <p14:tracePt t="84234" x="4057650" y="4122738"/>
          <p14:tracePt t="84242" x="4111625" y="4122738"/>
          <p14:tracePt t="84251" x="4184650" y="4122738"/>
          <p14:tracePt t="84258" x="4248150" y="4122738"/>
          <p14:tracePt t="84267" x="4321175" y="4122738"/>
          <p14:tracePt t="84275" x="4394200" y="4122738"/>
          <p14:tracePt t="84284" x="4448175" y="4122738"/>
          <p14:tracePt t="84291" x="4540250" y="4122738"/>
          <p14:tracePt t="84299" x="4613275" y="4122738"/>
          <p14:tracePt t="84307" x="4703763" y="4122738"/>
          <p14:tracePt t="84315" x="4795838" y="4122738"/>
          <p14:tracePt t="84323" x="4886325" y="4122738"/>
          <p14:tracePt t="84331" x="4968875" y="4122738"/>
          <p14:tracePt t="84339" x="5078413" y="4122738"/>
          <p14:tracePt t="84347" x="5114925" y="4122738"/>
          <p14:tracePt t="84355" x="5132388" y="4122738"/>
          <p14:tracePt t="84362" x="5141913" y="4122738"/>
          <p14:tracePt t="84603" x="5059363" y="4122738"/>
          <p14:tracePt t="84612" x="4876800" y="4122738"/>
          <p14:tracePt t="84618" x="4659313" y="4122738"/>
          <p14:tracePt t="84626" x="4394200" y="4122738"/>
          <p14:tracePt t="84633" x="4129088" y="4122738"/>
          <p14:tracePt t="84642" x="3829050" y="4122738"/>
          <p14:tracePt t="84649" x="3563938" y="4122738"/>
          <p14:tracePt t="84658" x="3373438" y="4122738"/>
          <p14:tracePt t="84669" x="3171825" y="4122738"/>
          <p14:tracePt t="84677" x="3027363" y="4122738"/>
          <p14:tracePt t="84685" x="2917825" y="4122738"/>
          <p14:tracePt t="84692" x="2835275" y="4094163"/>
          <p14:tracePt t="84702" x="2781300" y="4094163"/>
          <p14:tracePt t="84707" x="2752725" y="4086225"/>
          <p14:tracePt t="84715" x="2735263" y="4086225"/>
          <p14:tracePt t="84723" x="2725738" y="4086225"/>
          <p14:tracePt t="84731" x="2708275" y="4086225"/>
          <p14:tracePt t="84739" x="2689225" y="4086225"/>
          <p14:tracePt t="84748" x="2679700" y="4086225"/>
          <p14:tracePt t="84755" x="2671763" y="4086225"/>
          <p14:tracePt t="84762" x="2625725" y="4086225"/>
          <p14:tracePt t="84770" x="2598738" y="4094163"/>
          <p14:tracePt t="84778" x="2552700" y="4113213"/>
          <p14:tracePt t="84786" x="2506663" y="4140200"/>
          <p14:tracePt t="84794" x="2462213" y="4159250"/>
          <p14:tracePt t="84803" x="2416175" y="4167188"/>
          <p14:tracePt t="84810" x="2389188" y="4195763"/>
          <p14:tracePt t="84820" x="2360613" y="4203700"/>
          <p14:tracePt t="84834" x="2352675" y="4213225"/>
          <p14:tracePt t="84842" x="2333625" y="4213225"/>
          <p14:tracePt t="84878" x="2324100" y="4213225"/>
          <p14:tracePt t="84885" x="2287588" y="4213225"/>
          <p14:tracePt t="84893" x="2260600" y="4213225"/>
          <p14:tracePt t="84899" x="2187575" y="4213225"/>
          <p14:tracePt t="84906" x="2097088" y="4213225"/>
          <p14:tracePt t="84914" x="1987550" y="4213225"/>
          <p14:tracePt t="84922" x="1860550" y="4213225"/>
          <p14:tracePt t="84930" x="1751013" y="4213225"/>
          <p14:tracePt t="84938" x="1622425" y="4213225"/>
          <p14:tracePt t="84946" x="1512888" y="4213225"/>
          <p14:tracePt t="84954" x="1403350" y="4213225"/>
          <p14:tracePt t="84962" x="1330325" y="4213225"/>
          <p14:tracePt t="84970" x="1276350" y="4213225"/>
          <p14:tracePt t="84978" x="1222375" y="4213225"/>
          <p14:tracePt t="84986" x="1185863" y="4213225"/>
          <p14:tracePt t="84994" x="1166813" y="4222750"/>
          <p14:tracePt t="85010" x="1149350" y="4222750"/>
          <p14:tracePt t="85018" x="1130300" y="4222750"/>
          <p14:tracePt t="85026" x="1103313" y="4222750"/>
          <p14:tracePt t="85034" x="1084263" y="4222750"/>
          <p14:tracePt t="85042" x="1047750" y="4222750"/>
          <p14:tracePt t="85051" x="1039813" y="4222750"/>
          <p14:tracePt t="85058" x="1030288" y="4222750"/>
          <p14:tracePt t="85068" x="1011238" y="4222750"/>
          <p14:tracePt t="85075" x="1003300" y="4222750"/>
          <p14:tracePt t="85107" x="993775" y="4222750"/>
          <p14:tracePt t="85275" x="1066800" y="4222750"/>
          <p14:tracePt t="85284" x="1176338" y="4222750"/>
          <p14:tracePt t="85291" x="1266825" y="4222750"/>
          <p14:tracePt t="85300" x="1376363" y="4222750"/>
          <p14:tracePt t="85307" x="1449388" y="4222750"/>
          <p14:tracePt t="85319" x="1512888" y="4222750"/>
          <p14:tracePt t="85323" x="1568450" y="4203700"/>
          <p14:tracePt t="85331" x="1585913" y="4186238"/>
          <p14:tracePt t="85338" x="1612900" y="4176713"/>
          <p14:tracePt t="85347" x="1631950" y="4167188"/>
          <p14:tracePt t="85363" x="1631950" y="4159250"/>
          <p14:tracePt t="85567" x="1631950" y="4149725"/>
          <p14:tracePt t="85571" x="1649413" y="4149725"/>
          <p14:tracePt t="85583" x="1658938" y="4159250"/>
          <p14:tracePt t="85588" x="1668463" y="4167188"/>
          <p14:tracePt t="85595" x="1695450" y="4186238"/>
          <p14:tracePt t="85604" x="1714500" y="4195763"/>
          <p14:tracePt t="85611" x="1758950" y="4203700"/>
          <p14:tracePt t="85621" x="1795463" y="4203700"/>
          <p14:tracePt t="85627" x="1841500" y="4213225"/>
          <p14:tracePt t="85634" x="1868488" y="4213225"/>
          <p14:tracePt t="85642" x="1905000" y="4213225"/>
          <p14:tracePt t="85651" x="1941513" y="4213225"/>
          <p14:tracePt t="85667" x="1968500" y="4213225"/>
          <p14:tracePt t="85682" x="1997075" y="4213225"/>
          <p14:tracePt t="85690" x="2014538" y="4213225"/>
          <p14:tracePt t="85714" x="2024063" y="4203700"/>
          <p14:tracePt t="85722" x="2033588" y="4195763"/>
          <p14:tracePt t="85732" x="2051050" y="4186238"/>
          <p14:tracePt t="85748" x="2078038" y="4186238"/>
          <p14:tracePt t="85755" x="2133600" y="4186238"/>
          <p14:tracePt t="85766" x="2160588" y="4186238"/>
          <p14:tracePt t="85770" x="2214563" y="4186238"/>
          <p14:tracePt t="85779" x="2270125" y="4186238"/>
          <p14:tracePt t="85786" x="2324100" y="4186238"/>
          <p14:tracePt t="85794" x="2370138" y="4176713"/>
          <p14:tracePt t="85803" x="2389188" y="4176713"/>
          <p14:tracePt t="85811" x="2406650" y="4167188"/>
          <p14:tracePt t="85818" x="2416175" y="4167188"/>
          <p14:tracePt t="85827" x="2425700" y="4167188"/>
          <p14:tracePt t="85834" x="2443163" y="4149725"/>
          <p14:tracePt t="86059" x="2306638" y="4149725"/>
          <p14:tracePt t="86068" x="2124075" y="4149725"/>
          <p14:tracePt t="86075" x="1905000" y="4149725"/>
          <p14:tracePt t="86084" x="1704975" y="4149725"/>
          <p14:tracePt t="86091" x="1485900" y="4149725"/>
          <p14:tracePt t="86099" x="1322388" y="4149725"/>
          <p14:tracePt t="86107" x="1193800" y="4149725"/>
          <p14:tracePt t="86115" x="1103313" y="4149725"/>
          <p14:tracePt t="86123" x="1057275" y="4149725"/>
          <p14:tracePt t="86139" x="1039813" y="4149725"/>
          <p14:tracePt t="86346" x="1084263" y="4149725"/>
          <p14:tracePt t="86355" x="1230313" y="4149725"/>
          <p14:tracePt t="86363" x="1376363" y="4149725"/>
          <p14:tracePt t="86371" x="1504950" y="4149725"/>
          <p14:tracePt t="86379" x="1641475" y="4149725"/>
          <p14:tracePt t="86387" x="1768475" y="4149725"/>
          <p14:tracePt t="86395" x="1868488" y="4149725"/>
          <p14:tracePt t="86403" x="1941513" y="4149725"/>
          <p14:tracePt t="86411" x="1997075" y="4149725"/>
          <p14:tracePt t="86420" x="2024063" y="4149725"/>
          <p14:tracePt t="86427" x="2033588" y="4149725"/>
          <p14:tracePt t="86531" x="2060575" y="4149725"/>
          <p14:tracePt t="86539" x="2097088" y="4149725"/>
          <p14:tracePt t="86547" x="2170113" y="4149725"/>
          <p14:tracePt t="86555" x="2224088" y="4149725"/>
          <p14:tracePt t="86563" x="2297113" y="4149725"/>
          <p14:tracePt t="86570" x="2360613" y="4140200"/>
          <p14:tracePt t="86578" x="2379663" y="4140200"/>
          <p14:tracePt t="86586" x="2406650" y="4140200"/>
          <p14:tracePt t="86594" x="2425700" y="4130675"/>
          <p14:tracePt t="86730" x="2443163" y="4130675"/>
          <p14:tracePt t="86914" x="2406650" y="4130675"/>
          <p14:tracePt t="86922" x="2352675" y="4130675"/>
          <p14:tracePt t="86930" x="2297113" y="4130675"/>
          <p14:tracePt t="86938" x="2170113" y="4149725"/>
          <p14:tracePt t="86946" x="2070100" y="4176713"/>
          <p14:tracePt t="86955" x="1941513" y="4195763"/>
          <p14:tracePt t="86963" x="1814513" y="4195763"/>
          <p14:tracePt t="86970" x="1668463" y="4195763"/>
          <p14:tracePt t="86978" x="1541463" y="4195763"/>
          <p14:tracePt t="86986" x="1431925" y="4195763"/>
          <p14:tracePt t="86994" x="1322388" y="4195763"/>
          <p14:tracePt t="87002" x="1249363" y="4195763"/>
          <p14:tracePt t="87010" x="1193800" y="4195763"/>
          <p14:tracePt t="87019" x="1157288" y="4195763"/>
          <p14:tracePt t="87035" x="1149350" y="4195763"/>
          <p14:tracePt t="87114" x="1120775" y="4213225"/>
          <p14:tracePt t="87122" x="1084263" y="4213225"/>
          <p14:tracePt t="87131" x="1030288" y="4213225"/>
          <p14:tracePt t="87139" x="974725" y="4213225"/>
          <p14:tracePt t="87147" x="920750" y="4213225"/>
          <p14:tracePt t="87155" x="884238" y="4213225"/>
          <p14:tracePt t="87163" x="838200" y="4213225"/>
          <p14:tracePt t="87170" x="830263" y="4213225"/>
          <p14:tracePt t="87177" x="820738" y="4213225"/>
          <p14:tracePt t="87347" x="838200" y="4213225"/>
          <p14:tracePt t="87355" x="939800" y="4213225"/>
          <p14:tracePt t="87363" x="1084263" y="4213225"/>
          <p14:tracePt t="87371" x="1230313" y="4213225"/>
          <p14:tracePt t="87379" x="1358900" y="4213225"/>
          <p14:tracePt t="87387" x="1522413" y="4213225"/>
          <p14:tracePt t="87395" x="1649413" y="4213225"/>
          <p14:tracePt t="87403" x="1758950" y="4213225"/>
          <p14:tracePt t="87411" x="1868488" y="4213225"/>
          <p14:tracePt t="87419" x="1941513" y="4213225"/>
          <p14:tracePt t="87427" x="1968500" y="4213225"/>
          <p14:tracePt t="87434" x="1987550" y="4213225"/>
          <p14:tracePt t="87578" x="1997075" y="4213225"/>
          <p14:tracePt t="87731" x="2005013" y="4213225"/>
          <p14:tracePt t="87842" x="2051050" y="4213225"/>
          <p14:tracePt t="87850" x="2160588" y="4213225"/>
          <p14:tracePt t="87858" x="2306638" y="4213225"/>
          <p14:tracePt t="87866" x="2397125" y="4232275"/>
          <p14:tracePt t="87883" x="2689225" y="4249738"/>
          <p14:tracePt t="87890" x="2825750" y="4286250"/>
          <p14:tracePt t="87898" x="2954338" y="4303713"/>
          <p14:tracePt t="87906" x="3027363" y="4303713"/>
          <p14:tracePt t="87914" x="3090863" y="4313238"/>
          <p14:tracePt t="87922" x="3163888" y="4340225"/>
          <p14:tracePt t="87938" x="3181350" y="4340225"/>
          <p14:tracePt t="88418" x="3154363" y="4313238"/>
          <p14:tracePt t="88881" x="3163888" y="4349750"/>
          <p14:tracePt t="88890" x="3190875" y="4349750"/>
          <p14:tracePt t="88898" x="3244850" y="4349750"/>
          <p14:tracePt t="88906" x="3317875" y="4349750"/>
          <p14:tracePt t="88914" x="3409950" y="4349750"/>
          <p14:tracePt t="88922" x="3536950" y="4349750"/>
          <p14:tracePt t="88930" x="3656013" y="4322763"/>
          <p14:tracePt t="88938" x="3765550" y="4259263"/>
          <p14:tracePt t="88947" x="3902075" y="4232275"/>
          <p14:tracePt t="88955" x="4011613" y="4186238"/>
          <p14:tracePt t="88962" x="4094163" y="4159250"/>
          <p14:tracePt t="88971" x="4138613" y="4140200"/>
          <p14:tracePt t="88978" x="4157663" y="4130675"/>
          <p14:tracePt t="88986" x="4184650" y="4122738"/>
          <p14:tracePt t="88994" x="4194175" y="4113213"/>
          <p14:tracePt t="89042" x="4202113" y="4113213"/>
          <p14:tracePt t="89050" x="4230688" y="4113213"/>
          <p14:tracePt t="89059" x="4257675" y="4113213"/>
          <p14:tracePt t="89066" x="4311650" y="4113213"/>
          <p14:tracePt t="89075" x="4357688" y="4113213"/>
          <p14:tracePt t="89082" x="4394200" y="4113213"/>
          <p14:tracePt t="89090" x="4440238" y="4113213"/>
          <p14:tracePt t="89098" x="4467225" y="4113213"/>
          <p14:tracePt t="89106" x="4503738" y="4113213"/>
          <p14:tracePt t="89114" x="4540250" y="4113213"/>
          <p14:tracePt t="89122" x="4549775" y="4113213"/>
          <p14:tracePt t="89130" x="4586288" y="4113213"/>
          <p14:tracePt t="89138" x="4594225" y="4113213"/>
          <p14:tracePt t="89258" x="4622800" y="4113213"/>
          <p14:tracePt t="89266" x="4649788" y="4113213"/>
          <p14:tracePt t="89274" x="4703763" y="4113213"/>
          <p14:tracePt t="89282" x="4786313" y="4113213"/>
          <p14:tracePt t="89290" x="4859338" y="4113213"/>
          <p14:tracePt t="89298" x="4932363" y="4113213"/>
          <p14:tracePt t="89306" x="4986338" y="4113213"/>
          <p14:tracePt t="89314" x="5059363" y="4113213"/>
          <p14:tracePt t="89322" x="5114925" y="4113213"/>
          <p14:tracePt t="89331" x="5151438" y="4113213"/>
          <p14:tracePt t="89338" x="5168900" y="4113213"/>
          <p14:tracePt t="89733" x="5205413" y="4113213"/>
          <p14:tracePt t="89738" x="5278438" y="4113213"/>
          <p14:tracePt t="89746" x="5368925" y="4113213"/>
          <p14:tracePt t="89754" x="5461000" y="4113213"/>
          <p14:tracePt t="89762" x="5570538" y="4113213"/>
          <p14:tracePt t="89770" x="5661025" y="4113213"/>
          <p14:tracePt t="89778" x="5753100" y="4113213"/>
          <p14:tracePt t="89786" x="5826125" y="4113213"/>
          <p14:tracePt t="89794" x="5889625" y="4113213"/>
          <p14:tracePt t="89802" x="5916613" y="4113213"/>
          <p14:tracePt t="89810" x="5935663" y="4113213"/>
          <p14:tracePt t="89818" x="5953125" y="4113213"/>
          <p14:tracePt t="89827" x="5962650" y="4113213"/>
          <p14:tracePt t="89843" x="5972175" y="4113213"/>
          <p14:tracePt t="89852" x="5980113" y="4103688"/>
          <p14:tracePt t="89858" x="5989638" y="4103688"/>
          <p14:tracePt t="89867" x="5999163" y="4094163"/>
          <p14:tracePt t="89874" x="6026150" y="4086225"/>
          <p14:tracePt t="89885" x="6035675" y="4086225"/>
          <p14:tracePt t="89889" x="6072188" y="4076700"/>
          <p14:tracePt t="89898" x="6099175" y="4067175"/>
          <p14:tracePt t="89906" x="6181725" y="4049713"/>
          <p14:tracePt t="89914" x="6245225" y="4040188"/>
          <p14:tracePt t="89922" x="6318250" y="4030663"/>
          <p14:tracePt t="89931" x="6391275" y="4030663"/>
          <p14:tracePt t="89938" x="6454775" y="4013200"/>
          <p14:tracePt t="89946" x="6518275" y="3994150"/>
          <p14:tracePt t="89955" x="6564313" y="3967163"/>
          <p14:tracePt t="89963" x="6591300" y="3957638"/>
          <p14:tracePt t="89971" x="6618288" y="3921125"/>
          <p14:tracePt t="89986" x="6637338" y="3911600"/>
          <p14:tracePt t="90258" x="6618288" y="3911600"/>
          <p14:tracePt t="90266" x="6600825" y="3911600"/>
          <p14:tracePt t="90274" x="6591300" y="3921125"/>
          <p14:tracePt t="90282" x="6581775" y="3930650"/>
          <p14:tracePt t="90290" x="6573838" y="3940175"/>
          <p14:tracePt t="90298" x="6573838" y="3957638"/>
          <p14:tracePt t="90306" x="6573838" y="3967163"/>
          <p14:tracePt t="90314" x="6564313" y="3976688"/>
          <p14:tracePt t="90322" x="6554788" y="3994150"/>
          <p14:tracePt t="90334" x="6545263" y="4030663"/>
          <p14:tracePt t="90339" x="6545263" y="4049713"/>
          <p14:tracePt t="90347" x="6545263" y="4067175"/>
          <p14:tracePt t="90354" x="6527800" y="4094163"/>
          <p14:tracePt t="90361" x="6527800" y="4103688"/>
          <p14:tracePt t="90370" x="6527800" y="4122738"/>
          <p14:tracePt t="90378" x="6527800" y="4140200"/>
          <p14:tracePt t="90386" x="6527800" y="4159250"/>
          <p14:tracePt t="90410" x="6527800" y="4176713"/>
          <p14:tracePt t="90418" x="6527800" y="4186238"/>
          <p14:tracePt t="90426" x="6527800" y="4195763"/>
          <p14:tracePt t="90434" x="6537325" y="4203700"/>
          <p14:tracePt t="90523" x="6545263" y="4203700"/>
          <p14:tracePt t="90531" x="6610350" y="4213225"/>
          <p14:tracePt t="90539" x="6637338" y="4222750"/>
          <p14:tracePt t="90547" x="6681788" y="4232275"/>
          <p14:tracePt t="90555" x="6710363" y="4232275"/>
          <p14:tracePt t="90563" x="6737350" y="4240213"/>
          <p14:tracePt t="90571" x="6754813" y="4240213"/>
          <p14:tracePt t="90987" x="6764338" y="4249738"/>
          <p14:tracePt t="90995" x="6764338" y="4268788"/>
          <p14:tracePt t="91003" x="6764338" y="4276725"/>
          <p14:tracePt t="91012" x="6764338" y="4286250"/>
          <p14:tracePt t="91018" x="6764338" y="4295775"/>
          <p14:tracePt t="91027" x="6764338" y="4303713"/>
          <p14:tracePt t="91035" x="6764338" y="4313238"/>
          <p14:tracePt t="91067" x="6754813" y="4322763"/>
          <p14:tracePt t="91259" x="6737350" y="4332288"/>
          <p14:tracePt t="91268" x="6718300" y="4322763"/>
          <p14:tracePt t="91274" x="6673850" y="4295775"/>
          <p14:tracePt t="91284" x="6654800" y="4286250"/>
          <p14:tracePt t="91289" x="6627813" y="4276725"/>
          <p14:tracePt t="91298" x="6618288" y="4268788"/>
          <p14:tracePt t="91306" x="6610350" y="4268788"/>
          <p14:tracePt t="91322" x="6610350" y="4259263"/>
          <p14:tracePt t="91331" x="6600825" y="4240213"/>
          <p14:tracePt t="91338" x="6600825" y="4232275"/>
          <p14:tracePt t="91346" x="6600825" y="4222750"/>
          <p14:tracePt t="91354" x="6591300" y="4203700"/>
          <p14:tracePt t="91362" x="6581775" y="4195763"/>
          <p14:tracePt t="91379" x="6581775" y="4176713"/>
          <p14:tracePt t="91396" x="6573838" y="4159250"/>
          <p14:tracePt t="91402" x="6573838" y="4149725"/>
          <p14:tracePt t="91410" x="6573838" y="4140200"/>
          <p14:tracePt t="91418" x="6573838" y="4130675"/>
          <p14:tracePt t="91426" x="6573838" y="4113213"/>
          <p14:tracePt t="91434" x="6573838" y="4103688"/>
          <p14:tracePt t="91475" x="6573838" y="4094163"/>
          <p14:tracePt t="91483" x="6573838" y="4076700"/>
          <p14:tracePt t="91490" x="6581775" y="4067175"/>
          <p14:tracePt t="91498" x="6600825" y="4049713"/>
          <p14:tracePt t="91506" x="6618288" y="4030663"/>
          <p14:tracePt t="91514" x="6627813" y="4021138"/>
          <p14:tracePt t="91522" x="6645275" y="4003675"/>
          <p14:tracePt t="91530" x="6664325" y="3984625"/>
          <p14:tracePt t="91538" x="6681788" y="3967163"/>
          <p14:tracePt t="91546" x="6700838" y="3957638"/>
          <p14:tracePt t="91554" x="6727825" y="3948113"/>
          <p14:tracePt t="91562" x="6746875" y="3940175"/>
          <p14:tracePt t="91570" x="6764338" y="3930650"/>
          <p14:tracePt t="91578" x="6764338" y="3921125"/>
          <p14:tracePt t="91586" x="6773863" y="3911600"/>
          <p14:tracePt t="91643" x="6810375" y="3911600"/>
          <p14:tracePt t="91651" x="6856413" y="3911600"/>
          <p14:tracePt t="91659" x="6910388" y="3911600"/>
          <p14:tracePt t="91667" x="6973888" y="3940175"/>
          <p14:tracePt t="91675" x="7037388" y="3967163"/>
          <p14:tracePt t="91682" x="7092950" y="3994150"/>
          <p14:tracePt t="91690" x="7138988" y="4003675"/>
          <p14:tracePt t="91698" x="7202488" y="4030663"/>
          <p14:tracePt t="91706" x="7229475" y="4040188"/>
          <p14:tracePt t="91714" x="7239000" y="4049713"/>
          <p14:tracePt t="91722" x="7248525" y="4049713"/>
          <p14:tracePt t="91802" x="7256463" y="4057650"/>
          <p14:tracePt t="91818" x="7239000" y="4076700"/>
          <p14:tracePt t="91826" x="7219950" y="4094163"/>
          <p14:tracePt t="91834" x="7212013" y="4103688"/>
          <p14:tracePt t="91842" x="7202488" y="4113213"/>
          <p14:tracePt t="91850" x="7183438" y="4130675"/>
          <p14:tracePt t="91858" x="7175500" y="4140200"/>
          <p14:tracePt t="91865" x="7156450" y="4159250"/>
          <p14:tracePt t="91874" x="7138988" y="4176713"/>
          <p14:tracePt t="91884" x="7110413" y="4186238"/>
          <p14:tracePt t="91890" x="7073900" y="4203700"/>
          <p14:tracePt t="91898" x="7056438" y="4222750"/>
          <p14:tracePt t="91906" x="7029450" y="4249738"/>
          <p14:tracePt t="91916" x="7010400" y="4259263"/>
          <p14:tracePt t="91922" x="6992938" y="4276725"/>
          <p14:tracePt t="91930" x="6973888" y="4286250"/>
          <p14:tracePt t="91938" x="6937375" y="4295775"/>
          <p14:tracePt t="91946" x="6919913" y="4303713"/>
          <p14:tracePt t="91962" x="6892925" y="4303713"/>
          <p14:tracePt t="91970" x="6883400" y="4313238"/>
          <p14:tracePt t="91987" x="6873875" y="4332288"/>
          <p14:tracePt t="92219" x="6892925" y="4340225"/>
          <p14:tracePt t="92227" x="6929438" y="4340225"/>
          <p14:tracePt t="92235" x="6983413" y="4340225"/>
          <p14:tracePt t="92243" x="7056438" y="4340225"/>
          <p14:tracePt t="92253" x="7129463" y="4340225"/>
          <p14:tracePt t="92259" x="7219950" y="4340225"/>
          <p14:tracePt t="92269" x="7302500" y="4340225"/>
          <p14:tracePt t="92275" x="7392988" y="4340225"/>
          <p14:tracePt t="92285" x="7412038" y="4340225"/>
          <p14:tracePt t="92290" x="7439025" y="4340225"/>
          <p14:tracePt t="92298" x="7466013" y="4332288"/>
          <p14:tracePt t="92306" x="7475538" y="4332288"/>
          <p14:tracePt t="92314" x="7485063" y="4332288"/>
          <p14:tracePt t="92322" x="7494588" y="4322763"/>
          <p14:tracePt t="92587" x="7412038" y="4322763"/>
          <p14:tracePt t="92598" x="7319963" y="4322763"/>
          <p14:tracePt t="92602" x="7248525" y="4322763"/>
          <p14:tracePt t="92611" x="7175500" y="4322763"/>
          <p14:tracePt t="92620" x="7129463" y="4322763"/>
          <p14:tracePt t="92627" x="7102475" y="4322763"/>
          <p14:tracePt t="92634" x="7073900" y="4322763"/>
          <p14:tracePt t="92642" x="7056438" y="4313238"/>
          <p14:tracePt t="92682" x="7046913" y="4295775"/>
          <p14:tracePt t="92690" x="7046913" y="4286250"/>
          <p14:tracePt t="92698" x="7046913" y="4268788"/>
          <p14:tracePt t="92706" x="7056438" y="4222750"/>
          <p14:tracePt t="92714" x="7065963" y="4195763"/>
          <p14:tracePt t="92722" x="7073900" y="4167188"/>
          <p14:tracePt t="92730" x="7083425" y="4149725"/>
          <p14:tracePt t="92738" x="7110413" y="4103688"/>
          <p14:tracePt t="92746" x="7129463" y="4086225"/>
          <p14:tracePt t="92755" x="7138988" y="4049713"/>
          <p14:tracePt t="92762" x="7156450" y="4021138"/>
          <p14:tracePt t="92770" x="7165975" y="4013200"/>
          <p14:tracePt t="92777" x="7183438" y="3994150"/>
          <p14:tracePt t="92786" x="7202488" y="3976688"/>
          <p14:tracePt t="92793" x="7212013" y="3967163"/>
          <p14:tracePt t="92803" x="7239000" y="3957638"/>
          <p14:tracePt t="92810" x="7256463" y="3957638"/>
          <p14:tracePt t="92818" x="7302500" y="3930650"/>
          <p14:tracePt t="92826" x="7339013" y="3930650"/>
          <p14:tracePt t="92834" x="7375525" y="3930650"/>
          <p14:tracePt t="92842" x="7412038" y="3930650"/>
          <p14:tracePt t="92851" x="7458075" y="3930650"/>
          <p14:tracePt t="92857" x="7494588" y="3930650"/>
          <p14:tracePt t="92866" x="7512050" y="3930650"/>
          <p14:tracePt t="92874" x="7567613" y="3930650"/>
          <p14:tracePt t="92883" x="7602538" y="3930650"/>
          <p14:tracePt t="92890" x="7621588" y="3930650"/>
          <p14:tracePt t="92898" x="7658100" y="3930650"/>
          <p14:tracePt t="92906" x="7694613" y="3948113"/>
          <p14:tracePt t="92914" x="7712075" y="3957638"/>
          <p14:tracePt t="92922" x="7740650" y="3967163"/>
          <p14:tracePt t="92930" x="7758113" y="3984625"/>
          <p14:tracePt t="92938" x="7767638" y="3994150"/>
          <p14:tracePt t="92946" x="7767638" y="4003675"/>
          <p14:tracePt t="92954" x="7767638" y="4021138"/>
          <p14:tracePt t="92963" x="7767638" y="4030663"/>
          <p14:tracePt t="93013" x="7767638" y="4049713"/>
          <p14:tracePt t="93019" x="7767638" y="4057650"/>
          <p14:tracePt t="93027" x="7758113" y="4076700"/>
          <p14:tracePt t="93036" x="7758113" y="4086225"/>
          <p14:tracePt t="93043" x="7748588" y="4086225"/>
          <p14:tracePt t="93052" x="7721600" y="4113213"/>
          <p14:tracePt t="93059" x="7712075" y="4122738"/>
          <p14:tracePt t="93068" x="7685088" y="4130675"/>
          <p14:tracePt t="93075" x="7658100" y="4149725"/>
          <p14:tracePt t="93084" x="7621588" y="4167188"/>
          <p14:tracePt t="93091" x="7594600" y="4176713"/>
          <p14:tracePt t="93101" x="7575550" y="4176713"/>
          <p14:tracePt t="93107" x="7548563" y="4203700"/>
          <p14:tracePt t="93115" x="7539038" y="4203700"/>
          <p14:tracePt t="93122" x="7521575" y="4213225"/>
          <p14:tracePt t="93130" x="7512050" y="4222750"/>
          <p14:tracePt t="93146" x="7475538" y="4249738"/>
          <p14:tracePt t="93170" x="7466013" y="4259263"/>
          <p14:tracePt t="93414" x="7475538" y="4259263"/>
          <p14:tracePt t="93419" x="7539038" y="4259263"/>
          <p14:tracePt t="93427" x="7667625" y="4259263"/>
          <p14:tracePt t="93438" x="7758113" y="4259263"/>
          <p14:tracePt t="93443" x="7885113" y="4259263"/>
          <p14:tracePt t="93453" x="7994650" y="4259263"/>
          <p14:tracePt t="93459" x="8086725" y="4259263"/>
          <p14:tracePt t="93468" x="8150225" y="4259263"/>
          <p14:tracePt t="93476" x="8204200" y="4259263"/>
          <p14:tracePt t="93485" x="8240713" y="4259263"/>
          <p14:tracePt t="93491" x="8259763" y="4259263"/>
          <p14:tracePt t="93502" x="8277225" y="4249738"/>
          <p14:tracePt t="93507" x="8286750" y="4249738"/>
          <p14:tracePt t="93770" x="8250238" y="4249738"/>
          <p14:tracePt t="93778" x="8213725" y="4249738"/>
          <p14:tracePt t="93786" x="8186738" y="4249738"/>
          <p14:tracePt t="93797" x="8159750" y="4249738"/>
          <p14:tracePt t="93802" x="8140700" y="4249738"/>
          <p14:tracePt t="93810" x="8104188" y="4249738"/>
          <p14:tracePt t="93834" x="8096250" y="4249738"/>
          <p14:tracePt t="93922" x="8086725" y="4240213"/>
          <p14:tracePt t="93938" x="8067675" y="4222750"/>
          <p14:tracePt t="93946" x="8059738" y="4222750"/>
          <p14:tracePt t="93954" x="8050213" y="4213225"/>
          <p14:tracePt t="93962" x="8040688" y="4195763"/>
          <p14:tracePt t="93978" x="8023225" y="4176713"/>
          <p14:tracePt t="93986" x="8013700" y="4167188"/>
          <p14:tracePt t="94015" x="8013700" y="4159250"/>
          <p14:tracePt t="94244" x="8013700" y="4149725"/>
          <p14:tracePt t="94291" x="8013700" y="4130675"/>
          <p14:tracePt t="94301" x="8013700" y="4122738"/>
          <p14:tracePt t="94316" x="8023225" y="4113213"/>
          <p14:tracePt t="94323" x="8031163" y="4113213"/>
          <p14:tracePt t="94332" x="8059738" y="4113213"/>
          <p14:tracePt t="94339" x="8077200" y="4103688"/>
          <p14:tracePt t="94346" x="8104188" y="4103688"/>
          <p14:tracePt t="94354" x="8123238" y="4103688"/>
          <p14:tracePt t="94362" x="8140700" y="4103688"/>
          <p14:tracePt t="94370" x="8169275" y="4076700"/>
          <p14:tracePt t="94386" x="8186738" y="4076700"/>
          <p14:tracePt t="94394" x="8196263" y="4076700"/>
          <p14:tracePt t="94402" x="8204200" y="4076700"/>
          <p14:tracePt t="94426" x="8213725" y="4076700"/>
          <p14:tracePt t="94442" x="8240713" y="4076700"/>
          <p14:tracePt t="94452" x="8250238" y="4076700"/>
          <p14:tracePt t="94458" x="8269288" y="4076700"/>
          <p14:tracePt t="94467" x="8305800" y="4076700"/>
          <p14:tracePt t="94474" x="8323263" y="4076700"/>
          <p14:tracePt t="94490" x="8342313" y="4076700"/>
          <p14:tracePt t="94506" x="8359775" y="4076700"/>
          <p14:tracePt t="94571" x="8369300" y="4076700"/>
          <p14:tracePt t="94587" x="8369300" y="4086225"/>
          <p14:tracePt t="94599" x="8369300" y="4103688"/>
          <p14:tracePt t="94602" x="8369300" y="4113213"/>
          <p14:tracePt t="94614" x="8369300" y="4122738"/>
          <p14:tracePt t="94619" x="8369300" y="4130675"/>
          <p14:tracePt t="94627" x="8369300" y="4149725"/>
          <p14:tracePt t="94635" x="8369300" y="4167188"/>
          <p14:tracePt t="94643" x="8369300" y="4203700"/>
          <p14:tracePt t="94652" x="8359775" y="4203700"/>
          <p14:tracePt t="94659" x="8342313" y="4249738"/>
          <p14:tracePt t="94667" x="8323263" y="4259263"/>
          <p14:tracePt t="94675" x="8305800" y="4276725"/>
          <p14:tracePt t="94685" x="8286750" y="4303713"/>
          <p14:tracePt t="94691" x="8259763" y="4313238"/>
          <p14:tracePt t="94703" x="8240713" y="4322763"/>
          <p14:tracePt t="94706" x="8213725" y="4340225"/>
          <p14:tracePt t="94714" x="8204200" y="4349750"/>
          <p14:tracePt t="94722" x="8186738" y="4359275"/>
          <p14:tracePt t="94730" x="8177213" y="4359275"/>
          <p14:tracePt t="94738" x="8177213" y="4368800"/>
          <p14:tracePt t="94746" x="8150225" y="4376738"/>
          <p14:tracePt t="94770" x="8140700" y="4386263"/>
          <p14:tracePt t="94891" x="8132763" y="4386263"/>
          <p14:tracePt t="94903" x="8104188" y="4395788"/>
          <p14:tracePt t="94908" x="8086725" y="4395788"/>
          <p14:tracePt t="94916" x="8067675" y="4395788"/>
          <p14:tracePt t="94922" x="8059738" y="4395788"/>
          <p14:tracePt t="95018" x="8050213" y="4395788"/>
          <p14:tracePt t="95035" x="8050213" y="4386263"/>
          <p14:tracePt t="95043" x="8050213" y="4349750"/>
          <p14:tracePt t="95051" x="8050213" y="4340225"/>
          <p14:tracePt t="95059" x="8067675" y="4313238"/>
          <p14:tracePt t="95071" x="8077200" y="4295775"/>
          <p14:tracePt t="95075" x="8113713" y="4249738"/>
          <p14:tracePt t="95086" x="8123238" y="4249738"/>
          <p14:tracePt t="95091" x="8159750" y="4203700"/>
          <p14:tracePt t="95100" x="8169275" y="4195763"/>
          <p14:tracePt t="95107" x="8213725" y="4159250"/>
          <p14:tracePt t="95116" x="8213725" y="4149725"/>
          <p14:tracePt t="95124" x="8240713" y="4130675"/>
          <p14:tracePt t="95131" x="8269288" y="4113213"/>
          <p14:tracePt t="95137" x="8269288" y="4103688"/>
          <p14:tracePt t="95146" x="8277225" y="4094163"/>
          <p14:tracePt t="95154" x="8286750" y="4086225"/>
          <p14:tracePt t="95162" x="8305800" y="4067175"/>
          <p14:tracePt t="95170" x="8313738" y="4067175"/>
          <p14:tracePt t="95194" x="8313738" y="4049713"/>
          <p14:tracePt t="95202" x="8323263" y="4030663"/>
          <p14:tracePt t="95210" x="8332788" y="4021138"/>
          <p14:tracePt t="95218" x="8342313" y="4013200"/>
          <p14:tracePt t="95235" x="8342313" y="4003675"/>
          <p14:tracePt t="95251" x="8350250" y="3994150"/>
          <p14:tracePt t="95266" x="8369300" y="3976688"/>
          <p14:tracePt t="95291" x="8378825" y="3976688"/>
          <p14:tracePt t="95316" x="8386763" y="3967163"/>
          <p14:tracePt t="95674" x="8386763" y="3976688"/>
          <p14:tracePt t="95682" x="8415338" y="3984625"/>
          <p14:tracePt t="95690" x="8432800" y="3994150"/>
          <p14:tracePt t="95700" x="8469313" y="4003675"/>
          <p14:tracePt t="95706" x="8488363" y="4013200"/>
          <p14:tracePt t="95714" x="8515350" y="4030663"/>
          <p14:tracePt t="95722" x="8523288" y="4040188"/>
          <p14:tracePt t="95730" x="8532813" y="4049713"/>
          <p14:tracePt t="95738" x="8551863" y="4057650"/>
          <p14:tracePt t="95746" x="8569325" y="4076700"/>
          <p14:tracePt t="95772" x="8578850" y="4086225"/>
          <p14:tracePt t="95786" x="8588375" y="4103688"/>
          <p14:tracePt t="95803" x="8588375" y="4113213"/>
          <p14:tracePt t="95820" x="8596313" y="4130675"/>
          <p14:tracePt t="95836" x="8605838" y="4149725"/>
          <p14:tracePt t="95844" x="8605838" y="4159250"/>
          <p14:tracePt t="95853" x="8605838" y="4167188"/>
          <p14:tracePt t="95869" x="8605838" y="4176713"/>
          <p14:tracePt t="95888" x="8605838" y="4195763"/>
          <p14:tracePt t="95892" x="8605838" y="4213225"/>
          <p14:tracePt t="95914" x="8605838" y="4232275"/>
          <p14:tracePt t="95922" x="8605838" y="4240213"/>
          <p14:tracePt t="95930" x="8605838" y="4249738"/>
          <p14:tracePt t="95938" x="8596313" y="4268788"/>
          <p14:tracePt t="95946" x="8588375" y="4286250"/>
          <p14:tracePt t="95954" x="8578850" y="4303713"/>
          <p14:tracePt t="95962" x="8559800" y="4313238"/>
          <p14:tracePt t="95970" x="8551863" y="4322763"/>
          <p14:tracePt t="95978" x="8542338" y="4332288"/>
          <p14:tracePt t="96010" x="8532813" y="4332288"/>
          <p14:tracePt t="96124" x="8505825" y="4332288"/>
          <p14:tracePt t="96132" x="8423275" y="4332288"/>
          <p14:tracePt t="96140" x="8313738" y="4332288"/>
          <p14:tracePt t="96148" x="8132763" y="4332288"/>
          <p14:tracePt t="96155" x="7967663" y="4332288"/>
          <p14:tracePt t="96164" x="7721600" y="4332288"/>
          <p14:tracePt t="96171" x="7521575" y="4332288"/>
          <p14:tracePt t="96178" x="7275513" y="4332288"/>
          <p14:tracePt t="96186" x="7010400" y="4332288"/>
          <p14:tracePt t="96195" x="6810375" y="4332288"/>
          <p14:tracePt t="96202" x="6645275" y="4332288"/>
          <p14:tracePt t="96210" x="6554788" y="4332288"/>
          <p14:tracePt t="96218" x="6527800" y="4332288"/>
          <p14:tracePt t="96226" x="6508750" y="4332288"/>
          <p14:tracePt t="96484" x="6554788" y="4332288"/>
          <p14:tracePt t="96491" x="6627813" y="4332288"/>
          <p14:tracePt t="96505" x="6681788" y="4332288"/>
          <p14:tracePt t="96509" x="6718300" y="4332288"/>
          <p14:tracePt t="96518" x="6727825" y="4332288"/>
          <p14:tracePt t="96523" x="6737350" y="4332288"/>
          <p14:tracePt t="96540" x="6746875" y="4332288"/>
          <p14:tracePt t="96699" x="6773863" y="4332288"/>
          <p14:tracePt t="96707" x="6864350" y="4340225"/>
          <p14:tracePt t="96718" x="6937375" y="4359275"/>
          <p14:tracePt t="96725" x="7010400" y="4368800"/>
          <p14:tracePt t="96732" x="7083425" y="4368800"/>
          <p14:tracePt t="96740" x="7129463" y="4395788"/>
          <p14:tracePt t="96748" x="7192963" y="4395788"/>
          <p14:tracePt t="96755" x="7219950" y="4395788"/>
          <p14:tracePt t="96763" x="7229475" y="4395788"/>
          <p14:tracePt t="96972" x="7256463" y="4386263"/>
          <p14:tracePt t="96979" x="7265988" y="4340225"/>
          <p14:tracePt t="96990" x="7302500" y="4276725"/>
          <p14:tracePt t="96995" x="7312025" y="4259263"/>
          <p14:tracePt t="97005" x="7348538" y="4213225"/>
          <p14:tracePt t="97010" x="7356475" y="4195763"/>
          <p14:tracePt t="97019" x="7366000" y="4186238"/>
          <p14:tracePt t="97027" x="7366000" y="4176713"/>
          <p14:tracePt t="97043" x="7366000" y="4167188"/>
          <p14:tracePt t="97107" x="7366000" y="4186238"/>
          <p14:tracePt t="97115" x="7366000" y="4232275"/>
          <p14:tracePt t="97123" x="7385050" y="4259263"/>
          <p14:tracePt t="97131" x="7385050" y="4286250"/>
          <p14:tracePt t="97140" x="7392988" y="4332288"/>
          <p14:tracePt t="97147" x="7392988" y="4349750"/>
          <p14:tracePt t="97157" x="7412038" y="4386263"/>
          <p14:tracePt t="97163" x="7421563" y="4405313"/>
          <p14:tracePt t="97172" x="7448550" y="4432300"/>
          <p14:tracePt t="97188" x="7448550" y="4449763"/>
          <p14:tracePt t="97193" x="7458075" y="4459288"/>
          <p14:tracePt t="97209" x="7475538" y="4478338"/>
          <p14:tracePt t="97219" x="7485063" y="4486275"/>
          <p14:tracePt t="97234" x="7494588" y="4495800"/>
          <p14:tracePt t="97242" x="7531100" y="4514850"/>
          <p14:tracePt t="97250" x="7575550" y="4522788"/>
          <p14:tracePt t="97258" x="7631113" y="4532313"/>
          <p14:tracePt t="97266" x="7675563" y="4541838"/>
          <p14:tracePt t="97275" x="7740650" y="4568825"/>
          <p14:tracePt t="97284" x="7767638" y="4568825"/>
          <p14:tracePt t="97291" x="7804150" y="4568825"/>
          <p14:tracePt t="97300" x="7840663" y="4568825"/>
          <p14:tracePt t="97312" x="7867650" y="4568825"/>
          <p14:tracePt t="97315" x="7885113" y="4568825"/>
          <p14:tracePt t="97330" x="7894638" y="4568825"/>
          <p14:tracePt t="97338" x="7904163" y="4568825"/>
          <p14:tracePt t="97346" x="7921625" y="4559300"/>
          <p14:tracePt t="97354" x="7958138" y="4541838"/>
          <p14:tracePt t="97362" x="7967663" y="4532313"/>
          <p14:tracePt t="97370" x="7994650" y="4514850"/>
          <p14:tracePt t="97388" x="8013700" y="4486275"/>
          <p14:tracePt t="97394" x="8023225" y="4478338"/>
          <p14:tracePt t="97403" x="8040688" y="4468813"/>
          <p14:tracePt t="97426" x="8050213" y="4449763"/>
          <p14:tracePt t="97442" x="8050213" y="4441825"/>
          <p14:tracePt t="97450" x="8059738" y="4432300"/>
          <p14:tracePt t="99113" x="8050213" y="4441825"/>
          <p14:tracePt t="99117" x="8040688" y="4449763"/>
          <p14:tracePt t="99121" x="8023225" y="4459288"/>
          <p14:tracePt t="99129" x="8004175" y="4478338"/>
          <p14:tracePt t="99138" x="7994650" y="4486275"/>
          <p14:tracePt t="99146" x="7986713" y="4486275"/>
          <p14:tracePt t="99154" x="7977188" y="4495800"/>
          <p14:tracePt t="99321" x="7977188" y="4486275"/>
          <p14:tracePt t="99330" x="7977188" y="4478338"/>
          <p14:tracePt t="99338" x="7977188" y="4468813"/>
          <p14:tracePt t="99346" x="7977188" y="4459288"/>
          <p14:tracePt t="99358" x="7977188" y="4449763"/>
          <p14:tracePt t="99361" x="7977188" y="4432300"/>
          <p14:tracePt t="99370" x="7986713" y="4422775"/>
          <p14:tracePt t="99490" x="7986713" y="4432300"/>
          <p14:tracePt t="99499" x="7986713" y="4449763"/>
          <p14:tracePt t="99511" x="7986713" y="4459288"/>
          <p14:tracePt t="99513" x="7986713" y="4478338"/>
          <p14:tracePt t="99523" x="7977188" y="4478338"/>
          <p14:tracePt t="99706" x="7967663" y="4478338"/>
          <p14:tracePt t="99746" x="7958138" y="4478338"/>
          <p14:tracePt t="100179" x="7950200" y="4478338"/>
          <p14:tracePt t="100186" x="7940675" y="4478338"/>
          <p14:tracePt t="100194" x="7913688" y="4486275"/>
          <p14:tracePt t="100202" x="7867650" y="4486275"/>
          <p14:tracePt t="100210" x="7840663" y="4495800"/>
          <p14:tracePt t="100218" x="7758113" y="4495800"/>
          <p14:tracePt t="100226" x="7667625" y="4495800"/>
          <p14:tracePt t="100234" x="7594600" y="4495800"/>
          <p14:tracePt t="100242" x="7531100" y="4495800"/>
          <p14:tracePt t="100250" x="7494588" y="4495800"/>
          <p14:tracePt t="100258" x="7439025" y="4495800"/>
          <p14:tracePt t="100266" x="7385050" y="4495800"/>
          <p14:tracePt t="100274" x="7339013" y="4486275"/>
          <p14:tracePt t="100281" x="7319963" y="4478338"/>
          <p14:tracePt t="100290" x="7319963" y="4468813"/>
          <p14:tracePt t="100299" x="7312025" y="4441825"/>
          <p14:tracePt t="100306" x="7292975" y="4422775"/>
          <p14:tracePt t="100315" x="7275513" y="4405313"/>
          <p14:tracePt t="100322" x="7275513" y="4395788"/>
          <p14:tracePt t="100331" x="7265988" y="4376738"/>
          <p14:tracePt t="100339" x="7256463" y="4368800"/>
          <p14:tracePt t="100350" x="7248525" y="4349750"/>
          <p14:tracePt t="100355" x="7248525" y="4340225"/>
          <p14:tracePt t="100363" x="7248525" y="4322763"/>
          <p14:tracePt t="100371" x="7248525" y="4303713"/>
          <p14:tracePt t="100381" x="7248525" y="4249738"/>
          <p14:tracePt t="100388" x="7248525" y="4203700"/>
          <p14:tracePt t="100396" x="7248525" y="4140200"/>
          <p14:tracePt t="100402" x="7248525" y="4094163"/>
          <p14:tracePt t="100412" x="7248525" y="4057650"/>
          <p14:tracePt t="100418" x="7248525" y="4040188"/>
          <p14:tracePt t="100426" x="7239000" y="3994150"/>
          <p14:tracePt t="100435" x="7275513" y="3930650"/>
          <p14:tracePt t="100443" x="7312025" y="3911600"/>
          <p14:tracePt t="100452" x="7329488" y="3867150"/>
          <p14:tracePt t="100458" x="7375525" y="3830638"/>
          <p14:tracePt t="100467" x="7402513" y="3811588"/>
          <p14:tracePt t="100474" x="7458075" y="3784600"/>
          <p14:tracePt t="100481" x="7485063" y="3767138"/>
          <p14:tracePt t="100490" x="7539038" y="3757613"/>
          <p14:tracePt t="100498" x="7602538" y="3757613"/>
          <p14:tracePt t="100506" x="7658100" y="3757613"/>
          <p14:tracePt t="100514" x="7748588" y="3757613"/>
          <p14:tracePt t="100522" x="7821613" y="3757613"/>
          <p14:tracePt t="100533" x="7877175" y="3757613"/>
          <p14:tracePt t="100539" x="7931150" y="3757613"/>
          <p14:tracePt t="100548" x="7977188" y="3767138"/>
          <p14:tracePt t="100555" x="8040688" y="3784600"/>
          <p14:tracePt t="100567" x="8067675" y="3811588"/>
          <p14:tracePt t="100571" x="8113713" y="3840163"/>
          <p14:tracePt t="100579" x="8123238" y="3840163"/>
          <p14:tracePt t="100587" x="8150225" y="3867150"/>
          <p14:tracePt t="100596" x="8169275" y="3894138"/>
          <p14:tracePt t="100602" x="8204200" y="3921125"/>
          <p14:tracePt t="100611" x="8223250" y="3940175"/>
          <p14:tracePt t="100618" x="8240713" y="3976688"/>
          <p14:tracePt t="100626" x="8259763" y="3984625"/>
          <p14:tracePt t="100637" x="8286750" y="4021138"/>
          <p14:tracePt t="100643" x="8323263" y="4086225"/>
          <p14:tracePt t="100652" x="8342313" y="4149725"/>
          <p14:tracePt t="100659" x="8369300" y="4213225"/>
          <p14:tracePt t="100667" x="8396288" y="4276725"/>
          <p14:tracePt t="100675" x="8432800" y="4359275"/>
          <p14:tracePt t="100684" x="8432800" y="4395788"/>
          <p14:tracePt t="100691" x="8442325" y="4441825"/>
          <p14:tracePt t="100700" x="8442325" y="4459288"/>
          <p14:tracePt t="100707" x="8442325" y="4495800"/>
          <p14:tracePt t="100715" x="8432800" y="4505325"/>
          <p14:tracePt t="100723" x="8432800" y="4532313"/>
          <p14:tracePt t="100732" x="8396288" y="4559300"/>
          <p14:tracePt t="100739" x="8378825" y="4587875"/>
          <p14:tracePt t="100750" x="8359775" y="4595813"/>
          <p14:tracePt t="100757" x="8332788" y="4595813"/>
          <p14:tracePt t="100763" x="8286750" y="4595813"/>
          <p14:tracePt t="100770" x="8250238" y="4595813"/>
          <p14:tracePt t="100779" x="8196263" y="4595813"/>
          <p14:tracePt t="100786" x="8123238" y="4595813"/>
          <p14:tracePt t="100794" x="8040688" y="4595813"/>
          <p14:tracePt t="100802" x="7986713" y="4595813"/>
          <p14:tracePt t="100811" x="7894638" y="4595813"/>
          <p14:tracePt t="100818" x="7821613" y="4595813"/>
          <p14:tracePt t="100827" x="7767638" y="4595813"/>
          <p14:tracePt t="100834" x="7712075" y="4595813"/>
          <p14:tracePt t="100842" x="7667625" y="4595813"/>
          <p14:tracePt t="100850" x="7639050" y="4587875"/>
          <p14:tracePt t="100858" x="7612063" y="4578350"/>
          <p14:tracePt t="100866" x="7594600" y="4578350"/>
          <p14:tracePt t="100875" x="7548563" y="4551363"/>
          <p14:tracePt t="100884" x="7531100" y="4522788"/>
          <p14:tracePt t="100891" x="7502525" y="4505325"/>
          <p14:tracePt t="100901" x="7494588" y="4478338"/>
          <p14:tracePt t="100907" x="7485063" y="4468813"/>
          <p14:tracePt t="100916" x="7485063" y="4441825"/>
          <p14:tracePt t="100923" x="7458075" y="4413250"/>
          <p14:tracePt t="100931" x="7458075" y="4386263"/>
          <p14:tracePt t="100939" x="7448550" y="4349750"/>
          <p14:tracePt t="100947" x="7439025" y="4332288"/>
          <p14:tracePt t="100955" x="7439025" y="4295775"/>
          <p14:tracePt t="100964" x="7429500" y="4276725"/>
          <p14:tracePt t="100970" x="7429500" y="4259263"/>
          <p14:tracePt t="100979" x="7429500" y="4249738"/>
          <p14:tracePt t="101130" x="7421563" y="4240213"/>
          <p14:tracePt t="101137" x="7402513" y="4240213"/>
          <p14:tracePt t="101146" x="7402513" y="4249738"/>
          <p14:tracePt t="101154" x="7385050" y="4259263"/>
          <p14:tracePt t="101162" x="7366000" y="4268788"/>
          <p14:tracePt t="101170" x="7339013" y="4286250"/>
          <p14:tracePt t="101180" x="7319963" y="4295775"/>
          <p14:tracePt t="101194" x="7302500" y="4303713"/>
          <p14:tracePt t="101212" x="7292975" y="4303713"/>
          <p14:tracePt t="101614" x="7275513" y="4295775"/>
          <p14:tracePt t="101618" x="7275513" y="4286250"/>
          <p14:tracePt t="101626" x="7275513" y="4259263"/>
          <p14:tracePt t="101636" x="7256463" y="4232275"/>
          <p14:tracePt t="101643" x="7256463" y="4213225"/>
          <p14:tracePt t="101650" x="7256463" y="4203700"/>
          <p14:tracePt t="101666" x="7256463" y="4195763"/>
          <p14:tracePt t="101786" x="7256463" y="4213225"/>
          <p14:tracePt t="101794" x="7229475" y="4232275"/>
          <p14:tracePt t="101802" x="7229475" y="4249738"/>
          <p14:tracePt t="101812" x="7229475" y="4276725"/>
          <p14:tracePt t="101819" x="7229475" y="4286250"/>
          <p14:tracePt t="101828" x="7229475" y="4303713"/>
          <p14:tracePt t="101834" x="7229475" y="4322763"/>
          <p14:tracePt t="101842" x="7212013" y="4340225"/>
          <p14:tracePt t="101850" x="7212013" y="4349750"/>
          <p14:tracePt t="101858" x="7212013" y="4368800"/>
          <p14:tracePt t="101866" x="7212013" y="4376738"/>
          <p14:tracePt t="101890" x="7212013" y="4386263"/>
          <p14:tracePt t="101899" x="7212013" y="4405313"/>
          <p14:tracePt t="102403" x="7229475" y="4405313"/>
          <p14:tracePt t="102436" x="7229475" y="4386263"/>
          <p14:tracePt t="102530" x="7229475" y="4395788"/>
          <p14:tracePt t="102538" x="7229475" y="4413250"/>
          <p14:tracePt t="102546" x="7229475" y="4422775"/>
          <p14:tracePt t="102554" x="7229475" y="4449763"/>
          <p14:tracePt t="102562" x="7229475" y="4459288"/>
          <p14:tracePt t="102578" x="7219950" y="4468813"/>
          <p14:tracePt t="102803" x="7219950" y="4459288"/>
          <p14:tracePt t="102816" x="7212013" y="4449763"/>
          <p14:tracePt t="102827" x="7202488" y="4441825"/>
          <p14:tracePt t="102906" x="7192963" y="4441825"/>
          <p14:tracePt t="102914" x="7183438" y="4441825"/>
          <p14:tracePt t="102930" x="7175500" y="4441825"/>
          <p14:tracePt t="102963" x="7165975" y="4441825"/>
          <p14:tracePt t="103610" x="7156450" y="4441825"/>
          <p14:tracePt t="103818" x="7156450" y="4449763"/>
          <p14:tracePt t="104755" x="7146925" y="4459288"/>
          <p14:tracePt t="105103" x="7138988" y="4459288"/>
          <p14:tracePt t="105110" x="7065963" y="4459288"/>
          <p14:tracePt t="105119" x="6973888" y="4478338"/>
          <p14:tracePt t="105123" x="6846888" y="4486275"/>
          <p14:tracePt t="105129" x="6654800" y="4522788"/>
          <p14:tracePt t="105138" x="6491288" y="4551363"/>
          <p14:tracePt t="105146" x="6362700" y="4559300"/>
          <p14:tracePt t="105154" x="6199188" y="4595813"/>
          <p14:tracePt t="105162" x="6072188" y="4605338"/>
          <p14:tracePt t="105170" x="5962650" y="4624388"/>
          <p14:tracePt t="105178" x="5843588" y="4632325"/>
          <p14:tracePt t="105186" x="5789613" y="4632325"/>
          <p14:tracePt t="105194" x="5724525" y="4660900"/>
          <p14:tracePt t="105202" x="5707063" y="4660900"/>
          <p14:tracePt t="105466" x="5697538" y="4660900"/>
          <p14:tracePt t="105490" x="5680075" y="4668838"/>
          <p14:tracePt t="105498" x="5634038" y="4678363"/>
          <p14:tracePt t="105506" x="5561013" y="4697413"/>
          <p14:tracePt t="105514" x="5478463" y="4714875"/>
          <p14:tracePt t="105522" x="5441950" y="4714875"/>
          <p14:tracePt t="105530" x="5351463" y="4732338"/>
          <p14:tracePt t="105538" x="5297488" y="4741863"/>
          <p14:tracePt t="105546" x="5241925" y="4741863"/>
          <p14:tracePt t="105554" x="5178425" y="4751388"/>
          <p14:tracePt t="105562" x="5105400" y="4751388"/>
          <p14:tracePt t="105570" x="5005388" y="4778375"/>
          <p14:tracePt t="105578" x="4978400" y="4778375"/>
          <p14:tracePt t="105587" x="4941888" y="4797425"/>
          <p14:tracePt t="105595" x="4905375" y="4797425"/>
          <p14:tracePt t="105610" x="4895850" y="4797425"/>
          <p14:tracePt t="105618" x="4886325" y="4797425"/>
          <p14:tracePt t="105778" x="4859338" y="4814888"/>
          <p14:tracePt t="105786" x="4822825" y="4851400"/>
          <p14:tracePt t="105794" x="4803775" y="4860925"/>
          <p14:tracePt t="105803" x="4786313" y="4878388"/>
          <p14:tracePt t="105810" x="4740275" y="4897438"/>
          <p14:tracePt t="105818" x="4703763" y="4914900"/>
          <p14:tracePt t="105826" x="4686300" y="4933950"/>
          <p14:tracePt t="105834" x="4640263" y="4951413"/>
          <p14:tracePt t="105842" x="4613275" y="4960938"/>
          <p14:tracePt t="105850" x="4540250" y="4960938"/>
          <p14:tracePt t="105858" x="4440238" y="4987925"/>
          <p14:tracePt t="105866" x="4330700" y="5006975"/>
          <p14:tracePt t="105883" x="4075113" y="5006975"/>
          <p14:tracePt t="105890" x="3948113" y="5006975"/>
          <p14:tracePt t="105900" x="3783013" y="5006975"/>
          <p14:tracePt t="105906" x="3609975" y="5006975"/>
          <p14:tracePt t="105915" x="3427413" y="5006975"/>
          <p14:tracePt t="105922" x="3263900" y="5006975"/>
          <p14:tracePt t="105932" x="3136900" y="5006975"/>
          <p14:tracePt t="105938" x="2990850" y="4979988"/>
          <p14:tracePt t="105946" x="2852738" y="4951413"/>
          <p14:tracePt t="105954" x="2771775" y="4914900"/>
          <p14:tracePt t="105962" x="2679700" y="4887913"/>
          <p14:tracePt t="105970" x="2635250" y="4887913"/>
          <p14:tracePt t="105978" x="2562225" y="4851400"/>
          <p14:tracePt t="105986" x="2525713" y="4841875"/>
          <p14:tracePt t="105994" x="2479675" y="4833938"/>
          <p14:tracePt t="106002" x="2425700" y="4833938"/>
          <p14:tracePt t="106010" x="2379663" y="4833938"/>
          <p14:tracePt t="106018" x="2343150" y="4833938"/>
          <p14:tracePt t="106026" x="2324100" y="4833938"/>
          <p14:tracePt t="106034" x="2297113" y="4833938"/>
          <p14:tracePt t="106042" x="2279650" y="4833938"/>
          <p14:tracePt t="106050" x="2260600" y="4833938"/>
          <p14:tracePt t="106058" x="2243138" y="4833938"/>
          <p14:tracePt t="106066" x="2233613" y="4833938"/>
          <p14:tracePt t="106082" x="2214563" y="4841875"/>
          <p14:tracePt t="106090" x="2197100" y="4851400"/>
          <p14:tracePt t="106114" x="2197100" y="4860925"/>
          <p14:tracePt t="106122" x="2197100" y="4878388"/>
          <p14:tracePt t="106132" x="2197100" y="4887913"/>
          <p14:tracePt t="106137" x="2197100" y="4897438"/>
          <p14:tracePt t="106154" x="2197100" y="4906963"/>
          <p14:tracePt t="106162" x="2197100" y="4924425"/>
          <p14:tracePt t="106170" x="2197100" y="4943475"/>
          <p14:tracePt t="106178" x="2187575" y="4979988"/>
          <p14:tracePt t="106186" x="2179638" y="4997450"/>
          <p14:tracePt t="106195" x="2160588" y="5033963"/>
          <p14:tracePt t="106203" x="2151063" y="5060950"/>
          <p14:tracePt t="106211" x="2143125" y="5089525"/>
          <p14:tracePt t="106219" x="2097088" y="5133975"/>
          <p14:tracePt t="106226" x="2078038" y="5153025"/>
          <p14:tracePt t="106235" x="2070100" y="5180013"/>
          <p14:tracePt t="106243" x="2051050" y="5226050"/>
          <p14:tracePt t="106252" x="2033588" y="5243513"/>
          <p14:tracePt t="106258" x="2033588" y="5253038"/>
          <p14:tracePt t="106268" x="2014538" y="5280025"/>
          <p14:tracePt t="106275" x="2005013" y="5289550"/>
          <p14:tracePt t="106291" x="1997075" y="5307013"/>
          <p14:tracePt t="106307" x="1997075" y="5316538"/>
          <p14:tracePt t="106363" x="1987550" y="5316538"/>
          <p14:tracePt t="106397" x="1968500" y="5326063"/>
          <p14:tracePt t="106403" x="1951038" y="5335588"/>
          <p14:tracePt t="106411" x="1931988" y="5353050"/>
          <p14:tracePt t="106421" x="1887538" y="5389563"/>
          <p14:tracePt t="106435" x="1860550" y="5408613"/>
          <p14:tracePt t="106444" x="1860550" y="5416550"/>
          <p14:tracePt t="106450" x="1851025" y="5426075"/>
          <p14:tracePt t="106588" x="1841500" y="5426075"/>
          <p14:tracePt t="106595" x="1814513" y="5426075"/>
          <p14:tracePt t="106603" x="1778000" y="5426075"/>
          <p14:tracePt t="106611" x="1704975" y="5426075"/>
          <p14:tracePt t="106619" x="1631950" y="5426075"/>
          <p14:tracePt t="106627" x="1541463" y="5426075"/>
          <p14:tracePt t="106636" x="1468438" y="5426075"/>
          <p14:tracePt t="106643" x="1439863" y="5426075"/>
          <p14:tracePt t="106651" x="1395413" y="5426075"/>
          <p14:tracePt t="106659" x="1366838" y="5426075"/>
          <p14:tracePt t="106667" x="1349375" y="5426075"/>
          <p14:tracePt t="106674" x="1339850" y="5426075"/>
          <p14:tracePt t="106682" x="1322388" y="5426075"/>
          <p14:tracePt t="106707" x="1303338" y="5426075"/>
          <p14:tracePt t="106723" x="1258888" y="5426075"/>
          <p14:tracePt t="106733" x="1230313" y="5426075"/>
          <p14:tracePt t="106739" x="1203325" y="5426075"/>
          <p14:tracePt t="106747" x="1149350" y="5426075"/>
          <p14:tracePt t="106756" x="1084263" y="5426075"/>
          <p14:tracePt t="106761" x="1030288" y="5426075"/>
          <p14:tracePt t="106770" x="957263" y="5426075"/>
          <p14:tracePt t="106778" x="920750" y="5426075"/>
          <p14:tracePt t="106786" x="866775" y="5426075"/>
          <p14:tracePt t="106794" x="830263" y="5426075"/>
          <p14:tracePt t="106802" x="793750" y="5426075"/>
          <p14:tracePt t="106810" x="784225" y="5426075"/>
          <p14:tracePt t="106818" x="774700" y="5426075"/>
          <p14:tracePt t="106835" x="765175" y="5426075"/>
          <p14:tracePt t="106858" x="747713" y="5426075"/>
          <p14:tracePt t="106866" x="738188" y="5426075"/>
          <p14:tracePt t="106882" x="728663" y="5426075"/>
          <p14:tracePt t="106900" x="692150" y="5426075"/>
          <p14:tracePt t="106906" x="665163" y="5426075"/>
          <p14:tracePt t="106916" x="655638" y="5426075"/>
          <p14:tracePt t="106922" x="638175" y="5426075"/>
          <p14:tracePt t="106932" x="611188" y="5426075"/>
          <p14:tracePt t="106937" x="601663" y="5435600"/>
          <p14:tracePt t="106955" x="592138" y="5435600"/>
          <p14:tracePt t="107082" x="601663" y="5435600"/>
          <p14:tracePt t="107090" x="655638" y="5435600"/>
          <p14:tracePt t="107097" x="728663" y="5435600"/>
          <p14:tracePt t="107106" x="838200" y="5435600"/>
          <p14:tracePt t="107117" x="947738" y="5435600"/>
          <p14:tracePt t="107123" x="1076325" y="5435600"/>
          <p14:tracePt t="107137" x="1185863" y="5435600"/>
          <p14:tracePt t="107139" x="1276350" y="5435600"/>
          <p14:tracePt t="107147" x="1349375" y="5435600"/>
          <p14:tracePt t="107157" x="1395413" y="5435600"/>
          <p14:tracePt t="107163" x="1422400" y="5435600"/>
          <p14:tracePt t="107171" x="1431925" y="5435600"/>
          <p14:tracePt t="107228" x="1439863" y="5435600"/>
          <p14:tracePt t="107236" x="1449388" y="5435600"/>
          <p14:tracePt t="107243" x="1468438" y="5435600"/>
          <p14:tracePt t="107251" x="1541463" y="5435600"/>
          <p14:tracePt t="107259" x="1612900" y="5435600"/>
          <p14:tracePt t="107267" x="1704975" y="5435600"/>
          <p14:tracePt t="107275" x="1778000" y="5435600"/>
          <p14:tracePt t="107284" x="1860550" y="5435600"/>
          <p14:tracePt t="107291" x="1895475" y="5435600"/>
          <p14:tracePt t="107299" x="1941513" y="5435600"/>
          <p14:tracePt t="107306" x="1968500" y="5435600"/>
          <p14:tracePt t="107322" x="1987550" y="5435600"/>
          <p14:tracePt t="107459" x="1960563" y="5462588"/>
          <p14:tracePt t="107467" x="1931988" y="5472113"/>
          <p14:tracePt t="107475" x="1887538" y="5481638"/>
          <p14:tracePt t="107483" x="1831975" y="5499100"/>
          <p14:tracePt t="107491" x="1768475" y="5535613"/>
          <p14:tracePt t="107499" x="1704975" y="5545138"/>
          <p14:tracePt t="107507" x="1631950" y="5545138"/>
          <p14:tracePt t="107516" x="1558925" y="5562600"/>
          <p14:tracePt t="107523" x="1458913" y="5589588"/>
          <p14:tracePt t="107532" x="1385888" y="5589588"/>
          <p14:tracePt t="107538" x="1276350" y="5589588"/>
          <p14:tracePt t="107547" x="1203325" y="5589588"/>
          <p14:tracePt t="107557" x="1149350" y="5589588"/>
          <p14:tracePt t="107561" x="1076325" y="5589588"/>
          <p14:tracePt t="107570" x="1030288" y="5599113"/>
          <p14:tracePt t="107578" x="1011238" y="5599113"/>
          <p14:tracePt t="107587" x="966788" y="5608638"/>
          <p14:tracePt t="107602" x="947738" y="5608638"/>
          <p14:tracePt t="107610" x="939800" y="5608638"/>
          <p14:tracePt t="107626" x="930275" y="5608638"/>
          <p14:tracePt t="107659" x="920750" y="5608638"/>
          <p14:tracePt t="107668" x="893763" y="5618163"/>
          <p14:tracePt t="107692" x="884238" y="5618163"/>
          <p14:tracePt t="107867" x="903288" y="5618163"/>
          <p14:tracePt t="107875" x="957263" y="5618163"/>
          <p14:tracePt t="107882" x="1066800" y="5618163"/>
          <p14:tracePt t="107898" x="1266825" y="5618163"/>
          <p14:tracePt t="107906" x="1412875" y="5618163"/>
          <p14:tracePt t="107915" x="1541463" y="5618163"/>
          <p14:tracePt t="107922" x="1649413" y="5618163"/>
          <p14:tracePt t="107930" x="1778000" y="5618163"/>
          <p14:tracePt t="107938" x="1905000" y="5618163"/>
          <p14:tracePt t="107946" x="1987550" y="5618163"/>
          <p14:tracePt t="107954" x="2097088" y="5618163"/>
          <p14:tracePt t="107962" x="2151063" y="5618163"/>
          <p14:tracePt t="107970" x="2179638" y="5618163"/>
          <p14:tracePt t="107978" x="2214563" y="5618163"/>
          <p14:tracePt t="107986" x="2279650" y="5618163"/>
          <p14:tracePt t="107994" x="2316163" y="5618163"/>
          <p14:tracePt t="108002" x="2360613" y="5618163"/>
          <p14:tracePt t="108010" x="2389188" y="5599113"/>
          <p14:tracePt t="108020" x="2425700" y="5599113"/>
          <p14:tracePt t="108027" x="2489200" y="5581650"/>
          <p14:tracePt t="108037" x="2516188" y="5572125"/>
          <p14:tracePt t="108042" x="2543175" y="5572125"/>
          <p14:tracePt t="108050" x="2598738" y="5572125"/>
          <p14:tracePt t="108059" x="2643188" y="5562600"/>
          <p14:tracePt t="108068" x="2716213" y="5562600"/>
          <p14:tracePt t="108075" x="2781300" y="5535613"/>
          <p14:tracePt t="108084" x="2835275" y="5535613"/>
          <p14:tracePt t="108091" x="2981325" y="5508625"/>
          <p14:tracePt t="108100" x="3108325" y="5489575"/>
          <p14:tracePt t="108107" x="3263900" y="5462588"/>
          <p14:tracePt t="108116" x="3409950" y="5435600"/>
          <p14:tracePt t="108123" x="3556000" y="5372100"/>
          <p14:tracePt t="108131" x="3709988" y="5316538"/>
          <p14:tracePt t="108138" x="3875088" y="5233988"/>
          <p14:tracePt t="108146" x="4011613" y="5143500"/>
          <p14:tracePt t="108154" x="4165600" y="5053013"/>
          <p14:tracePt t="108162" x="4321175" y="4960938"/>
          <p14:tracePt t="108170" x="4440238" y="4860925"/>
          <p14:tracePt t="108178" x="4521200" y="4768850"/>
          <p14:tracePt t="108186" x="4567238" y="4697413"/>
          <p14:tracePt t="108195" x="4622800" y="4578350"/>
          <p14:tracePt t="108202" x="4622800" y="4522788"/>
          <p14:tracePt t="108210" x="4622800" y="4449763"/>
          <p14:tracePt t="108218" x="4622800" y="4386263"/>
          <p14:tracePt t="108226" x="4622800" y="4332288"/>
          <p14:tracePt t="108235" x="4622800" y="4303713"/>
          <p14:tracePt t="108242" x="4613275" y="4276725"/>
          <p14:tracePt t="108250" x="4603750" y="4259263"/>
          <p14:tracePt t="108259" x="4594225" y="4249738"/>
          <p14:tracePt t="108268" x="4586288" y="4240213"/>
          <p14:tracePt t="108276" x="4576763" y="4232275"/>
          <p14:tracePt t="108282" x="4567238" y="4232275"/>
          <p14:tracePt t="108291" x="4557713" y="4232275"/>
          <p14:tracePt t="108300" x="4513263" y="4232275"/>
          <p14:tracePt t="108308" x="4503738" y="4232275"/>
          <p14:tracePt t="108316" x="4457700" y="4232275"/>
          <p14:tracePt t="108323" x="4367213" y="4232275"/>
          <p14:tracePt t="108332" x="4284663" y="4259263"/>
          <p14:tracePt t="108340" x="4194175" y="4276725"/>
          <p14:tracePt t="108349" x="4075113" y="4286250"/>
          <p14:tracePt t="108355" x="3984625" y="4313238"/>
          <p14:tracePt t="108363" x="3892550" y="4332288"/>
          <p14:tracePt t="108371" x="3810000" y="4340225"/>
          <p14:tracePt t="108379" x="3792538" y="4340225"/>
          <p14:tracePt t="108387" x="3775075" y="4340225"/>
          <p14:tracePt t="108394" x="3765550" y="4340225"/>
          <p14:tracePt t="108476" x="3756025" y="4340225"/>
          <p14:tracePt t="108483" x="3729038" y="4340225"/>
          <p14:tracePt t="108494" x="3709988" y="4340225"/>
          <p14:tracePt t="108499" x="3692525" y="4340225"/>
          <p14:tracePt t="108507" x="3665538" y="4340225"/>
          <p14:tracePt t="108517" x="3619500" y="4340225"/>
          <p14:tracePt t="108525" x="3582988" y="4340225"/>
          <p14:tracePt t="108530" x="3527425" y="4340225"/>
          <p14:tracePt t="108538" x="3473450" y="4340225"/>
          <p14:tracePt t="108546" x="3419475" y="4340225"/>
          <p14:tracePt t="108554" x="3373438" y="4332288"/>
          <p14:tracePt t="108562" x="3354388" y="4332288"/>
          <p14:tracePt t="108570" x="3317875" y="4322763"/>
          <p14:tracePt t="108586" x="3309938" y="4313238"/>
          <p14:tracePt t="108676" x="3300413" y="4313238"/>
          <p14:tracePt t="108682" x="3244850" y="4286250"/>
          <p14:tracePt t="108693" x="3171825" y="4259263"/>
          <p14:tracePt t="108700" x="3071813" y="4259263"/>
          <p14:tracePt t="108707" x="2981325" y="4240213"/>
          <p14:tracePt t="108716" x="2889250" y="4213225"/>
          <p14:tracePt t="108724" x="2789238" y="4203700"/>
          <p14:tracePt t="108731" x="2735263" y="4186238"/>
          <p14:tracePt t="108738" x="2689225" y="4176713"/>
          <p14:tracePt t="108746" x="2635250" y="4167188"/>
          <p14:tracePt t="108754" x="2625725" y="4159250"/>
          <p14:tracePt t="108861" x="2662238" y="4159250"/>
          <p14:tracePt t="108867" x="2689225" y="4159250"/>
          <p14:tracePt t="108876" x="2725738" y="4159250"/>
          <p14:tracePt t="108885" x="2762250" y="4159250"/>
          <p14:tracePt t="108893" x="2771775" y="4159250"/>
          <p14:tracePt t="108900" x="2781300" y="4167188"/>
          <p14:tracePt t="108908" x="2798763" y="4167188"/>
          <p14:tracePt t="108931" x="2808288" y="4176713"/>
          <p14:tracePt t="108955" x="2817813" y="4176713"/>
          <p14:tracePt t="108970" x="2825750" y="4176713"/>
          <p14:tracePt t="109099" x="2835275" y="4176713"/>
          <p14:tracePt t="109109" x="2852738" y="4176713"/>
          <p14:tracePt t="109116" x="2908300" y="4176713"/>
          <p14:tracePt t="109124" x="2971800" y="4176713"/>
          <p14:tracePt t="109133" x="3008313" y="4176713"/>
          <p14:tracePt t="109142" x="3054350" y="4176713"/>
          <p14:tracePt t="109145" x="3081338" y="4176713"/>
          <p14:tracePt t="109154" x="3108325" y="4195763"/>
          <p14:tracePt t="109161" x="3163888" y="4222750"/>
          <p14:tracePt t="109178" x="3181350" y="4222750"/>
          <p14:tracePt t="109186" x="3200400" y="4232275"/>
          <p14:tracePt t="109194" x="3208338" y="4232275"/>
          <p14:tracePt t="109202" x="3227388" y="4249738"/>
          <p14:tracePt t="109555" x="3236913" y="4268788"/>
          <p14:tracePt t="109563" x="3273425" y="4276725"/>
          <p14:tracePt t="109571" x="3300413" y="4295775"/>
          <p14:tracePt t="109579" x="3327400" y="4303713"/>
          <p14:tracePt t="109588" x="3373438" y="4313238"/>
          <p14:tracePt t="109595" x="3409950" y="4322763"/>
          <p14:tracePt t="109603" x="3455988" y="4349750"/>
          <p14:tracePt t="109611" x="3490913" y="4359275"/>
          <p14:tracePt t="109619" x="3527425" y="4368800"/>
          <p14:tracePt t="109627" x="3556000" y="4368800"/>
          <p14:tracePt t="109635" x="3573463" y="4368800"/>
          <p14:tracePt t="109642" x="3619500" y="4368800"/>
          <p14:tracePt t="109651" x="3636963" y="4376738"/>
          <p14:tracePt t="109658" x="3673475" y="4376738"/>
          <p14:tracePt t="109667" x="3738563" y="4386263"/>
          <p14:tracePt t="109674" x="3775075" y="4405313"/>
          <p14:tracePt t="109682" x="3819525" y="4405313"/>
          <p14:tracePt t="109690" x="3846513" y="4413250"/>
          <p14:tracePt t="109698" x="3902075" y="4422775"/>
          <p14:tracePt t="109706" x="3929063" y="4422775"/>
          <p14:tracePt t="109714" x="3984625" y="4422775"/>
          <p14:tracePt t="109722" x="4029075" y="4432300"/>
          <p14:tracePt t="109731" x="4102100" y="4441825"/>
          <p14:tracePt t="109739" x="4148138" y="4459288"/>
          <p14:tracePt t="109746" x="4221163" y="4459288"/>
          <p14:tracePt t="109755" x="4311650" y="4459288"/>
          <p14:tracePt t="109763" x="4421188" y="4459288"/>
          <p14:tracePt t="109771" x="4494213" y="4459288"/>
          <p14:tracePt t="109780" x="4594225" y="4459288"/>
          <p14:tracePt t="109788" x="4667250" y="4459288"/>
          <p14:tracePt t="109796" x="4722813" y="4459288"/>
          <p14:tracePt t="109805" x="4776788" y="4459288"/>
          <p14:tracePt t="109812" x="4803775" y="4459288"/>
          <p14:tracePt t="109821" x="4832350" y="4459288"/>
          <p14:tracePt t="109827" x="4840288" y="4459288"/>
          <p14:tracePt t="109835" x="4868863" y="4459288"/>
          <p14:tracePt t="109842" x="4886325" y="4459288"/>
          <p14:tracePt t="109858" x="4895850" y="4459288"/>
          <p14:tracePt t="109866" x="4922838" y="4449763"/>
          <p14:tracePt t="109883" x="4959350" y="4441825"/>
          <p14:tracePt t="109890" x="4986338" y="4441825"/>
          <p14:tracePt t="109899" x="5032375" y="4441825"/>
          <p14:tracePt t="109906" x="5068888" y="4413250"/>
          <p14:tracePt t="109915" x="5114925" y="4413250"/>
          <p14:tracePt t="109922" x="5132388" y="4405313"/>
          <p14:tracePt t="109931" x="5178425" y="4395788"/>
          <p14:tracePt t="109938" x="5205413" y="4386263"/>
          <p14:tracePt t="109947" x="5224463" y="4386263"/>
          <p14:tracePt t="109954" x="5241925" y="4368800"/>
          <p14:tracePt t="109970" x="5260975" y="4359275"/>
          <p14:tracePt t="110228" x="5287963" y="4359275"/>
          <p14:tracePt t="110235" x="5341938" y="4359275"/>
          <p14:tracePt t="110248" x="5451475" y="4359275"/>
          <p14:tracePt t="110250" x="5580063" y="4359275"/>
          <p14:tracePt t="110259" x="5688013" y="4359275"/>
          <p14:tracePt t="110267" x="5797550" y="4359275"/>
          <p14:tracePt t="110278" x="5889625" y="4359275"/>
          <p14:tracePt t="110284" x="5999163" y="4359275"/>
          <p14:tracePt t="110292" x="6062663" y="4340225"/>
          <p14:tracePt t="110301" x="6116638" y="4332288"/>
          <p14:tracePt t="110308" x="6153150" y="4322763"/>
          <p14:tracePt t="110323" x="6172200" y="4303713"/>
          <p14:tracePt t="110546" x="6172200" y="4295775"/>
          <p14:tracePt t="110562" x="6181725" y="4276725"/>
          <p14:tracePt t="110570" x="6199188" y="4259263"/>
          <p14:tracePt t="110578" x="6208713" y="4249738"/>
          <p14:tracePt t="110586" x="6218238" y="4240213"/>
          <p14:tracePt t="110596" x="6235700" y="4222750"/>
          <p14:tracePt t="110613" x="6245225" y="4203700"/>
          <p14:tracePt t="110618" x="6254750" y="4195763"/>
          <p14:tracePt t="110626" x="6262688" y="4186238"/>
          <p14:tracePt t="110634" x="6272213" y="4176713"/>
          <p14:tracePt t="110786" x="6262688" y="4176713"/>
          <p14:tracePt t="110794" x="6245225" y="4213225"/>
          <p14:tracePt t="110802" x="6235700" y="4232275"/>
          <p14:tracePt t="110810" x="6218238" y="4249738"/>
          <p14:tracePt t="110818" x="6208713" y="4268788"/>
          <p14:tracePt t="110834" x="6199188" y="4276725"/>
          <p14:tracePt t="111283" x="6189663" y="4286250"/>
          <p14:tracePt t="111291" x="6181725" y="4286250"/>
          <p14:tracePt t="111298" x="6172200" y="4286250"/>
          <p14:tracePt t="111306" x="6108700" y="4322763"/>
          <p14:tracePt t="111315" x="6043613" y="4349750"/>
          <p14:tracePt t="111322" x="6007100" y="4359275"/>
          <p14:tracePt t="111331" x="5926138" y="4395788"/>
          <p14:tracePt t="111338" x="5789613" y="4459288"/>
          <p14:tracePt t="111346" x="5680075" y="4486275"/>
          <p14:tracePt t="111354" x="5543550" y="4532313"/>
          <p14:tracePt t="111362" x="5414963" y="4559300"/>
          <p14:tracePt t="111370" x="5260975" y="4605338"/>
          <p14:tracePt t="111378" x="5151438" y="4632325"/>
          <p14:tracePt t="111386" x="5032375" y="4678363"/>
          <p14:tracePt t="111394" x="4922838" y="4705350"/>
          <p14:tracePt t="111402" x="4832350" y="4714875"/>
          <p14:tracePt t="111412" x="4695825" y="4760913"/>
          <p14:tracePt t="111418" x="4586288" y="4760913"/>
          <p14:tracePt t="111427" x="4457700" y="4778375"/>
          <p14:tracePt t="111435" x="4330700" y="4787900"/>
          <p14:tracePt t="111446" x="4202113" y="4787900"/>
          <p14:tracePt t="111450" x="4038600" y="4833938"/>
          <p14:tracePt t="111459" x="3838575" y="4851400"/>
          <p14:tracePt t="111466" x="3582988" y="4851400"/>
          <p14:tracePt t="111475" x="3363913" y="4851400"/>
          <p14:tracePt t="111482" x="2954338" y="4851400"/>
          <p14:tracePt t="111491" x="2725738" y="4851400"/>
          <p14:tracePt t="111500" x="2543175" y="4851400"/>
          <p14:tracePt t="111507" x="2397125" y="4851400"/>
          <p14:tracePt t="111516" x="2251075" y="4851400"/>
          <p14:tracePt t="111523" x="2160588" y="4851400"/>
          <p14:tracePt t="111533" x="2106613" y="4851400"/>
          <p14:tracePt t="111539" x="2041525" y="4851400"/>
          <p14:tracePt t="111549" x="2024063" y="4841875"/>
          <p14:tracePt t="111555" x="2005013" y="4833938"/>
          <p14:tracePt t="111567" x="1997075" y="4824413"/>
          <p14:tracePt t="111571" x="1987550" y="4814888"/>
          <p14:tracePt t="111587" x="1968500" y="4805363"/>
          <p14:tracePt t="111603" x="1960563" y="4797425"/>
          <p14:tracePt t="111614" x="1951038" y="4787900"/>
          <p14:tracePt t="111620" x="1924050" y="4787900"/>
          <p14:tracePt t="111627" x="1878013" y="4787900"/>
          <p14:tracePt t="111635" x="1868488" y="4787900"/>
          <p14:tracePt t="111646" x="1824038" y="4787900"/>
          <p14:tracePt t="111651" x="1804988" y="4787900"/>
          <p14:tracePt t="111659" x="1787525" y="4787900"/>
          <p14:tracePt t="111669" x="1778000" y="4787900"/>
          <p14:tracePt t="111787" x="1731963" y="4797425"/>
          <p14:tracePt t="111803" x="1704975" y="4805363"/>
          <p14:tracePt t="111809" x="1685925" y="4805363"/>
          <p14:tracePt t="111818" x="1649413" y="4814888"/>
          <p14:tracePt t="111826" x="1622425" y="4833938"/>
          <p14:tracePt t="111834" x="1595438" y="4833938"/>
          <p14:tracePt t="111842" x="1541463" y="4851400"/>
          <p14:tracePt t="111851" x="1458913" y="4851400"/>
          <p14:tracePt t="111858" x="1385888" y="4860925"/>
          <p14:tracePt t="111866" x="1276350" y="4860925"/>
          <p14:tracePt t="111882" x="1149350" y="4860925"/>
          <p14:tracePt t="111890" x="1093788" y="4860925"/>
          <p14:tracePt t="111898" x="1047750" y="4860925"/>
          <p14:tracePt t="111906" x="1011238" y="4860925"/>
          <p14:tracePt t="111914" x="974725" y="4860925"/>
          <p14:tracePt t="111922" x="947738" y="4860925"/>
          <p14:tracePt t="112242" x="939800" y="4870450"/>
          <p14:tracePt t="112274" x="993775" y="4870450"/>
          <p14:tracePt t="112282" x="1093788" y="4914900"/>
          <p14:tracePt t="112291" x="1203325" y="4914900"/>
          <p14:tracePt t="112299" x="1276350" y="4914900"/>
          <p14:tracePt t="112307" x="1312863" y="4914900"/>
          <p14:tracePt t="112315" x="1385888" y="4914900"/>
          <p14:tracePt t="112322" x="1439863" y="4914900"/>
          <p14:tracePt t="112332" x="1485900" y="4914900"/>
          <p14:tracePt t="112644" x="1495425" y="4914900"/>
          <p14:tracePt t="112676" x="1495425" y="4933950"/>
          <p14:tracePt t="112683" x="1495425" y="4943475"/>
          <p14:tracePt t="112723" x="1495425" y="4951413"/>
          <p14:tracePt t="112796" x="1531938" y="4951413"/>
          <p14:tracePt t="112802" x="1568450" y="4951413"/>
          <p14:tracePt t="112810" x="1585913" y="4951413"/>
          <p14:tracePt t="112818" x="1612900" y="4951413"/>
          <p14:tracePt t="112826" x="1641475" y="4951413"/>
          <p14:tracePt t="112834" x="1677988" y="4951413"/>
          <p14:tracePt t="112842" x="1695450" y="4951413"/>
          <p14:tracePt t="112850" x="1731963" y="4951413"/>
          <p14:tracePt t="112858" x="1758950" y="4951413"/>
          <p14:tracePt t="112866" x="1787525" y="4951413"/>
          <p14:tracePt t="112874" x="1841500" y="4951413"/>
          <p14:tracePt t="112882" x="1887538" y="4951413"/>
          <p14:tracePt t="112904" x="1941513" y="4951413"/>
          <p14:tracePt t="112909" x="1987550" y="4951413"/>
          <p14:tracePt t="112923" x="2041525" y="4951413"/>
          <p14:tracePt t="112931" x="2087563" y="4951413"/>
          <p14:tracePt t="112938" x="2124075" y="4951413"/>
          <p14:tracePt t="112950" x="2143125" y="4951413"/>
          <p14:tracePt t="112953" x="2160588" y="4951413"/>
          <p14:tracePt t="112962" x="2187575" y="4951413"/>
          <p14:tracePt t="112970" x="2206625" y="4951413"/>
          <p14:tracePt t="112978" x="2224088" y="4951413"/>
          <p14:tracePt t="112986" x="2233613" y="4951413"/>
          <p14:tracePt t="112994" x="2260600" y="4951413"/>
          <p14:tracePt t="113002" x="2270125" y="4951413"/>
          <p14:tracePt t="113010" x="2270125" y="4960938"/>
          <p14:tracePt t="113026" x="2279650" y="4960938"/>
          <p14:tracePt t="113034" x="2287588" y="4960938"/>
          <p14:tracePt t="113388" x="2297113" y="4970463"/>
          <p14:tracePt t="113395" x="2370138" y="4970463"/>
          <p14:tracePt t="113404" x="2516188" y="4970463"/>
          <p14:tracePt t="113411" x="2643188" y="4970463"/>
          <p14:tracePt t="113419" x="2789238" y="4970463"/>
          <p14:tracePt t="113427" x="2935288" y="4970463"/>
          <p14:tracePt t="113435" x="3081338" y="4970463"/>
          <p14:tracePt t="113443" x="3208338" y="4970463"/>
          <p14:tracePt t="113452" x="3300413" y="4970463"/>
          <p14:tracePt t="113457" x="3373438" y="4970463"/>
          <p14:tracePt t="113466" x="3419475" y="4970463"/>
          <p14:tracePt t="113474" x="3446463" y="4970463"/>
          <p14:tracePt t="113754" x="3463925" y="4970463"/>
          <p14:tracePt t="113763" x="3490913" y="4960938"/>
          <p14:tracePt t="113774" x="3519488" y="4943475"/>
          <p14:tracePt t="113779" x="3536950" y="4933950"/>
          <p14:tracePt t="113789" x="3556000" y="4914900"/>
          <p14:tracePt t="113795" x="3600450" y="4897438"/>
          <p14:tracePt t="113803" x="3609975" y="4887913"/>
          <p14:tracePt t="113826" x="3629025" y="4887913"/>
          <p14:tracePt t="113916" x="3636963" y="4887913"/>
          <p14:tracePt t="114211" x="3683000" y="4887913"/>
          <p14:tracePt t="114219" x="3746500" y="4870450"/>
          <p14:tracePt t="114227" x="3819525" y="4860925"/>
          <p14:tracePt t="114237" x="3865563" y="4833938"/>
          <p14:tracePt t="114243" x="3929063" y="4824413"/>
          <p14:tracePt t="114254" x="3984625" y="4814888"/>
          <p14:tracePt t="114259" x="4029075" y="4797425"/>
          <p14:tracePt t="114268" x="4048125" y="4797425"/>
          <p14:tracePt t="114274" x="4084638" y="4797425"/>
          <p14:tracePt t="114284" x="4102100" y="4797425"/>
          <p14:tracePt t="114291" x="4129088" y="4778375"/>
          <p14:tracePt t="114298" x="4175125" y="4778375"/>
          <p14:tracePt t="114307" x="4194175" y="4778375"/>
          <p14:tracePt t="114316" x="4230688" y="4778375"/>
          <p14:tracePt t="114322" x="4284663" y="4778375"/>
          <p14:tracePt t="114332" x="4330700" y="4778375"/>
          <p14:tracePt t="114339" x="4384675" y="4778375"/>
          <p14:tracePt t="114348" x="4413250" y="4778375"/>
          <p14:tracePt t="114354" x="4467225" y="4778375"/>
          <p14:tracePt t="114362" x="4513263" y="4768850"/>
          <p14:tracePt t="114370" x="4549775" y="4768850"/>
          <p14:tracePt t="114378" x="4567238" y="4768850"/>
          <p14:tracePt t="114386" x="4586288" y="4768850"/>
          <p14:tracePt t="114709" x="4613275" y="4751388"/>
          <p14:tracePt t="114715" x="4659313" y="4724400"/>
          <p14:tracePt t="114723" x="4703763" y="4714875"/>
          <p14:tracePt t="114733" x="4795838" y="4705350"/>
          <p14:tracePt t="114739" x="4932363" y="4660900"/>
          <p14:tracePt t="114747" x="5041900" y="4632325"/>
          <p14:tracePt t="114754" x="5187950" y="4587875"/>
          <p14:tracePt t="114762" x="5324475" y="4559300"/>
          <p14:tracePt t="114770" x="5487988" y="4514850"/>
          <p14:tracePt t="114778" x="5634038" y="4478338"/>
          <p14:tracePt t="114786" x="5826125" y="4432300"/>
          <p14:tracePt t="114794" x="5953125" y="4405313"/>
          <p14:tracePt t="114802" x="6099175" y="4349750"/>
          <p14:tracePt t="114810" x="6272213" y="4313238"/>
          <p14:tracePt t="114818" x="6435725" y="4259263"/>
          <p14:tracePt t="114826" x="6627813" y="4195763"/>
          <p14:tracePt t="114834" x="6791325" y="4113213"/>
          <p14:tracePt t="114842" x="6964363" y="4040188"/>
          <p14:tracePt t="114850" x="7129463" y="3957638"/>
          <p14:tracePt t="114858" x="7283450" y="3903663"/>
          <p14:tracePt t="114866" x="7402513" y="3830638"/>
          <p14:tracePt t="114874" x="7512050" y="3784600"/>
          <p14:tracePt t="114884" x="7648575" y="3738563"/>
          <p14:tracePt t="114892" x="7758113" y="3711575"/>
          <p14:tracePt t="114899" x="7858125" y="3684588"/>
          <p14:tracePt t="114906" x="7950200" y="3665538"/>
          <p14:tracePt t="114914" x="8023225" y="3665538"/>
          <p14:tracePt t="114922" x="8086725" y="3665538"/>
          <p14:tracePt t="114930" x="8140700" y="3665538"/>
          <p14:tracePt t="114938" x="8196263" y="3665538"/>
          <p14:tracePt t="114946" x="8232775" y="3665538"/>
          <p14:tracePt t="114953" x="8250238" y="3665538"/>
          <p14:tracePt t="114963" x="8296275" y="3675063"/>
          <p14:tracePt t="114971" x="8342313" y="3684588"/>
          <p14:tracePt t="114979" x="8369300" y="3702050"/>
          <p14:tracePt t="114987" x="8423275" y="3738563"/>
          <p14:tracePt t="114995" x="8505825" y="3748088"/>
          <p14:tracePt t="115003" x="8596313" y="3767138"/>
          <p14:tracePt t="115011" x="8697913" y="3803650"/>
          <p14:tracePt t="115019" x="8751888" y="3803650"/>
          <p14:tracePt t="115026" x="8807450" y="3803650"/>
          <p14:tracePt t="115035" x="8934450" y="3803650"/>
          <p14:tracePt t="115042" x="9024938" y="3803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アクセラレータとは？</a:t>
            </a:r>
            <a:endParaRPr lang="en-US" altLang="ja-JP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01788"/>
            <a:ext cx="8229600" cy="5256212"/>
          </a:xfrm>
        </p:spPr>
        <p:txBody>
          <a:bodyPr/>
          <a:lstStyle/>
          <a:p>
            <a:r>
              <a:rPr lang="ja-JP" altLang="en-US" dirty="0"/>
              <a:t>特定の性質のプログラムを高速化するプロセッサ</a:t>
            </a:r>
            <a:endParaRPr lang="en-US" altLang="ja-JP" dirty="0"/>
          </a:p>
          <a:p>
            <a:r>
              <a:rPr lang="ja-JP" altLang="en-US" dirty="0"/>
              <a:t>典型的なアクセラレータ</a:t>
            </a:r>
            <a:endParaRPr lang="en-US" altLang="ja-JP" dirty="0"/>
          </a:p>
          <a:p>
            <a:pPr lvl="1"/>
            <a:r>
              <a:rPr lang="en-US" altLang="ja-JP" dirty="0"/>
              <a:t>GPU(Graphics Processing Unit)</a:t>
            </a:r>
          </a:p>
          <a:p>
            <a:pPr lvl="1"/>
            <a:r>
              <a:rPr lang="en-US" altLang="ja-JP" dirty="0"/>
              <a:t>Xeon Phi</a:t>
            </a:r>
          </a:p>
          <a:p>
            <a:pPr lvl="1"/>
            <a:r>
              <a:rPr lang="en-US" altLang="ja-JP" dirty="0" err="1"/>
              <a:t>FPGA</a:t>
            </a:r>
            <a:r>
              <a:rPr lang="en-US" altLang="ja-JP" dirty="0"/>
              <a:t>(Field Programmable Gate Array)</a:t>
            </a:r>
          </a:p>
          <a:p>
            <a:pPr lvl="1"/>
            <a:r>
              <a:rPr lang="ja-JP" altLang="en-US" dirty="0"/>
              <a:t>最近出て来た</a:t>
            </a:r>
            <a:r>
              <a:rPr lang="en-US" altLang="ja-JP" dirty="0"/>
              <a:t>Deep</a:t>
            </a:r>
            <a:r>
              <a:rPr lang="ja-JP" altLang="en-US" dirty="0"/>
              <a:t> </a:t>
            </a:r>
            <a:r>
              <a:rPr lang="en-US" altLang="ja-JP" dirty="0"/>
              <a:t>Learning</a:t>
            </a:r>
            <a:r>
              <a:rPr lang="ja-JP" altLang="en-US" dirty="0"/>
              <a:t>用ニューロチップなど</a:t>
            </a:r>
            <a:r>
              <a:rPr lang="en-US" altLang="ja-JP" dirty="0"/>
              <a:t>Domain Specific Architecture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1724CA9-C8FB-412F-B0D0-02F30677F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65"/>
    </mc:Choice>
    <mc:Fallback xmlns="">
      <p:transition spd="slow" advTm="14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" x="9061450" y="3302000"/>
          <p14:tracePt t="546" x="9017000" y="3302000"/>
          <p14:tracePt t="554" x="8997950" y="3302000"/>
          <p14:tracePt t="562" x="8970963" y="3302000"/>
          <p14:tracePt t="571" x="8951913" y="3302000"/>
          <p14:tracePt t="579" x="8924925" y="3302000"/>
          <p14:tracePt t="594" x="8915400" y="3302000"/>
          <p14:tracePt t="603" x="8897938" y="3292475"/>
          <p14:tracePt t="611" x="8888413" y="3292475"/>
          <p14:tracePt t="627" x="8878888" y="3292475"/>
          <p14:tracePt t="636" x="8851900" y="3292475"/>
          <p14:tracePt t="643" x="8834438" y="3292475"/>
          <p14:tracePt t="654" x="8778875" y="3292475"/>
          <p14:tracePt t="658" x="8724900" y="3292475"/>
          <p14:tracePt t="667" x="8669338" y="3292475"/>
          <p14:tracePt t="674" x="8605838" y="3292475"/>
          <p14:tracePt t="683" x="8551863" y="3292475"/>
          <p14:tracePt t="691" x="8496300" y="3292475"/>
          <p14:tracePt t="699" x="8423275" y="3292475"/>
          <p14:tracePt t="707" x="8332788" y="3292475"/>
          <p14:tracePt t="715" x="8259763" y="3292475"/>
          <p14:tracePt t="723" x="8169275" y="3292475"/>
          <p14:tracePt t="731" x="8086725" y="3292475"/>
          <p14:tracePt t="739" x="7994650" y="3292475"/>
          <p14:tracePt t="747" x="7921625" y="3292475"/>
          <p14:tracePt t="755" x="7813675" y="3292475"/>
          <p14:tracePt t="763" x="7758113" y="3292475"/>
          <p14:tracePt t="771" x="7667625" y="3292475"/>
          <p14:tracePt t="779" x="7602538" y="3309938"/>
          <p14:tracePt t="787" x="7531100" y="3309938"/>
          <p14:tracePt t="795" x="7466013" y="3319463"/>
          <p14:tracePt t="803" x="7392988" y="3338513"/>
          <p14:tracePt t="811" x="7366000" y="3338513"/>
          <p14:tracePt t="819" x="7312025" y="3338513"/>
          <p14:tracePt t="827" x="7292975" y="3355975"/>
          <p14:tracePt t="837" x="7283450" y="3355975"/>
          <p14:tracePt t="859" x="7275513" y="3355975"/>
          <p14:tracePt t="1549" x="7265988" y="3365500"/>
          <p14:tracePt t="1566" x="7265988" y="3375025"/>
          <p14:tracePt t="1570" x="7265988" y="3402013"/>
          <p14:tracePt t="1578" x="7265988" y="3411538"/>
          <p14:tracePt t="1587" x="7265988" y="3429000"/>
          <p14:tracePt t="1595" x="7265988" y="3438525"/>
          <p14:tracePt t="1603" x="7265988" y="3446463"/>
          <p14:tracePt t="1611" x="7265988" y="3455988"/>
          <p14:tracePt t="148699" x="7275513" y="3465513"/>
          <p14:tracePt t="148706" x="7348538" y="3465513"/>
          <p14:tracePt t="148714" x="7475538" y="3465513"/>
          <p14:tracePt t="148724" x="7585075" y="3465513"/>
          <p14:tracePt t="148730" x="7675563" y="3455988"/>
          <p14:tracePt t="148739" x="7740650" y="3419475"/>
          <p14:tracePt t="148746" x="7794625" y="3419475"/>
          <p14:tracePt t="148754" x="7840663" y="3411538"/>
          <p14:tracePt t="148762" x="7877175" y="3411538"/>
          <p14:tracePt t="148771" x="7894638" y="3411538"/>
          <p14:tracePt t="148779" x="7921625" y="3411538"/>
          <p14:tracePt t="148787" x="7940675" y="3402013"/>
          <p14:tracePt t="148794" x="7950200" y="3402013"/>
          <p14:tracePt t="148803" x="7967663" y="3402013"/>
          <p14:tracePt t="148837" x="7977188" y="3402013"/>
          <p14:tracePt t="148844" x="7994650" y="3402013"/>
          <p14:tracePt t="148855" x="8031163" y="3402013"/>
          <p14:tracePt t="148860" x="8104188" y="3402013"/>
          <p14:tracePt t="148868" x="8213725" y="3402013"/>
          <p14:tracePt t="148876" x="8342313" y="3402013"/>
          <p14:tracePt t="148884" x="8505825" y="3438525"/>
          <p14:tracePt t="148892" x="8651875" y="3455988"/>
          <p14:tracePt t="148904" x="8815388" y="3465513"/>
          <p14:tracePt t="148909" x="8970963" y="3482975"/>
          <p14:tracePt t="148916" x="9080500" y="35115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836712"/>
            <a:ext cx="8867328" cy="47091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//</a:t>
            </a:r>
            <a:r>
              <a:rPr lang="ja-JP" altLang="en-US" sz="2400" dirty="0"/>
              <a:t>デバイスのメモリ割り当て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cudaMalloc</a:t>
            </a:r>
            <a:r>
              <a:rPr lang="en-US" altLang="ja-JP" sz="2400" dirty="0"/>
              <a:t>((void **)&amp;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 err="1"/>
              <a:t>cudaMalloc</a:t>
            </a:r>
            <a:r>
              <a:rPr lang="en-US" altLang="ja-JP" sz="2400" dirty="0"/>
              <a:t>((void **)&amp;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 err="1"/>
              <a:t>cudaMalloc</a:t>
            </a:r>
            <a:r>
              <a:rPr lang="en-US" altLang="ja-JP" sz="2400" dirty="0"/>
              <a:t>((void **)&amp;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LENGTH);</a:t>
            </a:r>
          </a:p>
          <a:p>
            <a:pPr marL="0" indent="0">
              <a:buNone/>
            </a:pPr>
            <a:r>
              <a:rPr lang="en-US" altLang="ja-JP" sz="2400" dirty="0"/>
              <a:t>// </a:t>
            </a:r>
            <a:r>
              <a:rPr lang="ja-JP" altLang="en-US" sz="2400" dirty="0"/>
              <a:t>デバイスへのデータコピー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cudaMemcpy</a:t>
            </a:r>
            <a:r>
              <a:rPr lang="en-US" altLang="ja-JP" sz="2400" dirty="0"/>
              <a:t>(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h_A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LENGTH, </a:t>
            </a:r>
          </a:p>
          <a:p>
            <a:pPr marL="0" indent="0">
              <a:buNone/>
            </a:pPr>
            <a:r>
              <a:rPr lang="en-US" altLang="ja-JP" sz="2400" dirty="0"/>
              <a:t>                   </a:t>
            </a:r>
            <a:r>
              <a:rPr lang="en-US" altLang="ja-JP" sz="2400" dirty="0" err="1"/>
              <a:t>cudaMemcpyHostToDevice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 err="1"/>
              <a:t>cudaMemcpy</a:t>
            </a:r>
            <a:r>
              <a:rPr lang="en-US" altLang="ja-JP" sz="2400" dirty="0"/>
              <a:t>(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h_B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LENGTH, </a:t>
            </a:r>
          </a:p>
          <a:p>
            <a:pPr marL="0" indent="0">
              <a:buNone/>
            </a:pPr>
            <a:r>
              <a:rPr lang="en-US" altLang="ja-JP" sz="2400" dirty="0"/>
              <a:t>                     </a:t>
            </a:r>
            <a:r>
              <a:rPr lang="en-US" altLang="ja-JP" sz="2400" dirty="0" err="1"/>
              <a:t>cudaMemcpyHostToDevice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Sample1Kernel&lt;&lt;&lt;</a:t>
            </a:r>
            <a:r>
              <a:rPr lang="en-US" altLang="ja-JP" sz="2400" dirty="0" err="1">
                <a:solidFill>
                  <a:srgbClr val="0000FF"/>
                </a:solidFill>
              </a:rPr>
              <a:t>dim_grid</a:t>
            </a:r>
            <a:r>
              <a:rPr lang="en-US" altLang="ja-JP" sz="2400" dirty="0">
                <a:solidFill>
                  <a:srgbClr val="0000FF"/>
                </a:solidFill>
              </a:rPr>
              <a:t>, </a:t>
            </a:r>
            <a:r>
              <a:rPr lang="en-US" altLang="ja-JP" sz="2400" dirty="0" err="1">
                <a:solidFill>
                  <a:srgbClr val="0000FF"/>
                </a:solidFill>
              </a:rPr>
              <a:t>dim_block</a:t>
            </a:r>
            <a:r>
              <a:rPr lang="en-US" altLang="ja-JP" sz="2400" dirty="0">
                <a:solidFill>
                  <a:srgbClr val="0000FF"/>
                </a:solidFill>
              </a:rPr>
              <a:t>&gt;&gt;&gt;(</a:t>
            </a:r>
            <a:r>
              <a:rPr lang="en-US" altLang="ja-JP" sz="2400" dirty="0" err="1">
                <a:solidFill>
                  <a:srgbClr val="0000FF"/>
                </a:solidFill>
              </a:rPr>
              <a:t>d_A</a:t>
            </a:r>
            <a:r>
              <a:rPr lang="en-US" altLang="ja-JP" sz="2400" dirty="0">
                <a:solidFill>
                  <a:srgbClr val="0000FF"/>
                </a:solidFill>
              </a:rPr>
              <a:t>, </a:t>
            </a:r>
            <a:r>
              <a:rPr lang="en-US" altLang="ja-JP" sz="2400" dirty="0" err="1">
                <a:solidFill>
                  <a:srgbClr val="0000FF"/>
                </a:solidFill>
              </a:rPr>
              <a:t>d_B</a:t>
            </a:r>
            <a:r>
              <a:rPr lang="en-US" altLang="ja-JP" sz="2400" dirty="0">
                <a:solidFill>
                  <a:srgbClr val="0000FF"/>
                </a:solidFill>
              </a:rPr>
              <a:t>, </a:t>
            </a:r>
            <a:r>
              <a:rPr lang="en-US" altLang="ja-JP" sz="2400" dirty="0" err="1">
                <a:solidFill>
                  <a:srgbClr val="0000FF"/>
                </a:solidFill>
              </a:rPr>
              <a:t>d_C</a:t>
            </a:r>
            <a:r>
              <a:rPr lang="en-US" altLang="ja-JP" sz="2400" dirty="0">
                <a:solidFill>
                  <a:srgbClr val="0000FF"/>
                </a:solidFill>
              </a:rPr>
              <a:t>);</a:t>
            </a:r>
          </a:p>
          <a:p>
            <a:pPr marL="0" indent="0">
              <a:buNone/>
            </a:pPr>
            <a:endParaRPr lang="en-US" altLang="ja-JP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9904" y="260648"/>
            <a:ext cx="5594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メモリ割り当てとデータのコピー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AED55A-6FF2-447C-AA6B-E9C0189FD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67"/>
    </mc:Choice>
    <mc:Fallback xmlns="">
      <p:transition spd="slow" advTm="12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5" x="9024938" y="4103688"/>
          <p14:tracePt t="857" x="8943975" y="4103688"/>
          <p14:tracePt t="858" x="8834438" y="4103688"/>
          <p14:tracePt t="867" x="8761413" y="4103688"/>
          <p14:tracePt t="873" x="8724900" y="4103688"/>
          <p14:tracePt t="881" x="8669338" y="4103688"/>
          <p14:tracePt t="890" x="8651875" y="4103688"/>
          <p14:tracePt t="898" x="8624888" y="4103688"/>
          <p14:tracePt t="906" x="8605838" y="4103688"/>
          <p14:tracePt t="913" x="8578850" y="4103688"/>
          <p14:tracePt t="922" x="8569325" y="4103688"/>
          <p14:tracePt t="930" x="8559800" y="4103688"/>
          <p14:tracePt t="1019" x="8551863" y="4103688"/>
          <p14:tracePt t="1187" x="8542338" y="4103688"/>
          <p14:tracePt t="1194" x="8542338" y="4076700"/>
          <p14:tracePt t="1201" x="8542338" y="4030663"/>
          <p14:tracePt t="1210" x="8542338" y="3994150"/>
          <p14:tracePt t="1219" x="8542338" y="3976688"/>
          <p14:tracePt t="1226" x="8542338" y="3921125"/>
          <p14:tracePt t="1235" x="8542338" y="3894138"/>
          <p14:tracePt t="1242" x="8542338" y="3875088"/>
          <p14:tracePt t="1253" x="8542338" y="3848100"/>
          <p14:tracePt t="1257" x="8542338" y="3830638"/>
          <p14:tracePt t="1270" x="8523288" y="3794125"/>
          <p14:tracePt t="1275" x="8523288" y="3775075"/>
          <p14:tracePt t="1285" x="8523288" y="3767138"/>
          <p14:tracePt t="1291" x="8515350" y="3757613"/>
          <p14:tracePt t="1307" x="8515350" y="3748088"/>
          <p14:tracePt t="1546" x="8515350" y="3738563"/>
          <p14:tracePt t="1553" x="8505825" y="3721100"/>
          <p14:tracePt t="1563" x="8478838" y="3694113"/>
          <p14:tracePt t="1570" x="8459788" y="3684588"/>
          <p14:tracePt t="1578" x="8415338" y="3684588"/>
          <p14:tracePt t="1587" x="8369300" y="3648075"/>
          <p14:tracePt t="1594" x="8342313" y="3629025"/>
          <p14:tracePt t="1602" x="8305800" y="3621088"/>
          <p14:tracePt t="1609" x="8277225" y="3584575"/>
          <p14:tracePt t="1618" x="8232775" y="3548063"/>
          <p14:tracePt t="1626" x="8213725" y="3529013"/>
          <p14:tracePt t="1633" x="8177213" y="3502025"/>
          <p14:tracePt t="1642" x="8150225" y="3475038"/>
          <p14:tracePt t="1658" x="8113713" y="3446463"/>
          <p14:tracePt t="1666" x="8113713" y="3438525"/>
          <p14:tracePt t="1674" x="8104188" y="3429000"/>
          <p14:tracePt t="1683" x="8096250" y="3419475"/>
          <p14:tracePt t="1690" x="8086725" y="3419475"/>
          <p14:tracePt t="1698" x="8067675" y="3402013"/>
          <p14:tracePt t="1706" x="8059738" y="3392488"/>
          <p14:tracePt t="1715" x="8050213" y="3382963"/>
          <p14:tracePt t="1733" x="8050213" y="3375025"/>
          <p14:tracePt t="1787" x="8031163" y="3355975"/>
          <p14:tracePt t="1819" x="8023225" y="3346450"/>
          <p14:tracePt t="1827" x="8013700" y="3346450"/>
          <p14:tracePt t="1955" x="7994650" y="3346450"/>
          <p14:tracePt t="2491" x="7986713" y="3346450"/>
          <p14:tracePt t="2501" x="7950200" y="3319463"/>
          <p14:tracePt t="2507" x="7885113" y="3309938"/>
          <p14:tracePt t="2515" x="7813675" y="3282950"/>
          <p14:tracePt t="2523" x="7731125" y="3265488"/>
          <p14:tracePt t="2534" x="7675563" y="3246438"/>
          <p14:tracePt t="2537" x="7631113" y="3236913"/>
          <p14:tracePt t="2546" x="7585075" y="3219450"/>
          <p14:tracePt t="2556" x="7539038" y="3200400"/>
          <p14:tracePt t="2561" x="7521575" y="3200400"/>
          <p14:tracePt t="2569" x="7485063" y="3192463"/>
          <p14:tracePt t="2577" x="7466013" y="3182938"/>
          <p14:tracePt t="2971" x="7412038" y="3182938"/>
          <p14:tracePt t="2979" x="7302500" y="3182938"/>
          <p14:tracePt t="2988" x="7219950" y="3136900"/>
          <p14:tracePt t="2993" x="7138988" y="3109913"/>
          <p14:tracePt t="3003" x="7102475" y="3100388"/>
          <p14:tracePt t="3010" x="7046913" y="3063875"/>
          <p14:tracePt t="3019" x="6956425" y="3027363"/>
          <p14:tracePt t="3025" x="6910388" y="3000375"/>
          <p14:tracePt t="3034" x="6846888" y="2982913"/>
          <p14:tracePt t="3041" x="6800850" y="2946400"/>
          <p14:tracePt t="3050" x="6754813" y="2917825"/>
          <p14:tracePt t="3057" x="6718300" y="2900363"/>
          <p14:tracePt t="3066" x="6691313" y="2881313"/>
          <p14:tracePt t="3074" x="6654800" y="2836863"/>
          <p14:tracePt t="3082" x="6637338" y="2817813"/>
          <p14:tracePt t="3089" x="6618288" y="2800350"/>
          <p14:tracePt t="3098" x="6591300" y="2763838"/>
          <p14:tracePt t="3106" x="6554788" y="2744788"/>
          <p14:tracePt t="3114" x="6537325" y="2727325"/>
          <p14:tracePt t="3122" x="6518275" y="2717800"/>
          <p14:tracePt t="3131" x="6491288" y="2681288"/>
          <p14:tracePt t="3138" x="6472238" y="2671763"/>
          <p14:tracePt t="3146" x="6435725" y="2662238"/>
          <p14:tracePt t="3155" x="6408738" y="2644775"/>
          <p14:tracePt t="3161" x="6391275" y="2635250"/>
          <p14:tracePt t="3171" x="6362700" y="2617788"/>
          <p14:tracePt t="3179" x="6318250" y="2589213"/>
          <p14:tracePt t="3189" x="6308725" y="2581275"/>
          <p14:tracePt t="3207" x="6262688" y="2571750"/>
          <p14:tracePt t="3211" x="6235700" y="2562225"/>
          <p14:tracePt t="3219" x="6189663" y="2562225"/>
          <p14:tracePt t="3226" x="6162675" y="2544763"/>
          <p14:tracePt t="3234" x="6116638" y="2544763"/>
          <p14:tracePt t="3242" x="6089650" y="2535238"/>
          <p14:tracePt t="3249" x="6062663" y="2525713"/>
          <p14:tracePt t="3258" x="6007100" y="2517775"/>
          <p14:tracePt t="3266" x="5972175" y="2517775"/>
          <p14:tracePt t="3274" x="5953125" y="2517775"/>
          <p14:tracePt t="3282" x="5926138" y="2489200"/>
          <p14:tracePt t="3290" x="5916613" y="2489200"/>
          <p14:tracePt t="3298" x="5889625" y="2489200"/>
          <p14:tracePt t="3313" x="5880100" y="2489200"/>
          <p14:tracePt t="3322" x="5870575" y="2489200"/>
          <p14:tracePt t="3338" x="5862638" y="2481263"/>
          <p14:tracePt t="3707" x="5853113" y="2481263"/>
          <p14:tracePt t="3716" x="5843588" y="2481263"/>
          <p14:tracePt t="3841" x="5834063" y="2489200"/>
          <p14:tracePt t="3850" x="5807075" y="2498725"/>
          <p14:tracePt t="4027" x="5797550" y="2508250"/>
          <p14:tracePt t="4036" x="5797550" y="2517775"/>
          <p14:tracePt t="4046" x="5797550" y="2525713"/>
          <p14:tracePt t="4053" x="5797550" y="2535238"/>
          <p14:tracePt t="4068" x="5789613" y="2544763"/>
          <p14:tracePt t="4083" x="5789613" y="2554288"/>
          <p14:tracePt t="4148" x="5780088" y="2562225"/>
          <p14:tracePt t="5965" x="5761038" y="2581275"/>
          <p14:tracePt t="5971" x="5753100" y="2589213"/>
          <p14:tracePt t="5986" x="5743575" y="2598738"/>
          <p14:tracePt t="6411" x="5716588" y="2625725"/>
          <p14:tracePt t="6418" x="5707063" y="2635250"/>
          <p14:tracePt t="6426" x="5697538" y="2644775"/>
          <p14:tracePt t="6434" x="5688013" y="2662238"/>
          <p14:tracePt t="6458" x="5680075" y="2671763"/>
          <p14:tracePt t="6466" x="5670550" y="2681288"/>
          <p14:tracePt t="6580" x="5661025" y="2698750"/>
          <p14:tracePt t="6619" x="5661025" y="2708275"/>
          <p14:tracePt t="6641" x="5653088" y="2727325"/>
          <p14:tracePt t="7802" x="5643563" y="2727325"/>
          <p14:tracePt t="7811" x="5597525" y="2690813"/>
          <p14:tracePt t="7820" x="5543550" y="2617788"/>
          <p14:tracePt t="7827" x="5497513" y="2544763"/>
          <p14:tracePt t="7838" x="5424488" y="2425700"/>
          <p14:tracePt t="7843" x="5368925" y="2306638"/>
          <p14:tracePt t="7852" x="5334000" y="2243138"/>
          <p14:tracePt t="7859" x="5278438" y="2143125"/>
          <p14:tracePt t="7870" x="5224463" y="2079625"/>
          <p14:tracePt t="7875" x="5214938" y="2052638"/>
          <p14:tracePt t="7883" x="5159375" y="1970088"/>
          <p14:tracePt t="7891" x="5159375" y="1960563"/>
          <p14:tracePt t="7899" x="5141913" y="1933575"/>
          <p14:tracePt t="7923" x="5132388" y="1933575"/>
          <p14:tracePt t="8101" x="5078413" y="1933575"/>
          <p14:tracePt t="8107" x="4895850" y="1933575"/>
          <p14:tracePt t="8118" x="4695825" y="1933575"/>
          <p14:tracePt t="8124" x="4530725" y="1933575"/>
          <p14:tracePt t="8131" x="4230688" y="1933575"/>
          <p14:tracePt t="8139" x="3956050" y="1943100"/>
          <p14:tracePt t="8147" x="3775075" y="1970088"/>
          <p14:tracePt t="8154" x="3519488" y="2006600"/>
          <p14:tracePt t="8170" x="3144838" y="2060575"/>
          <p14:tracePt t="8177" x="2981325" y="2079625"/>
          <p14:tracePt t="8185" x="2835275" y="2125663"/>
          <p14:tracePt t="8194" x="2744788" y="2125663"/>
          <p14:tracePt t="8203" x="2662238" y="2133600"/>
          <p14:tracePt t="8210" x="2625725" y="2133600"/>
          <p14:tracePt t="8218" x="2598738" y="2133600"/>
          <p14:tracePt t="8226" x="2579688" y="2133600"/>
          <p14:tracePt t="8235" x="2570163" y="2133600"/>
          <p14:tracePt t="8250" x="2543175" y="2133600"/>
          <p14:tracePt t="8258" x="2525713" y="2133600"/>
          <p14:tracePt t="8267" x="2489200" y="2133600"/>
          <p14:tracePt t="8275" x="2416175" y="2133600"/>
          <p14:tracePt t="8282" x="2324100" y="2133600"/>
          <p14:tracePt t="8290" x="2233613" y="2133600"/>
          <p14:tracePt t="8297" x="2106613" y="2133600"/>
          <p14:tracePt t="8306" x="2014538" y="2133600"/>
          <p14:tracePt t="8314" x="1924050" y="2133600"/>
          <p14:tracePt t="8322" x="1831975" y="2133600"/>
          <p14:tracePt t="8330" x="1768475" y="2133600"/>
          <p14:tracePt t="8338" x="1714500" y="2133600"/>
          <p14:tracePt t="8346" x="1685925" y="2133600"/>
          <p14:tracePt t="8354" x="1668463" y="2133600"/>
          <p14:tracePt t="8458" x="1641475" y="2125663"/>
          <p14:tracePt t="8466" x="1604963" y="2097088"/>
          <p14:tracePt t="8474" x="1558925" y="2070100"/>
          <p14:tracePt t="8481" x="1495425" y="2033588"/>
          <p14:tracePt t="8490" x="1468438" y="2016125"/>
          <p14:tracePt t="8497" x="1403350" y="1951038"/>
          <p14:tracePt t="8507" x="1339850" y="1897063"/>
          <p14:tracePt t="8515" x="1312863" y="1878013"/>
          <p14:tracePt t="8524" x="1266825" y="1841500"/>
          <p14:tracePt t="8531" x="1166813" y="1760538"/>
          <p14:tracePt t="8541" x="1112838" y="1704975"/>
          <p14:tracePt t="8547" x="1030288" y="1651000"/>
          <p14:tracePt t="8556" x="984250" y="1604963"/>
          <p14:tracePt t="8562" x="947738" y="1568450"/>
          <p14:tracePt t="8570" x="903288" y="1522413"/>
          <p14:tracePt t="8578" x="884238" y="1514475"/>
          <p14:tracePt t="8586" x="874713" y="1504950"/>
          <p14:tracePt t="8603" x="857250" y="1495425"/>
          <p14:tracePt t="9226" x="893763" y="1495425"/>
          <p14:tracePt t="9234" x="930275" y="1495425"/>
          <p14:tracePt t="9242" x="974725" y="1495425"/>
          <p14:tracePt t="9251" x="1003300" y="1495425"/>
          <p14:tracePt t="9258" x="1030288" y="1495425"/>
          <p14:tracePt t="9268" x="1047750" y="1495425"/>
          <p14:tracePt t="9273" x="1103313" y="1495425"/>
          <p14:tracePt t="9283" x="1120775" y="1495425"/>
          <p14:tracePt t="9290" x="1139825" y="1495425"/>
          <p14:tracePt t="9298" x="1149350" y="1495425"/>
          <p14:tracePt t="9819" x="1176338" y="1495425"/>
          <p14:tracePt t="9827" x="1203325" y="1495425"/>
          <p14:tracePt t="9837" x="1276350" y="1495425"/>
          <p14:tracePt t="9843" x="1330325" y="1495425"/>
          <p14:tracePt t="9853" x="1358900" y="1495425"/>
          <p14:tracePt t="9859" x="1412875" y="1514475"/>
          <p14:tracePt t="9872" x="1476375" y="1531938"/>
          <p14:tracePt t="9874" x="1541463" y="1550988"/>
          <p14:tracePt t="9881" x="1576388" y="1558925"/>
          <p14:tracePt t="9890" x="1649413" y="1558925"/>
          <p14:tracePt t="9898" x="1695450" y="1558925"/>
          <p14:tracePt t="9906" x="1751013" y="1558925"/>
          <p14:tracePt t="9914" x="1795463" y="1577975"/>
          <p14:tracePt t="9921" x="1814513" y="1577975"/>
          <p14:tracePt t="9930" x="1831975" y="1577975"/>
          <p14:tracePt t="10723" x="1831975" y="1587500"/>
          <p14:tracePt t="10956" x="1831975" y="1595438"/>
          <p14:tracePt t="10970" x="1831975" y="1614488"/>
          <p14:tracePt t="11747" x="1831975" y="1624013"/>
          <p14:tracePt t="11754" x="1831975" y="1631950"/>
          <p14:tracePt t="11771" x="1831975" y="1651000"/>
          <p14:tracePt t="11778" x="1831975" y="1660525"/>
          <p14:tracePt t="11786" x="1831975" y="1668463"/>
          <p14:tracePt t="11793" x="1831975" y="1677988"/>
          <p14:tracePt t="11803" x="1831975" y="1697038"/>
          <p14:tracePt t="11821" x="1831975" y="1704975"/>
          <p14:tracePt t="12022" x="1841500" y="1724025"/>
          <p14:tracePt t="12050" x="1841500" y="1731963"/>
          <p14:tracePt t="12211" x="1841500" y="1741488"/>
          <p14:tracePt t="12227" x="1841500" y="1751013"/>
          <p14:tracePt t="12243" x="1841500" y="1760538"/>
          <p14:tracePt t="12253" x="1851025" y="1768475"/>
          <p14:tracePt t="12267" x="1851025" y="1778000"/>
          <p14:tracePt t="12539" x="1860550" y="1787525"/>
          <p14:tracePt t="12573" x="1868488" y="1797050"/>
          <p14:tracePt t="12955" x="1887538" y="1797050"/>
          <p14:tracePt t="12963" x="1895475" y="1797050"/>
          <p14:tracePt t="12971" x="1924050" y="1787525"/>
          <p14:tracePt t="12980" x="1931988" y="1787525"/>
          <p14:tracePt t="12988" x="1960563" y="1787525"/>
          <p14:tracePt t="12995" x="1987550" y="1778000"/>
          <p14:tracePt t="13002" x="2014538" y="1778000"/>
          <p14:tracePt t="13011" x="2051050" y="1778000"/>
          <p14:tracePt t="13020" x="2070100" y="1778000"/>
          <p14:tracePt t="13027" x="2078038" y="1778000"/>
          <p14:tracePt t="13034" x="2106613" y="1778000"/>
          <p14:tracePt t="13042" x="2124075" y="1778000"/>
          <p14:tracePt t="13052" x="2143125" y="1778000"/>
          <p14:tracePt t="13061" x="2160588" y="1768475"/>
          <p14:tracePt t="13075" x="2170113" y="1768475"/>
          <p14:tracePt t="13091" x="2187575" y="1768475"/>
          <p14:tracePt t="13099" x="2206625" y="1760538"/>
          <p14:tracePt t="13115" x="2233613" y="1741488"/>
          <p14:tracePt t="13139" x="2251075" y="1731963"/>
          <p14:tracePt t="13488" x="2251075" y="1751013"/>
          <p14:tracePt t="13498" x="2251075" y="1768475"/>
          <p14:tracePt t="13514" x="2251075" y="1778000"/>
          <p14:tracePt t="13530" x="2260600" y="1787525"/>
          <p14:tracePt t="14436" x="2287588" y="1797050"/>
          <p14:tracePt t="14450" x="2306638" y="1814513"/>
          <p14:tracePt t="14466" x="2333625" y="1824038"/>
          <p14:tracePt t="14474" x="2352675" y="1824038"/>
          <p14:tracePt t="14482" x="2370138" y="1824038"/>
          <p14:tracePt t="14490" x="2379663" y="1833563"/>
          <p14:tracePt t="14546" x="2397125" y="1833563"/>
          <p14:tracePt t="14554" x="2406650" y="1824038"/>
          <p14:tracePt t="14571" x="2425700" y="1814513"/>
          <p14:tracePt t="14586" x="2433638" y="1778000"/>
          <p14:tracePt t="14609" x="2443163" y="1760538"/>
          <p14:tracePt t="15826" x="2452688" y="1751013"/>
          <p14:tracePt t="15850" x="2462213" y="1751013"/>
          <p14:tracePt t="15858" x="2470150" y="1731963"/>
          <p14:tracePt t="15866" x="2498725" y="1714500"/>
          <p14:tracePt t="15873" x="2525713" y="1704975"/>
          <p14:tracePt t="15881" x="2552700" y="1687513"/>
          <p14:tracePt t="15890" x="2562225" y="1677988"/>
          <p14:tracePt t="15899" x="2589213" y="1660525"/>
          <p14:tracePt t="15908" x="2606675" y="1651000"/>
          <p14:tracePt t="15915" x="2625725" y="1631950"/>
          <p14:tracePt t="15924" x="2635250" y="1624013"/>
          <p14:tracePt t="15931" x="2652713" y="1614488"/>
          <p14:tracePt t="15941" x="2671763" y="1595438"/>
          <p14:tracePt t="15957" x="2679700" y="1587500"/>
          <p14:tracePt t="16508" x="2679700" y="1595438"/>
          <p14:tracePt t="16523" x="2679700" y="1604963"/>
          <p14:tracePt t="16539" x="2679700" y="1624013"/>
          <p14:tracePt t="16563" x="2679700" y="1631950"/>
          <p14:tracePt t="16716" x="2689225" y="1641475"/>
          <p14:tracePt t="16723" x="2698750" y="1641475"/>
          <p14:tracePt t="16731" x="2708275" y="1641475"/>
          <p14:tracePt t="16739" x="2735263" y="1641475"/>
          <p14:tracePt t="16747" x="2762250" y="1641475"/>
          <p14:tracePt t="16755" x="2789238" y="1641475"/>
          <p14:tracePt t="16761" x="2844800" y="1641475"/>
          <p14:tracePt t="16770" x="2898775" y="1641475"/>
          <p14:tracePt t="16777" x="2954338" y="1641475"/>
          <p14:tracePt t="16786" x="3027363" y="1641475"/>
          <p14:tracePt t="16794" x="3090863" y="1641475"/>
          <p14:tracePt t="16801" x="3144838" y="1641475"/>
          <p14:tracePt t="16810" x="3200400" y="1641475"/>
          <p14:tracePt t="16818" x="3254375" y="1641475"/>
          <p14:tracePt t="16826" x="3300413" y="1641475"/>
          <p14:tracePt t="16835" x="3354388" y="1631950"/>
          <p14:tracePt t="16842" x="3373438" y="1624013"/>
          <p14:tracePt t="16850" x="3419475" y="1624013"/>
          <p14:tracePt t="16858" x="3436938" y="1614488"/>
          <p14:tracePt t="16866" x="3455988" y="1614488"/>
          <p14:tracePt t="16874" x="3455988" y="1604963"/>
          <p14:tracePt t="16914" x="3463925" y="1604963"/>
          <p14:tracePt t="16922" x="3473450" y="1595438"/>
          <p14:tracePt t="17189" x="3473450" y="1614488"/>
          <p14:tracePt t="17202" x="3473450" y="1631950"/>
          <p14:tracePt t="17219" x="3473450" y="1651000"/>
          <p14:tracePt t="17230" x="3455988" y="1687513"/>
          <p14:tracePt t="17236" x="3455988" y="1704975"/>
          <p14:tracePt t="17244" x="3446463" y="1704975"/>
          <p14:tracePt t="17252" x="3446463" y="1714500"/>
          <p14:tracePt t="17260" x="3446463" y="1724025"/>
          <p14:tracePt t="17266" x="3446463" y="1741488"/>
          <p14:tracePt t="17281" x="3436938" y="1751013"/>
          <p14:tracePt t="17658" x="3446463" y="1741488"/>
          <p14:tracePt t="17666" x="3455988" y="1731963"/>
          <p14:tracePt t="17674" x="3463925" y="1731963"/>
          <p14:tracePt t="17690" x="3500438" y="1714500"/>
          <p14:tracePt t="17706" x="3509963" y="1714500"/>
          <p14:tracePt t="17714" x="3527425" y="1714500"/>
          <p14:tracePt t="17722" x="3556000" y="1704975"/>
          <p14:tracePt t="17730" x="3563938" y="1704975"/>
          <p14:tracePt t="17738" x="3573463" y="1704975"/>
          <p14:tracePt t="17746" x="3592513" y="1704975"/>
          <p14:tracePt t="18035" x="3619500" y="1704975"/>
          <p14:tracePt t="18045" x="3665538" y="1704975"/>
          <p14:tracePt t="18052" x="3692525" y="1704975"/>
          <p14:tracePt t="18061" x="3746500" y="1704975"/>
          <p14:tracePt t="18069" x="3783013" y="1704975"/>
          <p14:tracePt t="18077" x="3829050" y="1704975"/>
          <p14:tracePt t="18084" x="3865563" y="1704975"/>
          <p14:tracePt t="18092" x="3883025" y="1704975"/>
          <p14:tracePt t="18102" x="3919538" y="1704975"/>
          <p14:tracePt t="18122" x="3929063" y="1704975"/>
          <p14:tracePt t="18604" x="3948113" y="1704975"/>
          <p14:tracePt t="18611" x="3975100" y="1687513"/>
          <p14:tracePt t="18618" x="3984625" y="1687513"/>
          <p14:tracePt t="18627" x="4002088" y="1687513"/>
          <p14:tracePt t="18636" x="4011613" y="1687513"/>
          <p14:tracePt t="18643" x="4021138" y="1687513"/>
          <p14:tracePt t="18653" x="4029075" y="1687513"/>
          <p14:tracePt t="18717" x="4038600" y="1677988"/>
          <p14:tracePt t="18723" x="4038600" y="1668463"/>
          <p14:tracePt t="19027" x="4048125" y="1668463"/>
          <p14:tracePt t="19498" x="4048125" y="1677988"/>
          <p14:tracePt t="19514" x="4048125" y="1687513"/>
          <p14:tracePt t="19522" x="4029075" y="1687513"/>
          <p14:tracePt t="19530" x="4011613" y="1704975"/>
          <p14:tracePt t="20074" x="4002088" y="1714500"/>
          <p14:tracePt t="20259" x="3975100" y="1714500"/>
          <p14:tracePt t="20268" x="3956050" y="1731963"/>
          <p14:tracePt t="20275" x="3892550" y="1751013"/>
          <p14:tracePt t="20286" x="3892550" y="1760538"/>
          <p14:tracePt t="20292" x="3875088" y="1760538"/>
          <p14:tracePt t="20299" x="3856038" y="1768475"/>
          <p14:tracePt t="20307" x="3838575" y="1768475"/>
          <p14:tracePt t="20314" x="3819525" y="1768475"/>
          <p14:tracePt t="20322" x="3810000" y="1778000"/>
          <p14:tracePt t="20338" x="3792538" y="1778000"/>
          <p14:tracePt t="20378" x="3775075" y="1797050"/>
          <p14:tracePt t="20395" x="3746500" y="1804988"/>
          <p14:tracePt t="20403" x="3738563" y="1804988"/>
          <p14:tracePt t="20411" x="3702050" y="1814513"/>
          <p14:tracePt t="20418" x="3692525" y="1814513"/>
          <p14:tracePt t="20427" x="3673475" y="1814513"/>
          <p14:tracePt t="20440" x="3646488" y="1824038"/>
          <p14:tracePt t="20443" x="3629025" y="1824038"/>
          <p14:tracePt t="20459" x="3609975" y="1824038"/>
          <p14:tracePt t="20579" x="3600450" y="1824038"/>
          <p14:tracePt t="20611" x="3592513" y="1824038"/>
          <p14:tracePt t="20618" x="3582988" y="1804988"/>
          <p14:tracePt t="20639" x="3573463" y="1778000"/>
          <p14:tracePt t="20641" x="3573463" y="1760538"/>
          <p14:tracePt t="20650" x="3556000" y="1741488"/>
          <p14:tracePt t="20658" x="3556000" y="1731963"/>
          <p14:tracePt t="20667" x="3556000" y="1724025"/>
          <p14:tracePt t="20674" x="3556000" y="1714500"/>
          <p14:tracePt t="20683" x="3556000" y="1687513"/>
          <p14:tracePt t="20699" x="3556000" y="1668463"/>
          <p14:tracePt t="20708" x="3556000" y="1660525"/>
          <p14:tracePt t="20723" x="3556000" y="1631950"/>
          <p14:tracePt t="20731" x="3563938" y="1631950"/>
          <p14:tracePt t="20739" x="3573463" y="1631950"/>
          <p14:tracePt t="20747" x="3582988" y="1631950"/>
          <p14:tracePt t="20763" x="3592513" y="1631950"/>
          <p14:tracePt t="20771" x="3600450" y="1631950"/>
          <p14:tracePt t="20788" x="3619500" y="1631950"/>
          <p14:tracePt t="20802" x="3629025" y="1631950"/>
          <p14:tracePt t="20811" x="3636963" y="1631950"/>
          <p14:tracePt t="20819" x="3646488" y="1641475"/>
          <p14:tracePt t="20827" x="3646488" y="1668463"/>
          <p14:tracePt t="20838" x="3646488" y="1714500"/>
          <p14:tracePt t="20843" x="3656013" y="1731963"/>
          <p14:tracePt t="20855" x="3656013" y="1778000"/>
          <p14:tracePt t="20858" x="3656013" y="1814513"/>
          <p14:tracePt t="20869" x="3656013" y="1841500"/>
          <p14:tracePt t="20874" x="3656013" y="1870075"/>
          <p14:tracePt t="20882" x="3656013" y="1914525"/>
          <p14:tracePt t="20890" x="3683000" y="1943100"/>
          <p14:tracePt t="20898" x="3692525" y="1979613"/>
          <p14:tracePt t="20907" x="3692525" y="1997075"/>
          <p14:tracePt t="20914" x="3719513" y="2033588"/>
          <p14:tracePt t="20922" x="3729038" y="2043113"/>
          <p14:tracePt t="20930" x="3738563" y="2052638"/>
          <p14:tracePt t="20946" x="3756025" y="2052638"/>
          <p14:tracePt t="21331" x="3765550" y="2079625"/>
          <p14:tracePt t="21339" x="3765550" y="2116138"/>
          <p14:tracePt t="21347" x="3775075" y="2133600"/>
          <p14:tracePt t="21355" x="3783013" y="2170113"/>
          <p14:tracePt t="21363" x="3810000" y="2233613"/>
          <p14:tracePt t="21373" x="3829050" y="2252663"/>
          <p14:tracePt t="21379" x="3838575" y="2279650"/>
          <p14:tracePt t="21386" x="3846513" y="2289175"/>
          <p14:tracePt t="21394" x="3846513" y="2298700"/>
          <p14:tracePt t="21404" x="3865563" y="2316163"/>
          <p14:tracePt t="21410" x="3865563" y="2325688"/>
          <p14:tracePt t="21419" x="3875088" y="2343150"/>
          <p14:tracePt t="21459" x="3875088" y="2362200"/>
          <p14:tracePt t="21467" x="3883025" y="2389188"/>
          <p14:tracePt t="21490" x="3883025" y="2408238"/>
          <p14:tracePt t="21498" x="3883025" y="2416175"/>
          <p14:tracePt t="21507" x="3883025" y="2435225"/>
          <p14:tracePt t="21514" x="3883025" y="2444750"/>
          <p14:tracePt t="22196" x="3883025" y="2452688"/>
          <p14:tracePt t="22540" x="3883025" y="2462213"/>
          <p14:tracePt t="22548" x="3838575" y="2462213"/>
          <p14:tracePt t="22555" x="3802063" y="2462213"/>
          <p14:tracePt t="22563" x="3756025" y="2471738"/>
          <p14:tracePt t="22571" x="3702050" y="2471738"/>
          <p14:tracePt t="22578" x="3673475" y="2481263"/>
          <p14:tracePt t="22586" x="3629025" y="2481263"/>
          <p14:tracePt t="22594" x="3609975" y="2481263"/>
          <p14:tracePt t="22602" x="3592513" y="2508250"/>
          <p14:tracePt t="22609" x="3582988" y="2508250"/>
          <p14:tracePt t="22626" x="3573463" y="2508250"/>
          <p14:tracePt t="22971" x="3563938" y="2508250"/>
          <p14:tracePt t="22987" x="3546475" y="2517775"/>
          <p14:tracePt t="22995" x="3527425" y="2517775"/>
          <p14:tracePt t="23003" x="3509963" y="2525713"/>
          <p14:tracePt t="23011" x="3482975" y="2525713"/>
          <p14:tracePt t="23021" x="3446463" y="2554288"/>
          <p14:tracePt t="23027" x="3419475" y="2554288"/>
          <p14:tracePt t="23035" x="3363913" y="2554288"/>
          <p14:tracePt t="23042" x="3309938" y="2562225"/>
          <p14:tracePt t="23050" x="3227388" y="2571750"/>
          <p14:tracePt t="23057" x="3154363" y="2571750"/>
          <p14:tracePt t="23069" x="3136900" y="2571750"/>
          <p14:tracePt t="23073" x="3063875" y="2589213"/>
          <p14:tracePt t="23083" x="2990850" y="2589213"/>
          <p14:tracePt t="23090" x="2944813" y="2608263"/>
          <p14:tracePt t="23098" x="2908300" y="2608263"/>
          <p14:tracePt t="23106" x="2898775" y="2608263"/>
          <p14:tracePt t="23115" x="2871788" y="2617788"/>
          <p14:tracePt t="23135" x="2862263" y="2617788"/>
          <p14:tracePt t="23275" x="2844800" y="2608263"/>
          <p14:tracePt t="23283" x="2825750" y="2598738"/>
          <p14:tracePt t="23291" x="2808288" y="2581275"/>
          <p14:tracePt t="23300" x="2762250" y="2535238"/>
          <p14:tracePt t="23307" x="2752725" y="2517775"/>
          <p14:tracePt t="23320" x="2716213" y="2481263"/>
          <p14:tracePt t="23323" x="2698750" y="2452688"/>
          <p14:tracePt t="23332" x="2689225" y="2425700"/>
          <p14:tracePt t="23338" x="2671763" y="2389188"/>
          <p14:tracePt t="23347" x="2652713" y="2371725"/>
          <p14:tracePt t="23353" x="2643188" y="2352675"/>
          <p14:tracePt t="23363" x="2616200" y="2325688"/>
          <p14:tracePt t="23371" x="2606675" y="2306638"/>
          <p14:tracePt t="23378" x="2606675" y="2298700"/>
          <p14:tracePt t="23386" x="2598738" y="2270125"/>
          <p14:tracePt t="23395" x="2570163" y="2243138"/>
          <p14:tracePt t="23401" x="2570163" y="2233613"/>
          <p14:tracePt t="23410" x="2570163" y="2216150"/>
          <p14:tracePt t="23419" x="2562225" y="2197100"/>
          <p14:tracePt t="23426" x="2562225" y="2179638"/>
          <p14:tracePt t="23434" x="2552700" y="2160588"/>
          <p14:tracePt t="23441" x="2543175" y="2143125"/>
          <p14:tracePt t="23450" x="2543175" y="2125663"/>
          <p14:tracePt t="23457" x="2525713" y="2106613"/>
          <p14:tracePt t="23466" x="2525713" y="2089150"/>
          <p14:tracePt t="23474" x="2516188" y="2070100"/>
          <p14:tracePt t="23481" x="2516188" y="2043113"/>
          <p14:tracePt t="23491" x="2506663" y="2024063"/>
          <p14:tracePt t="23499" x="2506663" y="1979613"/>
          <p14:tracePt t="23507" x="2506663" y="1943100"/>
          <p14:tracePt t="23520" x="2498725" y="1897063"/>
          <p14:tracePt t="23523" x="2498725" y="1870075"/>
          <p14:tracePt t="23531" x="2479675" y="1824038"/>
          <p14:tracePt t="23539" x="2479675" y="1787525"/>
          <p14:tracePt t="23550" x="2462213" y="1741488"/>
          <p14:tracePt t="23554" x="2462213" y="1704975"/>
          <p14:tracePt t="23561" x="2452688" y="1641475"/>
          <p14:tracePt t="23570" x="2452688" y="1614488"/>
          <p14:tracePt t="23578" x="2452688" y="1577975"/>
          <p14:tracePt t="23586" x="2443163" y="1558925"/>
          <p14:tracePt t="23593" x="2443163" y="1514475"/>
          <p14:tracePt t="23601" x="2443163" y="1504950"/>
          <p14:tracePt t="23610" x="2443163" y="1485900"/>
          <p14:tracePt t="23635" x="2443163" y="1477963"/>
          <p14:tracePt t="23707" x="2443163" y="1468438"/>
          <p14:tracePt t="23718" x="2462213" y="1441450"/>
          <p14:tracePt t="23725" x="2525713" y="1431925"/>
          <p14:tracePt t="23733" x="2598738" y="1412875"/>
          <p14:tracePt t="23740" x="2716213" y="1358900"/>
          <p14:tracePt t="23749" x="2808288" y="1339850"/>
          <p14:tracePt t="23754" x="2917825" y="1331913"/>
          <p14:tracePt t="23762" x="3054350" y="1303338"/>
          <p14:tracePt t="23770" x="3163888" y="1303338"/>
          <p14:tracePt t="23779" x="3273425" y="1285875"/>
          <p14:tracePt t="23787" x="3363913" y="1276350"/>
          <p14:tracePt t="23797" x="3427413" y="1258888"/>
          <p14:tracePt t="23804" x="3482975" y="1258888"/>
          <p14:tracePt t="23810" x="3546475" y="1239838"/>
          <p14:tracePt t="23820" x="3563938" y="1239838"/>
          <p14:tracePt t="23827" x="3582988" y="1239838"/>
          <p14:tracePt t="23875" x="3592513" y="1239838"/>
          <p14:tracePt t="23891" x="3609975" y="1239838"/>
          <p14:tracePt t="23899" x="3619500" y="1239838"/>
          <p14:tracePt t="23907" x="3646488" y="1239838"/>
          <p14:tracePt t="23915" x="3656013" y="1239838"/>
          <p14:tracePt t="23939" x="3709988" y="1285875"/>
          <p14:tracePt t="23947" x="3775075" y="1339850"/>
          <p14:tracePt t="23955" x="3802063" y="1358900"/>
          <p14:tracePt t="23963" x="3846513" y="1395413"/>
          <p14:tracePt t="23971" x="3875088" y="1412875"/>
          <p14:tracePt t="23982" x="3902075" y="1431925"/>
          <p14:tracePt t="23987" x="3919538" y="1449388"/>
          <p14:tracePt t="23994" x="3938588" y="1485900"/>
          <p14:tracePt t="24003" x="3948113" y="1504950"/>
          <p14:tracePt t="24019" x="3965575" y="1522413"/>
          <p14:tracePt t="24026" x="3965575" y="1531938"/>
          <p14:tracePt t="24050" x="3965575" y="1550988"/>
          <p14:tracePt t="24058" x="3965575" y="1568450"/>
          <p14:tracePt t="24066" x="3975100" y="1604963"/>
          <p14:tracePt t="24074" x="3984625" y="1624013"/>
          <p14:tracePt t="24082" x="3984625" y="1631950"/>
          <p14:tracePt t="24090" x="3992563" y="1677988"/>
          <p14:tracePt t="24098" x="4002088" y="1704975"/>
          <p14:tracePt t="24106" x="4021138" y="1741488"/>
          <p14:tracePt t="24114" x="4021138" y="1768475"/>
          <p14:tracePt t="24122" x="4038600" y="1797050"/>
          <p14:tracePt t="24130" x="4038600" y="1824038"/>
          <p14:tracePt t="24138" x="4048125" y="1851025"/>
          <p14:tracePt t="24146" x="4057650" y="1878013"/>
          <p14:tracePt t="24154" x="4057650" y="1887538"/>
          <p14:tracePt t="24162" x="4057650" y="1897063"/>
          <p14:tracePt t="24170" x="4065588" y="1914525"/>
          <p14:tracePt t="24186" x="4065588" y="1924050"/>
          <p14:tracePt t="24193" x="4075113" y="1943100"/>
          <p14:tracePt t="24202" x="4084638" y="1960563"/>
          <p14:tracePt t="24209" x="4084638" y="1970088"/>
          <p14:tracePt t="24218" x="4084638" y="1997075"/>
          <p14:tracePt t="24225" x="4094163" y="2016125"/>
          <p14:tracePt t="24234" x="4094163" y="2043113"/>
          <p14:tracePt t="24242" x="4094163" y="2060575"/>
          <p14:tracePt t="24250" x="4102100" y="2089150"/>
          <p14:tracePt t="24257" x="4102100" y="2106613"/>
          <p14:tracePt t="24267" x="4102100" y="2152650"/>
          <p14:tracePt t="24274" x="4102100" y="2170113"/>
          <p14:tracePt t="24282" x="4102100" y="2197100"/>
          <p14:tracePt t="24290" x="4102100" y="2216150"/>
          <p14:tracePt t="24298" x="4102100" y="2243138"/>
          <p14:tracePt t="24306" x="4102100" y="2262188"/>
          <p14:tracePt t="24314" x="4102100" y="2289175"/>
          <p14:tracePt t="24322" x="4102100" y="2306638"/>
          <p14:tracePt t="24330" x="4094163" y="2335213"/>
          <p14:tracePt t="24338" x="4075113" y="2362200"/>
          <p14:tracePt t="24346" x="4075113" y="2379663"/>
          <p14:tracePt t="24354" x="4038600" y="2408238"/>
          <p14:tracePt t="24370" x="4029075" y="2435225"/>
          <p14:tracePt t="24378" x="4021138" y="2444750"/>
          <p14:tracePt t="24387" x="4011613" y="2471738"/>
          <p14:tracePt t="24395" x="3992563" y="2489200"/>
          <p14:tracePt t="24404" x="3984625" y="2498725"/>
          <p14:tracePt t="24411" x="3975100" y="2525713"/>
          <p14:tracePt t="24420" x="3965575" y="2544763"/>
          <p14:tracePt t="24426" x="3956050" y="2554288"/>
          <p14:tracePt t="24435" x="3938588" y="2571750"/>
          <p14:tracePt t="24442" x="3919538" y="2598738"/>
          <p14:tracePt t="24451" x="3902075" y="2608263"/>
          <p14:tracePt t="24458" x="3892550" y="2617788"/>
          <p14:tracePt t="24466" x="3875088" y="2635250"/>
          <p14:tracePt t="24474" x="3875088" y="2644775"/>
          <p14:tracePt t="24481" x="3846513" y="2671763"/>
          <p14:tracePt t="24497" x="3829050" y="2671763"/>
          <p14:tracePt t="24506" x="3819525" y="2671763"/>
          <p14:tracePt t="24514" x="3802063" y="2681288"/>
          <p14:tracePt t="24523" x="3783013" y="2690813"/>
          <p14:tracePt t="24531" x="3756025" y="2690813"/>
          <p14:tracePt t="24539" x="3709988" y="2690813"/>
          <p14:tracePt t="24547" x="3673475" y="2690813"/>
          <p14:tracePt t="24555" x="3619500" y="2690813"/>
          <p14:tracePt t="24563" x="3573463" y="2690813"/>
          <p14:tracePt t="24571" x="3546475" y="2690813"/>
          <p14:tracePt t="24579" x="3509963" y="2690813"/>
          <p14:tracePt t="24586" x="3463925" y="2690813"/>
          <p14:tracePt t="24594" x="3455988" y="2690813"/>
          <p14:tracePt t="24602" x="3446463" y="2690813"/>
          <p14:tracePt t="24610" x="3427413" y="2690813"/>
          <p14:tracePt t="24626" x="3409950" y="2671763"/>
          <p14:tracePt t="24930" x="3427413" y="2635250"/>
          <p14:tracePt t="24938" x="3482975" y="2617788"/>
          <p14:tracePt t="24947" x="3536950" y="2608263"/>
          <p14:tracePt t="24955" x="3600450" y="2589213"/>
          <p14:tracePt t="24962" x="3702050" y="2554288"/>
          <p14:tracePt t="24971" x="3738563" y="2535238"/>
          <p14:tracePt t="24979" x="3819525" y="2517775"/>
          <p14:tracePt t="24988" x="3865563" y="2489200"/>
          <p14:tracePt t="24995" x="3929063" y="2462213"/>
          <p14:tracePt t="25004" x="3956050" y="2452688"/>
          <p14:tracePt t="25011" x="4002088" y="2425700"/>
          <p14:tracePt t="25019" x="4029075" y="2398713"/>
          <p14:tracePt t="25026" x="4075113" y="2379663"/>
          <p14:tracePt t="25036" x="4102100" y="2343150"/>
          <p14:tracePt t="25042" x="4157663" y="2316163"/>
          <p14:tracePt t="25052" x="4202113" y="2279650"/>
          <p14:tracePt t="25057" x="4230688" y="2252663"/>
          <p14:tracePt t="25067" x="4267200" y="2225675"/>
          <p14:tracePt t="25074" x="4294188" y="2197100"/>
          <p14:tracePt t="25082" x="4330700" y="2160588"/>
          <p14:tracePt t="25089" x="4357688" y="2143125"/>
          <p14:tracePt t="25098" x="4384675" y="2125663"/>
          <p14:tracePt t="25106" x="4394200" y="2116138"/>
          <p14:tracePt t="25114" x="4413250" y="2097088"/>
          <p14:tracePt t="25122" x="4430713" y="2089150"/>
          <p14:tracePt t="25130" x="4430713" y="2079625"/>
          <p14:tracePt t="25138" x="4440238" y="2070100"/>
          <p14:tracePt t="25154" x="4448175" y="2060575"/>
          <p14:tracePt t="25162" x="4457700" y="2052638"/>
          <p14:tracePt t="25186" x="4484688" y="2024063"/>
          <p14:tracePt t="25195" x="4521200" y="1979613"/>
          <p14:tracePt t="25202" x="4530725" y="1960563"/>
          <p14:tracePt t="25211" x="4557713" y="1914525"/>
          <p14:tracePt t="25218" x="4586288" y="1870075"/>
          <p14:tracePt t="25227" x="4603750" y="1824038"/>
          <p14:tracePt t="25236" x="4603750" y="1804988"/>
          <p14:tracePt t="25241" x="4613275" y="1768475"/>
          <p14:tracePt t="25250" x="4613275" y="1760538"/>
          <p14:tracePt t="25257" x="4630738" y="1724025"/>
          <p14:tracePt t="25266" x="4630738" y="1714500"/>
          <p14:tracePt t="25274" x="4630738" y="1704975"/>
          <p14:tracePt t="25411" x="4630738" y="1687513"/>
          <p14:tracePt t="25419" x="4630738" y="1677988"/>
          <p14:tracePt t="25451" x="4630738" y="1660525"/>
          <p14:tracePt t="25506" x="4622800" y="1651000"/>
          <p14:tracePt t="25651" x="4603750" y="1651000"/>
          <p14:tracePt t="25659" x="4586288" y="1651000"/>
          <p14:tracePt t="25668" x="4576763" y="1660525"/>
          <p14:tracePt t="25675" x="4576763" y="1668463"/>
          <p14:tracePt t="25685" x="4557713" y="1687513"/>
          <p14:tracePt t="25690" x="4549775" y="1697038"/>
          <p14:tracePt t="26349" x="4603750" y="1697038"/>
          <p14:tracePt t="26355" x="4659313" y="1697038"/>
          <p14:tracePt t="26365" x="4722813" y="1697038"/>
          <p14:tracePt t="26370" x="4795838" y="1724025"/>
          <p14:tracePt t="26378" x="4849813" y="1724025"/>
          <p14:tracePt t="26386" x="4913313" y="1731963"/>
          <p14:tracePt t="26394" x="4959350" y="1741488"/>
          <p14:tracePt t="26402" x="4986338" y="1741488"/>
          <p14:tracePt t="26410" x="4995863" y="1741488"/>
          <p14:tracePt t="26426" x="5005388" y="1741488"/>
          <p14:tracePt t="26603" x="5032375" y="1741488"/>
          <p14:tracePt t="26611" x="5049838" y="1741488"/>
          <p14:tracePt t="26619" x="5095875" y="1741488"/>
          <p14:tracePt t="26627" x="5132388" y="1741488"/>
          <p14:tracePt t="26634" x="5151438" y="1741488"/>
          <p14:tracePt t="26643" x="5195888" y="1741488"/>
          <p14:tracePt t="26653" x="5232400" y="1741488"/>
          <p14:tracePt t="26659" x="5251450" y="1741488"/>
          <p14:tracePt t="26669" x="5278438" y="1741488"/>
          <p14:tracePt t="26675" x="5297488" y="1741488"/>
          <p14:tracePt t="26685" x="5324475" y="1741488"/>
          <p14:tracePt t="26691" x="5334000" y="1741488"/>
          <p14:tracePt t="26703" x="5341938" y="1741488"/>
          <p14:tracePt t="26705" x="5368925" y="1741488"/>
          <p14:tracePt t="26714" x="5387975" y="1741488"/>
          <p14:tracePt t="26722" x="5405438" y="1741488"/>
          <p14:tracePt t="26729" x="5414963" y="1741488"/>
          <p14:tracePt t="26737" x="5424488" y="1741488"/>
          <p14:tracePt t="26746" x="5461000" y="1741488"/>
          <p14:tracePt t="26762" x="5487988" y="1741488"/>
          <p14:tracePt t="26771" x="5507038" y="1741488"/>
          <p14:tracePt t="26779" x="5534025" y="1741488"/>
          <p14:tracePt t="26787" x="5551488" y="1741488"/>
          <p14:tracePt t="26798" x="5597525" y="1741488"/>
          <p14:tracePt t="26803" x="5616575" y="1741488"/>
          <p14:tracePt t="26811" x="5643563" y="1741488"/>
          <p14:tracePt t="26819" x="5680075" y="1741488"/>
          <p14:tracePt t="26827" x="5716588" y="1741488"/>
          <p14:tracePt t="26835" x="5753100" y="1741488"/>
          <p14:tracePt t="26843" x="5807075" y="1741488"/>
          <p14:tracePt t="26852" x="5853113" y="1741488"/>
          <p14:tracePt t="26859" x="5907088" y="1741488"/>
          <p14:tracePt t="26869" x="5943600" y="1741488"/>
          <p14:tracePt t="26875" x="5972175" y="1741488"/>
          <p14:tracePt t="26884" x="5999163" y="1741488"/>
          <p14:tracePt t="26891" x="6043613" y="1741488"/>
          <p14:tracePt t="26899" x="6062663" y="1741488"/>
          <p14:tracePt t="26907" x="6080125" y="1741488"/>
          <p14:tracePt t="26915" x="6099175" y="1741488"/>
          <p14:tracePt t="26923" x="6108700" y="1741488"/>
          <p14:tracePt t="27003" x="6135688" y="1741488"/>
          <p14:tracePt t="27013" x="6181725" y="1741488"/>
          <p14:tracePt t="27019" x="6235700" y="1741488"/>
          <p14:tracePt t="27027" x="6291263" y="1741488"/>
          <p14:tracePt t="27036" x="6318250" y="1741488"/>
          <p14:tracePt t="27044" x="6362700" y="1741488"/>
          <p14:tracePt t="27053" x="6391275" y="1741488"/>
          <p14:tracePt t="27058" x="6408738" y="1741488"/>
          <p14:tracePt t="27067" x="6435725" y="1741488"/>
          <p14:tracePt t="27074" x="6445250" y="1741488"/>
          <p14:tracePt t="27090" x="6472238" y="1731963"/>
          <p14:tracePt t="27130" x="6481763" y="1731963"/>
          <p14:tracePt t="27162" x="6491288" y="1731963"/>
          <p14:tracePt t="27171" x="6491288" y="1724025"/>
          <p14:tracePt t="27190" x="6518275" y="1724025"/>
          <p14:tracePt t="27195" x="6537325" y="1724025"/>
          <p14:tracePt t="27203" x="6564313" y="1724025"/>
          <p14:tracePt t="27211" x="6581775" y="1714500"/>
          <p14:tracePt t="27220" x="6627813" y="1704975"/>
          <p14:tracePt t="27227" x="6637338" y="1704975"/>
          <p14:tracePt t="27235" x="6664325" y="1704975"/>
          <p14:tracePt t="27252" x="6673850" y="1704975"/>
          <p14:tracePt t="27755" x="6645275" y="1704975"/>
          <p14:tracePt t="27766" x="6573838" y="1704975"/>
          <p14:tracePt t="27771" x="6481763" y="1704975"/>
          <p14:tracePt t="27782" x="6372225" y="1714500"/>
          <p14:tracePt t="27788" x="6272213" y="1741488"/>
          <p14:tracePt t="27798" x="6181725" y="1751013"/>
          <p14:tracePt t="27805" x="6072188" y="1768475"/>
          <p14:tracePt t="27811" x="5989638" y="1778000"/>
          <p14:tracePt t="27818" x="5916613" y="1778000"/>
          <p14:tracePt t="27826" x="5889625" y="1778000"/>
          <p14:tracePt t="27835" x="5843588" y="1804988"/>
          <p14:tracePt t="27842" x="5834063" y="1804988"/>
          <p14:tracePt t="27851" x="5816600" y="1814513"/>
          <p14:tracePt t="27907" x="5807075" y="1814513"/>
          <p14:tracePt t="27915" x="5780088" y="1814513"/>
          <p14:tracePt t="27923" x="5734050" y="1824038"/>
          <p14:tracePt t="27931" x="5707063" y="1824038"/>
          <p14:tracePt t="27939" x="5661025" y="1824038"/>
          <p14:tracePt t="27947" x="5624513" y="1824038"/>
          <p14:tracePt t="27955" x="5588000" y="1833563"/>
          <p14:tracePt t="27962" x="5551488" y="1833563"/>
          <p14:tracePt t="27971" x="5507038" y="1833563"/>
          <p14:tracePt t="27979" x="5478463" y="1833563"/>
          <p14:tracePt t="27987" x="5451475" y="1833563"/>
          <p14:tracePt t="27996" x="5424488" y="1833563"/>
          <p14:tracePt t="28002" x="5405438" y="1833563"/>
          <p14:tracePt t="28010" x="5378450" y="1833563"/>
          <p14:tracePt t="28018" x="5360988" y="1833563"/>
          <p14:tracePt t="28026" x="5351463" y="1833563"/>
          <p14:tracePt t="28034" x="5324475" y="1833563"/>
          <p14:tracePt t="28058" x="5314950" y="1833563"/>
          <p14:tracePt t="28203" x="5268913" y="1833563"/>
          <p14:tracePt t="28212" x="5214938" y="1833563"/>
          <p14:tracePt t="28219" x="5159375" y="1833563"/>
          <p14:tracePt t="28227" x="5095875" y="1833563"/>
          <p14:tracePt t="28237" x="5059363" y="1833563"/>
          <p14:tracePt t="28243" x="5014913" y="1833563"/>
          <p14:tracePt t="28258" x="5005388" y="1833563"/>
          <p14:tracePt t="28268" x="4986338" y="1833563"/>
          <p14:tracePt t="28370" x="4986338" y="1824038"/>
          <p14:tracePt t="28386" x="4986338" y="1814513"/>
          <p14:tracePt t="28402" x="4986338" y="1804988"/>
          <p14:tracePt t="28435" x="4986338" y="1797050"/>
          <p14:tracePt t="28451" x="4986338" y="1787525"/>
          <p14:tracePt t="28475" x="4986338" y="1778000"/>
          <p14:tracePt t="28491" x="4978400" y="1768475"/>
          <p14:tracePt t="28507" x="4968875" y="1760538"/>
          <p14:tracePt t="28803" x="5005388" y="1760538"/>
          <p14:tracePt t="28811" x="5132388" y="1760538"/>
          <p14:tracePt t="28819" x="5241925" y="1760538"/>
          <p14:tracePt t="28827" x="5387975" y="1760538"/>
          <p14:tracePt t="28838" x="5497513" y="1760538"/>
          <p14:tracePt t="28843" x="5561013" y="1760538"/>
          <p14:tracePt t="28857" x="5634038" y="1760538"/>
          <p14:tracePt t="28858" x="5670550" y="1760538"/>
          <p14:tracePt t="28868" x="5688013" y="1760538"/>
          <p14:tracePt t="28874" x="5734050" y="1751013"/>
          <p14:tracePt t="29131" x="5743575" y="1751013"/>
          <p14:tracePt t="29139" x="5780088" y="1724025"/>
          <p14:tracePt t="29145" x="5807075" y="1714500"/>
          <p14:tracePt t="29153" x="5862638" y="1697038"/>
          <p14:tracePt t="29162" x="5889625" y="1677988"/>
          <p14:tracePt t="29170" x="5926138" y="1668463"/>
          <p14:tracePt t="29185" x="5935663" y="1668463"/>
          <p14:tracePt t="29186" x="5943600" y="1668463"/>
          <p14:tracePt t="29202" x="5962650" y="1660525"/>
          <p14:tracePt t="29291" x="5989638" y="1651000"/>
          <p14:tracePt t="29301" x="6007100" y="1631950"/>
          <p14:tracePt t="29306" x="6035675" y="1624013"/>
          <p14:tracePt t="29314" x="6053138" y="1624013"/>
          <p14:tracePt t="29321" x="6072188" y="1614488"/>
          <p14:tracePt t="29329" x="6080125" y="1604963"/>
          <p14:tracePt t="29338" x="6099175" y="1604963"/>
          <p14:tracePt t="29353" x="6116638" y="1595438"/>
          <p14:tracePt t="29455" x="6145213" y="1587500"/>
          <p14:tracePt t="29458" x="6208713" y="1587500"/>
          <p14:tracePt t="29465" x="6299200" y="1595438"/>
          <p14:tracePt t="29473" x="6408738" y="1595438"/>
          <p14:tracePt t="29483" x="6518275" y="1595438"/>
          <p14:tracePt t="29490" x="6627813" y="1595438"/>
          <p14:tracePt t="29499" x="6700838" y="1595438"/>
          <p14:tracePt t="29506" x="6754813" y="1595438"/>
          <p14:tracePt t="29516" x="6791325" y="1595438"/>
          <p14:tracePt t="29521" x="6819900" y="1595438"/>
          <p14:tracePt t="29530" x="6837363" y="1595438"/>
          <p14:tracePt t="29538" x="6846888" y="1595438"/>
          <p14:tracePt t="29569" x="6856413" y="1595438"/>
          <p14:tracePt t="29578" x="6873875" y="1595438"/>
          <p14:tracePt t="29586" x="6883400" y="1595438"/>
          <p14:tracePt t="29594" x="6892925" y="1587500"/>
          <p14:tracePt t="29602" x="6900863" y="1587500"/>
          <p14:tracePt t="29610" x="6929438" y="1587500"/>
          <p14:tracePt t="29626" x="6929438" y="1577975"/>
          <p14:tracePt t="29763" x="6873875" y="1604963"/>
          <p14:tracePt t="29772" x="6727825" y="1651000"/>
          <p14:tracePt t="29777" x="6581775" y="1677988"/>
          <p14:tracePt t="29787" x="6408738" y="1724025"/>
          <p14:tracePt t="29795" x="6199188" y="1778000"/>
          <p14:tracePt t="29804" x="6053138" y="1824038"/>
          <p14:tracePt t="29811" x="5889625" y="1833563"/>
          <p14:tracePt t="29818" x="5743575" y="1870075"/>
          <p14:tracePt t="29826" x="5661025" y="1878013"/>
          <p14:tracePt t="29834" x="5588000" y="1878013"/>
          <p14:tracePt t="29842" x="5551488" y="1878013"/>
          <p14:tracePt t="29851" x="5514975" y="1878013"/>
          <p14:tracePt t="29947" x="5461000" y="1878013"/>
          <p14:tracePt t="29958" x="5387975" y="1878013"/>
          <p14:tracePt t="29963" x="5278438" y="1878013"/>
          <p14:tracePt t="29971" x="5187950" y="1878013"/>
          <p14:tracePt t="29979" x="5114925" y="1878013"/>
          <p14:tracePt t="29988" x="5022850" y="1878013"/>
          <p14:tracePt t="29995" x="4978400" y="1878013"/>
          <p14:tracePt t="30004" x="4949825" y="1878013"/>
          <p14:tracePt t="30010" x="4941888" y="1878013"/>
          <p14:tracePt t="30267" x="4949825" y="1897063"/>
          <p14:tracePt t="30276" x="4978400" y="1924050"/>
          <p14:tracePt t="30284" x="4978400" y="1933575"/>
          <p14:tracePt t="30291" x="5005388" y="1960563"/>
          <p14:tracePt t="30302" x="5014913" y="1970088"/>
          <p14:tracePt t="30320" x="5022850" y="1979613"/>
          <p14:tracePt t="30357" x="5032375" y="1987550"/>
          <p14:tracePt t="30411" x="5041900" y="1987550"/>
          <p14:tracePt t="30418" x="5041900" y="1997075"/>
          <p14:tracePt t="30427" x="5049838" y="2006600"/>
          <p14:tracePt t="30434" x="5095875" y="2016125"/>
          <p14:tracePt t="30443" x="5151438" y="2016125"/>
          <p14:tracePt t="30453" x="5241925" y="2016125"/>
          <p14:tracePt t="30458" x="5351463" y="2016125"/>
          <p14:tracePt t="30467" x="5434013" y="2033588"/>
          <p14:tracePt t="30474" x="5561013" y="2033588"/>
          <p14:tracePt t="30483" x="5688013" y="2033588"/>
          <p14:tracePt t="30490" x="5797550" y="2033588"/>
          <p14:tracePt t="30498" x="5907088" y="1997075"/>
          <p14:tracePt t="30506" x="5989638" y="1987550"/>
          <p14:tracePt t="30514" x="6043613" y="1970088"/>
          <p14:tracePt t="30521" x="6108700" y="1933575"/>
          <p14:tracePt t="30530" x="6145213" y="1933575"/>
          <p14:tracePt t="30538" x="6181725" y="1924050"/>
          <p14:tracePt t="30545" x="6208713" y="1914525"/>
          <p14:tracePt t="30555" x="6226175" y="1914525"/>
          <p14:tracePt t="30562" x="6235700" y="1914525"/>
          <p14:tracePt t="30571" x="6254750" y="1914525"/>
          <p14:tracePt t="30578" x="6281738" y="1914525"/>
          <p14:tracePt t="30586" x="6291263" y="1914525"/>
          <p14:tracePt t="30594" x="6318250" y="1914525"/>
          <p14:tracePt t="30602" x="6326188" y="1914525"/>
          <p14:tracePt t="30611" x="6345238" y="1914525"/>
          <p14:tracePt t="30627" x="6362700" y="1914525"/>
          <p14:tracePt t="30659" x="6372225" y="1914525"/>
          <p14:tracePt t="30683" x="6372225" y="1924050"/>
          <p14:tracePt t="30691" x="6372225" y="1943100"/>
          <p14:tracePt t="30700" x="6372225" y="1970088"/>
          <p14:tracePt t="30707" x="6345238" y="1997075"/>
          <p14:tracePt t="30715" x="6299200" y="2024063"/>
          <p14:tracePt t="30723" x="6254750" y="2052638"/>
          <p14:tracePt t="30731" x="6172200" y="2106613"/>
          <p14:tracePt t="30741" x="6108700" y="2133600"/>
          <p14:tracePt t="30746" x="5980113" y="2170113"/>
          <p14:tracePt t="30759" x="5862638" y="2233613"/>
          <p14:tracePt t="30762" x="5743575" y="2279650"/>
          <p14:tracePt t="30771" x="5616575" y="2335213"/>
          <p14:tracePt t="30777" x="5534025" y="2371725"/>
          <p14:tracePt t="30787" x="5414963" y="2416175"/>
          <p14:tracePt t="30793" x="5351463" y="2452688"/>
          <p14:tracePt t="30803" x="5297488" y="2471738"/>
          <p14:tracePt t="30809" x="5260975" y="2489200"/>
          <p14:tracePt t="30818" x="5232400" y="2498725"/>
          <p14:tracePt t="30826" x="5224463" y="2508250"/>
          <p14:tracePt t="31124" x="5287963" y="2508250"/>
          <p14:tracePt t="31131" x="5451475" y="2508250"/>
          <p14:tracePt t="31140" x="5634038" y="2508250"/>
          <p14:tracePt t="31147" x="5797550" y="2508250"/>
          <p14:tracePt t="31157" x="5907088" y="2508250"/>
          <p14:tracePt t="31163" x="6035675" y="2508250"/>
          <p14:tracePt t="31171" x="6089650" y="2508250"/>
          <p14:tracePt t="31185" x="6135688" y="2508250"/>
          <p14:tracePt t="31389" x="6135688" y="2498725"/>
          <p14:tracePt t="31395" x="6162675" y="2489200"/>
          <p14:tracePt t="31404" x="6199188" y="2489200"/>
          <p14:tracePt t="31409" x="6254750" y="2489200"/>
          <p14:tracePt t="31418" x="6281738" y="2481263"/>
          <p14:tracePt t="31426" x="6291263" y="2481263"/>
          <p14:tracePt t="31433" x="6299200" y="2481263"/>
          <p14:tracePt t="31810" x="6291263" y="2481263"/>
          <p14:tracePt t="31818" x="6272213" y="2481263"/>
          <p14:tracePt t="31827" x="6245225" y="2489200"/>
          <p14:tracePt t="31835" x="6226175" y="2508250"/>
          <p14:tracePt t="31844" x="6208713" y="2508250"/>
          <p14:tracePt t="31852" x="6189663" y="2517775"/>
          <p14:tracePt t="32571" x="6135688" y="2517775"/>
          <p14:tracePt t="32581" x="6026150" y="2517775"/>
          <p14:tracePt t="32587" x="5926138" y="2517775"/>
          <p14:tracePt t="32594" x="5834063" y="2517775"/>
          <p14:tracePt t="32602" x="5761038" y="2517775"/>
          <p14:tracePt t="32611" x="5707063" y="2517775"/>
          <p14:tracePt t="32619" x="5680075" y="2517775"/>
          <p14:tracePt t="32626" x="5661025" y="2517775"/>
          <p14:tracePt t="32635" x="5653088" y="2517775"/>
          <p14:tracePt t="32910" x="5643563" y="2517775"/>
          <p14:tracePt t="32915" x="5597525" y="2517775"/>
          <p14:tracePt t="32923" x="5487988" y="2517775"/>
          <p14:tracePt t="32931" x="5397500" y="2535238"/>
          <p14:tracePt t="32939" x="5334000" y="2535238"/>
          <p14:tracePt t="32947" x="5260975" y="2562225"/>
          <p14:tracePt t="32955" x="5151438" y="2571750"/>
          <p14:tracePt t="32964" x="5068888" y="2571750"/>
          <p14:tracePt t="32971" x="5014913" y="2581275"/>
          <p14:tracePt t="32979" x="4941888" y="2581275"/>
          <p14:tracePt t="32987" x="4895850" y="2581275"/>
          <p14:tracePt t="32995" x="4859338" y="2581275"/>
          <p14:tracePt t="33003" x="4840288" y="2581275"/>
          <p14:tracePt t="33011" x="4822825" y="2581275"/>
          <p14:tracePt t="33019" x="4803775" y="2581275"/>
          <p14:tracePt t="33027" x="4795838" y="2581275"/>
          <p14:tracePt t="33034" x="4776788" y="2581275"/>
          <p14:tracePt t="33052" x="4767263" y="2581275"/>
          <p14:tracePt t="33074" x="4759325" y="2581275"/>
          <p14:tracePt t="35106" x="4749800" y="2589213"/>
          <p14:tracePt t="35619" x="4740275" y="2589213"/>
          <p14:tracePt t="35635" x="4722813" y="2608263"/>
          <p14:tracePt t="35643" x="4713288" y="2625725"/>
          <p14:tracePt t="35652" x="4703763" y="2644775"/>
          <p14:tracePt t="35658" x="4695825" y="2662238"/>
          <p14:tracePt t="35667" x="4676775" y="2681288"/>
          <p14:tracePt t="35682" x="4676775" y="2690813"/>
          <p14:tracePt t="35691" x="4667250" y="2698750"/>
          <p14:tracePt t="35787" x="4659313" y="2708275"/>
          <p14:tracePt t="35915" x="4659313" y="2717800"/>
          <p14:tracePt t="35924" x="4659313" y="2754313"/>
          <p14:tracePt t="35931" x="4640263" y="2771775"/>
          <p14:tracePt t="35939" x="4630738" y="2790825"/>
          <p14:tracePt t="35955" x="4622800" y="2800350"/>
          <p14:tracePt t="37443" x="4622800" y="2808288"/>
          <p14:tracePt t="37449" x="4622800" y="2836863"/>
          <p14:tracePt t="37465" x="4613275" y="2854325"/>
          <p14:tracePt t="38027" x="4603750" y="2854325"/>
          <p14:tracePt t="38035" x="4594225" y="2854325"/>
          <p14:tracePt t="38043" x="4586288" y="2854325"/>
          <p14:tracePt t="38052" x="4567238" y="2854325"/>
          <p14:tracePt t="38059" x="4540250" y="2836863"/>
          <p14:tracePt t="38069" x="4503738" y="2817813"/>
          <p14:tracePt t="38073" x="4484688" y="2808288"/>
          <p14:tracePt t="38082" x="4430713" y="2771775"/>
          <p14:tracePt t="38089" x="4413250" y="2771775"/>
          <p14:tracePt t="38100" x="4394200" y="2763838"/>
          <p14:tracePt t="38106" x="4376738" y="2754313"/>
          <p14:tracePt t="38114" x="4340225" y="2754313"/>
          <p14:tracePt t="38122" x="4311650" y="2735263"/>
          <p14:tracePt t="38131" x="4284663" y="2727325"/>
          <p14:tracePt t="38138" x="4238625" y="2708275"/>
          <p14:tracePt t="38148" x="4211638" y="2708275"/>
          <p14:tracePt t="38154" x="4194175" y="2698750"/>
          <p14:tracePt t="38162" x="4165600" y="2681288"/>
          <p14:tracePt t="38186" x="4057650" y="2654300"/>
          <p14:tracePt t="38195" x="4038600" y="2635250"/>
          <p14:tracePt t="38203" x="4011613" y="2625725"/>
          <p14:tracePt t="38211" x="3965575" y="2598738"/>
          <p14:tracePt t="38220" x="3938588" y="2589213"/>
          <p14:tracePt t="38227" x="3892550" y="2554288"/>
          <p14:tracePt t="38235" x="3865563" y="2544763"/>
          <p14:tracePt t="38243" x="3838575" y="2525713"/>
          <p14:tracePt t="38250" x="3802063" y="2517775"/>
          <p14:tracePt t="38258" x="3738563" y="2489200"/>
          <p14:tracePt t="38266" x="3709988" y="2462213"/>
          <p14:tracePt t="38274" x="3673475" y="2452688"/>
          <p14:tracePt t="38283" x="3629025" y="2416175"/>
          <p14:tracePt t="38289" x="3609975" y="2398713"/>
          <p14:tracePt t="38299" x="3556000" y="2362200"/>
          <p14:tracePt t="38307" x="3546475" y="2335213"/>
          <p14:tracePt t="38318" x="3500438" y="2298700"/>
          <p14:tracePt t="38323" x="3455988" y="2279650"/>
          <p14:tracePt t="38334" x="3409950" y="2243138"/>
          <p14:tracePt t="38339" x="3373438" y="2216150"/>
          <p14:tracePt t="38347" x="3327400" y="2197100"/>
          <p14:tracePt t="38355" x="3300413" y="2170113"/>
          <p14:tracePt t="38362" x="3281363" y="2143125"/>
          <p14:tracePt t="38369" x="3263900" y="2125663"/>
          <p14:tracePt t="38377" x="3227388" y="2097088"/>
          <p14:tracePt t="38386" x="3217863" y="2079625"/>
          <p14:tracePt t="38393" x="3208338" y="2033588"/>
          <p14:tracePt t="38402" x="3208338" y="1997075"/>
          <p14:tracePt t="38409" x="3190875" y="1951038"/>
          <p14:tracePt t="38418" x="3190875" y="1906588"/>
          <p14:tracePt t="38425" x="3190875" y="1870075"/>
          <p14:tracePt t="38434" x="3190875" y="1824038"/>
          <p14:tracePt t="38442" x="3190875" y="1787525"/>
          <p14:tracePt t="38450" x="3190875" y="1714500"/>
          <p14:tracePt t="38458" x="3200400" y="1697038"/>
          <p14:tracePt t="38465" x="3236913" y="1641475"/>
          <p14:tracePt t="38474" x="3244850" y="1624013"/>
          <p14:tracePt t="38483" x="3254375" y="1604963"/>
          <p14:tracePt t="38490" x="3273425" y="1558925"/>
          <p14:tracePt t="38499" x="3281363" y="1550988"/>
          <p14:tracePt t="38505" x="3300413" y="1522413"/>
          <p14:tracePt t="38514" x="3309938" y="1514475"/>
          <p14:tracePt t="38522" x="3327400" y="1504950"/>
          <p14:tracePt t="38530" x="3354388" y="1477963"/>
          <p14:tracePt t="38539" x="3373438" y="1468438"/>
          <p14:tracePt t="38548" x="3390900" y="1458913"/>
          <p14:tracePt t="38555" x="3427413" y="1458913"/>
          <p14:tracePt t="38563" x="3482975" y="1441450"/>
          <p14:tracePt t="38573" x="3527425" y="1422400"/>
          <p14:tracePt t="38579" x="3619500" y="1422400"/>
          <p14:tracePt t="38589" x="3656013" y="1412875"/>
          <p14:tracePt t="38593" x="3719513" y="1412875"/>
          <p14:tracePt t="38602" x="3792538" y="1412875"/>
          <p14:tracePt t="38610" x="3902075" y="1412875"/>
          <p14:tracePt t="38618" x="3956050" y="1412875"/>
          <p14:tracePt t="38626" x="4029075" y="1412875"/>
          <p14:tracePt t="38633" x="4075113" y="1412875"/>
          <p14:tracePt t="38642" x="4094163" y="1412875"/>
          <p14:tracePt t="38650" x="4121150" y="1412875"/>
          <p14:tracePt t="38757" x="4138613" y="1412875"/>
          <p14:tracePt t="38763" x="4165600" y="1431925"/>
          <p14:tracePt t="38773" x="4211638" y="1468438"/>
          <p14:tracePt t="38779" x="4248150" y="1485900"/>
          <p14:tracePt t="38790" x="4303713" y="1514475"/>
          <p14:tracePt t="38794" x="4348163" y="1541463"/>
          <p14:tracePt t="38802" x="4394200" y="1577975"/>
          <p14:tracePt t="38810" x="4440238" y="1614488"/>
          <p14:tracePt t="38819" x="4503738" y="1660525"/>
          <p14:tracePt t="38826" x="4557713" y="1687513"/>
          <p14:tracePt t="38834" x="4586288" y="1724025"/>
          <p14:tracePt t="38842" x="4622800" y="1751013"/>
          <p14:tracePt t="38850" x="4649788" y="1778000"/>
          <p14:tracePt t="38858" x="4676775" y="1804988"/>
          <p14:tracePt t="38866" x="4703763" y="1824038"/>
          <p14:tracePt t="38874" x="4722813" y="1841500"/>
          <p14:tracePt t="38882" x="4740275" y="1878013"/>
          <p14:tracePt t="38890" x="4749800" y="1897063"/>
          <p14:tracePt t="38898" x="4749800" y="1906588"/>
          <p14:tracePt t="38919" x="4759325" y="1943100"/>
          <p14:tracePt t="38923" x="4759325" y="1951038"/>
          <p14:tracePt t="38931" x="4759325" y="1960563"/>
          <p14:tracePt t="38939" x="4759325" y="1997075"/>
          <p14:tracePt t="38947" x="4759325" y="2006600"/>
          <p14:tracePt t="38955" x="4759325" y="2024063"/>
          <p14:tracePt t="38963" x="4759325" y="2043113"/>
          <p14:tracePt t="38979" x="4759325" y="2079625"/>
          <p14:tracePt t="38989" x="4759325" y="2089150"/>
          <p14:tracePt t="38993" x="4759325" y="2097088"/>
          <p14:tracePt t="39004" x="4759325" y="2116138"/>
          <p14:tracePt t="39009" x="4749800" y="2143125"/>
          <p14:tracePt t="39018" x="4740275" y="2160588"/>
          <p14:tracePt t="39026" x="4722813" y="2179638"/>
          <p14:tracePt t="39033" x="4695825" y="2216150"/>
          <p14:tracePt t="39042" x="4686300" y="2243138"/>
          <p14:tracePt t="39049" x="4667250" y="2289175"/>
          <p14:tracePt t="39058" x="4630738" y="2316163"/>
          <p14:tracePt t="39067" x="4613275" y="2362200"/>
          <p14:tracePt t="39073" x="4594225" y="2398713"/>
          <p14:tracePt t="39082" x="4567238" y="2435225"/>
          <p14:tracePt t="39089" x="4540250" y="2471738"/>
          <p14:tracePt t="39098" x="4521200" y="2498725"/>
          <p14:tracePt t="39105" x="4494213" y="2517775"/>
          <p14:tracePt t="39114" x="4476750" y="2525713"/>
          <p14:tracePt t="39130" x="4476750" y="2535238"/>
          <p14:tracePt t="39323" x="4448175" y="2535238"/>
          <p14:tracePt t="39331" x="4440238" y="2535238"/>
          <p14:tracePt t="39339" x="4413250" y="2535238"/>
          <p14:tracePt t="39348" x="4403725" y="2535238"/>
          <p14:tracePt t="39355" x="4394200" y="2535238"/>
          <p14:tracePt t="39362" x="4384675" y="2535238"/>
          <p14:tracePt t="39370" x="4376738" y="2535238"/>
          <p14:tracePt t="39390" x="4367213" y="2535238"/>
          <p14:tracePt t="39450" x="4348163" y="2535238"/>
          <p14:tracePt t="39459" x="4330700" y="2535238"/>
          <p14:tracePt t="39466" x="4321175" y="2535238"/>
          <p14:tracePt t="39474" x="4303713" y="2544763"/>
          <p14:tracePt t="39484" x="4294188" y="2554288"/>
          <p14:tracePt t="39500" x="4284663" y="2571750"/>
          <p14:tracePt t="39506" x="4275138" y="2589213"/>
          <p14:tracePt t="39516" x="4267200" y="2598738"/>
          <p14:tracePt t="39522" x="4257675" y="2617788"/>
          <p14:tracePt t="39531" x="4248150" y="2617788"/>
          <p14:tracePt t="39538" x="4238625" y="2625725"/>
          <p14:tracePt t="39756" x="4230688" y="2635250"/>
          <p14:tracePt t="39763" x="4202113" y="2644775"/>
          <p14:tracePt t="39773" x="4157663" y="2681288"/>
          <p14:tracePt t="39779" x="4129088" y="2690813"/>
          <p14:tracePt t="39789" x="4084638" y="2698750"/>
          <p14:tracePt t="39795" x="4038600" y="2735263"/>
          <p14:tracePt t="39802" x="4011613" y="2735263"/>
          <p14:tracePt t="39810" x="3984625" y="2754313"/>
          <p14:tracePt t="39819" x="3938588" y="2790825"/>
          <p14:tracePt t="39826" x="3875088" y="2817813"/>
          <p14:tracePt t="39834" x="3846513" y="2836863"/>
          <p14:tracePt t="39842" x="3802063" y="2873375"/>
          <p14:tracePt t="39851" x="3765550" y="2900363"/>
          <p14:tracePt t="39858" x="3738563" y="2917825"/>
          <p14:tracePt t="39865" x="3702050" y="2963863"/>
          <p14:tracePt t="39873" x="3683000" y="2982913"/>
          <p14:tracePt t="39883" x="3646488" y="3017838"/>
          <p14:tracePt t="39889" x="3636963" y="3046413"/>
          <p14:tracePt t="39898" x="3609975" y="3082925"/>
          <p14:tracePt t="39907" x="3592513" y="3100388"/>
          <p14:tracePt t="39916" x="3573463" y="3119438"/>
          <p14:tracePt t="39923" x="3563938" y="3127375"/>
          <p14:tracePt t="39939" x="3546475" y="3136900"/>
          <p14:tracePt t="39971" x="3546475" y="3146425"/>
          <p14:tracePt t="39987" x="3536950" y="3146425"/>
          <p14:tracePt t="39995" x="3536950" y="3155950"/>
          <p14:tracePt t="40003" x="3527425" y="3163888"/>
          <p14:tracePt t="40027" x="3527425" y="3173413"/>
          <p14:tracePt t="40195" x="3527425" y="3192463"/>
          <p14:tracePt t="40203" x="3527425" y="3246438"/>
          <p14:tracePt t="40212" x="3556000" y="3309938"/>
          <p14:tracePt t="40219" x="3573463" y="3338513"/>
          <p14:tracePt t="40227" x="3582988" y="3346450"/>
          <p14:tracePt t="40237" x="3600450" y="3365500"/>
          <p14:tracePt t="40371" x="3600450" y="3355975"/>
          <p14:tracePt t="40381" x="3592513" y="3346450"/>
          <p14:tracePt t="40386" x="3573463" y="3338513"/>
          <p14:tracePt t="40394" x="3546475" y="3328988"/>
          <p14:tracePt t="40402" x="3482975" y="3292475"/>
          <p14:tracePt t="40411" x="3409950" y="3265488"/>
          <p14:tracePt t="40418" x="3327400" y="3228975"/>
          <p14:tracePt t="40427" x="3208338" y="3163888"/>
          <p14:tracePt t="40436" x="3144838" y="3146425"/>
          <p14:tracePt t="40445" x="3063875" y="3082925"/>
          <p14:tracePt t="40451" x="3035300" y="3063875"/>
          <p14:tracePt t="40460" x="2990850" y="3036888"/>
          <p14:tracePt t="40469" x="2971800" y="3009900"/>
          <p14:tracePt t="40475" x="2954338" y="2990850"/>
          <p14:tracePt t="40546" x="2935288" y="2990850"/>
          <p14:tracePt t="40561" x="2889250" y="2990850"/>
          <p14:tracePt t="40569" x="2881313" y="2990850"/>
          <p14:tracePt t="40586" x="2862263" y="2990850"/>
          <p14:tracePt t="40594" x="2844800" y="2990850"/>
          <p14:tracePt t="40609" x="2835275" y="2990850"/>
          <p14:tracePt t="40642" x="2817813" y="2990850"/>
          <p14:tracePt t="40650" x="2808288" y="3000375"/>
          <p14:tracePt t="40666" x="2808288" y="3017838"/>
          <p14:tracePt t="40673" x="2808288" y="3036888"/>
          <p14:tracePt t="40682" x="2808288" y="3063875"/>
          <p14:tracePt t="40690" x="2808288" y="3082925"/>
          <p14:tracePt t="40698" x="2817813" y="3100388"/>
          <p14:tracePt t="40705" x="2825750" y="3119438"/>
          <p14:tracePt t="40714" x="2825750" y="3127375"/>
          <p14:tracePt t="40721" x="2825750" y="3155950"/>
          <p14:tracePt t="40739" x="2835275" y="3163888"/>
          <p14:tracePt t="42124" x="2835275" y="3173413"/>
          <p14:tracePt t="42195" x="2825750" y="3173413"/>
          <p14:tracePt t="42203" x="2798763" y="3173413"/>
          <p14:tracePt t="42219" x="2798763" y="3155950"/>
          <p14:tracePt t="42235" x="2789238" y="3136900"/>
          <p14:tracePt t="42387" x="2789238" y="3127375"/>
          <p14:tracePt t="42395" x="2789238" y="3109913"/>
          <p14:tracePt t="42404" x="2789238" y="3090863"/>
          <p14:tracePt t="42411" x="2789238" y="3082925"/>
          <p14:tracePt t="42420" x="2789238" y="3073400"/>
          <p14:tracePt t="42519" x="2781300" y="3073400"/>
          <p14:tracePt t="42521" x="2762250" y="3073400"/>
          <p14:tracePt t="42533" x="2752725" y="3100388"/>
          <p14:tracePt t="42539" x="2752725" y="3127375"/>
          <p14:tracePt t="42551" x="2752725" y="3136900"/>
          <p14:tracePt t="42891" x="2744788" y="3146425"/>
          <p14:tracePt t="43179" x="2744788" y="3155950"/>
          <p14:tracePt t="43189" x="2744788" y="3173413"/>
          <p14:tracePt t="43195" x="2744788" y="3182938"/>
          <p14:tracePt t="43206" x="2744788" y="3200400"/>
          <p14:tracePt t="43225" x="2744788" y="3209925"/>
          <p14:tracePt t="43466" x="2744788" y="3236913"/>
          <p14:tracePt t="43474" x="2744788" y="3246438"/>
          <p14:tracePt t="43482" x="2744788" y="3265488"/>
          <p14:tracePt t="43498" x="2744788" y="3282950"/>
          <p14:tracePt t="43507" x="2744788" y="3292475"/>
          <p14:tracePt t="43521" x="2744788" y="3302000"/>
          <p14:tracePt t="43530" x="2744788" y="3319463"/>
          <p14:tracePt t="43762" x="2744788" y="3328988"/>
          <p14:tracePt t="43778" x="2744788" y="3338513"/>
          <p14:tracePt t="43794" x="2744788" y="3346450"/>
          <p14:tracePt t="43971" x="2716213" y="3375025"/>
          <p14:tracePt t="43979" x="2662238" y="3375025"/>
          <p14:tracePt t="43988" x="2589213" y="3375025"/>
          <p14:tracePt t="43995" x="2470150" y="3375025"/>
          <p14:tracePt t="44005" x="2397125" y="3375025"/>
          <p14:tracePt t="44011" x="2324100" y="3375025"/>
          <p14:tracePt t="44021" x="2270125" y="3375025"/>
          <p14:tracePt t="44025" x="2214563" y="3375025"/>
          <p14:tracePt t="44036" x="2170113" y="3375025"/>
          <p14:tracePt t="44042" x="2133600" y="3375025"/>
          <p14:tracePt t="44051" x="2087563" y="3375025"/>
          <p14:tracePt t="44059" x="2070100" y="3375025"/>
          <p14:tracePt t="44078" x="2051050" y="3375025"/>
          <p14:tracePt t="44085" x="2041525" y="3375025"/>
          <p14:tracePt t="44101" x="2033588" y="3375025"/>
          <p14:tracePt t="44107" x="2024063" y="3382963"/>
          <p14:tracePt t="44123" x="2014538" y="3382963"/>
          <p14:tracePt t="44138" x="1997075" y="3382963"/>
          <p14:tracePt t="44146" x="1951038" y="3392488"/>
          <p14:tracePt t="44153" x="1941513" y="3392488"/>
          <p14:tracePt t="44162" x="1914525" y="3392488"/>
          <p14:tracePt t="44170" x="1887538" y="3392488"/>
          <p14:tracePt t="44178" x="1851025" y="3392488"/>
          <p14:tracePt t="44186" x="1841500" y="3402013"/>
          <p14:tracePt t="44201" x="1814513" y="3402013"/>
          <p14:tracePt t="44202" x="1804988" y="3402013"/>
          <p14:tracePt t="44274" x="1795463" y="3402013"/>
          <p14:tracePt t="44282" x="1768475" y="3429000"/>
          <p14:tracePt t="44289" x="1751013" y="3438525"/>
          <p14:tracePt t="44298" x="1722438" y="3446463"/>
          <p14:tracePt t="44306" x="1704975" y="3465513"/>
          <p14:tracePt t="44315" x="1685925" y="3475038"/>
          <p14:tracePt t="44322" x="1631950" y="3482975"/>
          <p14:tracePt t="44330" x="1604963" y="3492500"/>
          <p14:tracePt t="44338" x="1576388" y="3511550"/>
          <p14:tracePt t="44346" x="1549400" y="3519488"/>
          <p14:tracePt t="44354" x="1531938" y="3519488"/>
          <p14:tracePt t="44362" x="1504950" y="3538538"/>
          <p14:tracePt t="44370" x="1485900" y="3538538"/>
          <p14:tracePt t="44378" x="1476375" y="3538538"/>
          <p14:tracePt t="44386" x="1468438" y="3538538"/>
          <p14:tracePt t="44394" x="1439863" y="3538538"/>
          <p14:tracePt t="44402" x="1431925" y="3538538"/>
          <p14:tracePt t="44410" x="1422400" y="3538538"/>
          <p14:tracePt t="44418" x="1403350" y="3538538"/>
          <p14:tracePt t="44427" x="1385888" y="3538538"/>
          <p14:tracePt t="44434" x="1376363" y="3538538"/>
          <p14:tracePt t="44441" x="1358900" y="3538538"/>
          <p14:tracePt t="44449" x="1349375" y="3538538"/>
          <p14:tracePt t="44458" x="1339850" y="3538538"/>
          <p14:tracePt t="44466" x="1330325" y="3538538"/>
          <p14:tracePt t="44474" x="1322388" y="3538538"/>
          <p14:tracePt t="44482" x="1312863" y="3538538"/>
          <p14:tracePt t="44490" x="1303338" y="3538538"/>
          <p14:tracePt t="44498" x="1285875" y="3556000"/>
          <p14:tracePt t="44506" x="1266825" y="3565525"/>
          <p14:tracePt t="44515" x="1258888" y="3575050"/>
          <p14:tracePt t="44522" x="1239838" y="3584575"/>
          <p14:tracePt t="44530" x="1230313" y="3584575"/>
          <p14:tracePt t="44538" x="1212850" y="3602038"/>
          <p14:tracePt t="44546" x="1193800" y="3621088"/>
          <p14:tracePt t="44562" x="1185863" y="3629025"/>
          <p14:tracePt t="44570" x="1176338" y="3638550"/>
          <p14:tracePt t="44819" x="1185863" y="3638550"/>
          <p14:tracePt t="44825" x="1212850" y="3638550"/>
          <p14:tracePt t="44834" x="1258888" y="3638550"/>
          <p14:tracePt t="44841" x="1312863" y="3638550"/>
          <p14:tracePt t="44849" x="1349375" y="3629025"/>
          <p14:tracePt t="44858" x="1376363" y="3629025"/>
          <p14:tracePt t="44865" x="1431925" y="3629025"/>
          <p14:tracePt t="44874" x="1476375" y="3629025"/>
          <p14:tracePt t="44882" x="1512888" y="3629025"/>
          <p14:tracePt t="44891" x="1531938" y="3629025"/>
          <p14:tracePt t="44898" x="1568450" y="3629025"/>
          <p14:tracePt t="44906" x="1576388" y="3629025"/>
          <p14:tracePt t="44915" x="1604963" y="3611563"/>
          <p14:tracePt t="44987" x="1622425" y="3611563"/>
          <p14:tracePt t="44993" x="1631950" y="3611563"/>
          <p14:tracePt t="45001" x="1658938" y="3611563"/>
          <p14:tracePt t="45010" x="1677988" y="3611563"/>
          <p14:tracePt t="45018" x="1731963" y="3611563"/>
          <p14:tracePt t="45026" x="1768475" y="3611563"/>
          <p14:tracePt t="45034" x="1814513" y="3611563"/>
          <p14:tracePt t="45043" x="1831975" y="3611563"/>
          <p14:tracePt t="45051" x="1860550" y="3602038"/>
          <p14:tracePt t="45059" x="1878013" y="3602038"/>
          <p14:tracePt t="45067" x="1895475" y="3592513"/>
          <p14:tracePt t="45075" x="1905000" y="3592513"/>
          <p14:tracePt t="45084" x="1914525" y="3584575"/>
          <p14:tracePt t="45092" x="1924050" y="3584575"/>
          <p14:tracePt t="45101" x="1941513" y="3565525"/>
          <p14:tracePt t="45114" x="1951038" y="3565525"/>
          <p14:tracePt t="45130" x="1960563" y="3565525"/>
          <p14:tracePt t="45147" x="1978025" y="3565525"/>
          <p14:tracePt t="45155" x="1997075" y="3565525"/>
          <p14:tracePt t="45171" x="2014538" y="3565525"/>
          <p14:tracePt t="45186" x="2033588" y="3584575"/>
          <p14:tracePt t="45195" x="2033588" y="3592513"/>
          <p14:tracePt t="45507" x="2033588" y="3602038"/>
          <p14:tracePt t="46374" x="2041525" y="3629025"/>
          <p14:tracePt t="46379" x="2051050" y="3638550"/>
          <p14:tracePt t="46387" x="2060575" y="3657600"/>
          <p14:tracePt t="46395" x="2070100" y="3665538"/>
          <p14:tracePt t="46873" x="2078038" y="3665538"/>
          <p14:tracePt t="46881" x="2097088" y="3665538"/>
          <p14:tracePt t="46890" x="2114550" y="3629025"/>
          <p14:tracePt t="46897" x="2133600" y="3611563"/>
          <p14:tracePt t="46906" x="2179638" y="3584575"/>
          <p14:tracePt t="46914" x="2187575" y="3575050"/>
          <p14:tracePt t="46922" x="2214563" y="3565525"/>
          <p14:tracePt t="46931" x="2233613" y="3556000"/>
          <p14:tracePt t="46938" x="2243138" y="3548063"/>
          <p14:tracePt t="46946" x="2260600" y="3538538"/>
          <p14:tracePt t="47006" x="2270125" y="3529013"/>
          <p14:tracePt t="47013" x="2279650" y="3502025"/>
          <p14:tracePt t="47027" x="2279650" y="3492500"/>
          <p14:tracePt t="47124" x="2279650" y="3502025"/>
          <p14:tracePt t="47132" x="2279650" y="3511550"/>
          <p14:tracePt t="47139" x="2279650" y="3529013"/>
          <p14:tracePt t="47148" x="2279650" y="3538538"/>
          <p14:tracePt t="47161" x="2279650" y="3548063"/>
          <p14:tracePt t="47314" x="2287588" y="3556000"/>
          <p14:tracePt t="47322" x="2316163" y="3556000"/>
          <p14:tracePt t="47329" x="2370138" y="3556000"/>
          <p14:tracePt t="47337" x="2416175" y="3556000"/>
          <p14:tracePt t="47345" x="2489200" y="3556000"/>
          <p14:tracePt t="47354" x="2543175" y="3565525"/>
          <p14:tracePt t="47365" x="2606675" y="3592513"/>
          <p14:tracePt t="47370" x="2662238" y="3592513"/>
          <p14:tracePt t="47377" x="2725738" y="3602038"/>
          <p14:tracePt t="47386" x="2781300" y="3611563"/>
          <p14:tracePt t="47393" x="2844800" y="3648075"/>
          <p14:tracePt t="47403" x="2889250" y="3665538"/>
          <p14:tracePt t="47409" x="2925763" y="3675063"/>
          <p14:tracePt t="47419" x="2962275" y="3694113"/>
          <p14:tracePt t="47426" x="2990850" y="3711575"/>
          <p14:tracePt t="47450" x="2998788" y="3711575"/>
          <p14:tracePt t="47762" x="3008313" y="3711575"/>
          <p14:tracePt t="47770" x="3008313" y="3702050"/>
          <p14:tracePt t="47778" x="3008313" y="3684588"/>
          <p14:tracePt t="47786" x="3008313" y="3675063"/>
          <p14:tracePt t="47802" x="3008313" y="3665538"/>
          <p14:tracePt t="47810" x="3008313" y="3657600"/>
          <p14:tracePt t="48059" x="3008313" y="3629025"/>
          <p14:tracePt t="48072" x="3027363" y="3611563"/>
          <p14:tracePt t="48075" x="3044825" y="3602038"/>
          <p14:tracePt t="48084" x="3081338" y="3602038"/>
          <p14:tracePt t="48090" x="3127375" y="3592513"/>
          <p14:tracePt t="48097" x="3171825" y="3584575"/>
          <p14:tracePt t="48106" x="3227388" y="3584575"/>
          <p14:tracePt t="48114" x="3300413" y="3584575"/>
          <p14:tracePt t="48121" x="3390900" y="3584575"/>
          <p14:tracePt t="48130" x="3482975" y="3584575"/>
          <p14:tracePt t="48137" x="3573463" y="3584575"/>
          <p14:tracePt t="48145" x="3656013" y="3584575"/>
          <p14:tracePt t="48156" x="3709988" y="3584575"/>
          <p14:tracePt t="48161" x="3746500" y="3592513"/>
          <p14:tracePt t="48274" x="3756025" y="3592513"/>
          <p14:tracePt t="48299" x="3746500" y="3575050"/>
          <p14:tracePt t="48316" x="3746500" y="3565525"/>
          <p14:tracePt t="48328" x="3738563" y="3565525"/>
          <p14:tracePt t="48331" x="3719513" y="3548063"/>
          <p14:tracePt t="48338" x="3709988" y="3538538"/>
          <p14:tracePt t="48353" x="3702050" y="3538538"/>
          <p14:tracePt t="48467" x="3692525" y="3538538"/>
          <p14:tracePt t="48473" x="3665538" y="3538538"/>
          <p14:tracePt t="48482" x="3646488" y="3538538"/>
          <p14:tracePt t="48491" x="3619500" y="3538538"/>
          <p14:tracePt t="48500" x="3582988" y="3538538"/>
          <p14:tracePt t="48509" x="3563938" y="3538538"/>
          <p14:tracePt t="48516" x="3536950" y="3538538"/>
          <p14:tracePt t="48522" x="3519488" y="3538538"/>
          <p14:tracePt t="48531" x="3509963" y="3538538"/>
          <p14:tracePt t="48538" x="3490913" y="3538538"/>
          <p14:tracePt t="48546" x="3482975" y="3538538"/>
          <p14:tracePt t="48627" x="3473450" y="3538538"/>
          <p14:tracePt t="48635" x="3463925" y="3538538"/>
          <p14:tracePt t="48643" x="3436938" y="3538538"/>
          <p14:tracePt t="48651" x="3390900" y="3538538"/>
          <p14:tracePt t="48659" x="3346450" y="3538538"/>
          <p14:tracePt t="48667" x="3336925" y="3538538"/>
          <p14:tracePt t="48674" x="3300413" y="3538538"/>
          <p14:tracePt t="48763" x="3290888" y="3538538"/>
          <p14:tracePt t="48773" x="3290888" y="3511550"/>
          <p14:tracePt t="48779" x="3281363" y="3492500"/>
          <p14:tracePt t="48787" x="3281363" y="3475038"/>
          <p14:tracePt t="48795" x="3281363" y="3465513"/>
          <p14:tracePt t="48803" x="3281363" y="3455988"/>
          <p14:tracePt t="48810" x="3281363" y="3446463"/>
          <p14:tracePt t="48818" x="3281363" y="3429000"/>
          <p14:tracePt t="48825" x="3281363" y="3419475"/>
          <p14:tracePt t="48924" x="3281363" y="3402013"/>
          <p14:tracePt t="48930" x="3281363" y="3375025"/>
          <p14:tracePt t="48939" x="3281363" y="3338513"/>
          <p14:tracePt t="48948" x="3281363" y="3302000"/>
          <p14:tracePt t="48958" x="3281363" y="3265488"/>
          <p14:tracePt t="48963" x="3290888" y="3219450"/>
          <p14:tracePt t="48971" x="3309938" y="3173413"/>
          <p14:tracePt t="48979" x="3346450" y="3127375"/>
          <p14:tracePt t="48988" x="3373438" y="3082925"/>
          <p14:tracePt t="48995" x="3382963" y="3054350"/>
          <p14:tracePt t="49003" x="3427413" y="3017838"/>
          <p14:tracePt t="49010" x="3436938" y="3000375"/>
          <p14:tracePt t="49018" x="3455988" y="2982913"/>
          <p14:tracePt t="49026" x="3463925" y="2973388"/>
          <p14:tracePt t="49034" x="3482975" y="2946400"/>
          <p14:tracePt t="49050" x="3490913" y="2946400"/>
          <p14:tracePt t="49074" x="3500438" y="2936875"/>
          <p14:tracePt t="49090" x="3509963" y="2936875"/>
          <p14:tracePt t="49099" x="3556000" y="2927350"/>
          <p14:tracePt t="49106" x="3582988" y="2909888"/>
          <p14:tracePt t="49116" x="3600450" y="2909888"/>
          <p14:tracePt t="49125" x="3656013" y="2900363"/>
          <p14:tracePt t="49129" x="3702050" y="2881313"/>
          <p14:tracePt t="49138" x="3746500" y="2881313"/>
          <p14:tracePt t="49146" x="3775075" y="2881313"/>
          <p14:tracePt t="49154" x="3802063" y="2881313"/>
          <p14:tracePt t="49161" x="3819525" y="2881313"/>
          <p14:tracePt t="49169" x="3838575" y="2881313"/>
          <p14:tracePt t="49182" x="3856038" y="2881313"/>
          <p14:tracePt t="49186" x="3865563" y="2881313"/>
          <p14:tracePt t="49209" x="3875088" y="2881313"/>
          <p14:tracePt t="49298" x="3902075" y="2900363"/>
          <p14:tracePt t="49314" x="3902075" y="2936875"/>
          <p14:tracePt t="49322" x="3902075" y="2954338"/>
          <p14:tracePt t="49330" x="3911600" y="3000375"/>
          <p14:tracePt t="49338" x="3938588" y="3073400"/>
          <p14:tracePt t="49346" x="3938588" y="3082925"/>
          <p14:tracePt t="49355" x="3938588" y="3127375"/>
          <p14:tracePt t="49362" x="3956050" y="3163888"/>
          <p14:tracePt t="49371" x="3965575" y="3200400"/>
          <p14:tracePt t="49379" x="3965575" y="3219450"/>
          <p14:tracePt t="49388" x="3975100" y="3265488"/>
          <p14:tracePt t="49393" x="3992563" y="3282950"/>
          <p14:tracePt t="49418" x="4002088" y="3309938"/>
          <p14:tracePt t="49474" x="4002088" y="3319463"/>
          <p14:tracePt t="49490" x="4002088" y="3328988"/>
          <p14:tracePt t="49498" x="4002088" y="3346450"/>
          <p14:tracePt t="49523" x="4002088" y="3355975"/>
          <p14:tracePt t="49529" x="4002088" y="3365500"/>
          <p14:tracePt t="49538" x="4002088" y="3382963"/>
          <p14:tracePt t="49545" x="4002088" y="3392488"/>
          <p14:tracePt t="49562" x="4002088" y="3411538"/>
          <p14:tracePt t="49570" x="4002088" y="3429000"/>
          <p14:tracePt t="49594" x="4002088" y="3438525"/>
          <p14:tracePt t="49602" x="4002088" y="3446463"/>
          <p14:tracePt t="49610" x="4002088" y="3455988"/>
          <p14:tracePt t="49620" x="4002088" y="3465513"/>
          <p14:tracePt t="49625" x="3992563" y="3475038"/>
          <p14:tracePt t="49634" x="3992563" y="3482975"/>
          <p14:tracePt t="49641" x="3984625" y="3482975"/>
          <p14:tracePt t="49650" x="3975100" y="3492500"/>
          <p14:tracePt t="49658" x="3948113" y="3538538"/>
          <p14:tracePt t="49666" x="3929063" y="3548063"/>
          <p14:tracePt t="49674" x="3902075" y="3565525"/>
          <p14:tracePt t="49682" x="3892550" y="3565525"/>
          <p14:tracePt t="49690" x="3865563" y="3575050"/>
          <p14:tracePt t="49697" x="3856038" y="3575050"/>
          <p14:tracePt t="49707" x="3829050" y="3584575"/>
          <p14:tracePt t="49716" x="3819525" y="3592513"/>
          <p14:tracePt t="49725" x="3792538" y="3602038"/>
          <p14:tracePt t="49732" x="3775075" y="3621088"/>
          <p14:tracePt t="49740" x="3765550" y="3621088"/>
          <p14:tracePt t="49748" x="3756025" y="3629025"/>
          <p14:tracePt t="49754" x="3746500" y="3638550"/>
          <p14:tracePt t="49762" x="3738563" y="3638550"/>
          <p14:tracePt t="49771" x="3709988" y="3657600"/>
          <p14:tracePt t="49778" x="3702050" y="3657600"/>
          <p14:tracePt t="49786" x="3692525" y="3665538"/>
          <p14:tracePt t="49810" x="3683000" y="3665538"/>
          <p14:tracePt t="49826" x="3656013" y="3665538"/>
          <p14:tracePt t="49835" x="3646488" y="3665538"/>
          <p14:tracePt t="49842" x="3609975" y="3665538"/>
          <p14:tracePt t="49851" x="3582988" y="3665538"/>
          <p14:tracePt t="49858" x="3556000" y="3665538"/>
          <p14:tracePt t="49866" x="3509963" y="3657600"/>
          <p14:tracePt t="49874" x="3482975" y="3629025"/>
          <p14:tracePt t="49882" x="3463925" y="3611563"/>
          <p14:tracePt t="49890" x="3446463" y="3602038"/>
          <p14:tracePt t="49898" x="3409950" y="3584575"/>
          <p14:tracePt t="49906" x="3382963" y="3556000"/>
          <p14:tracePt t="49914" x="3363913" y="3529013"/>
          <p14:tracePt t="49921" x="3346450" y="3511550"/>
          <p14:tracePt t="49930" x="3336925" y="3502025"/>
          <p14:tracePt t="49937" x="3327400" y="3502025"/>
          <p14:tracePt t="50012" x="3327400" y="3482975"/>
          <p14:tracePt t="50019" x="3327400" y="3465513"/>
          <p14:tracePt t="50027" x="3309938" y="3438525"/>
          <p14:tracePt t="50035" x="3309938" y="3419475"/>
          <p14:tracePt t="50043" x="3300413" y="3402013"/>
          <p14:tracePt t="50053" x="3300413" y="3382963"/>
          <p14:tracePt t="50058" x="3300413" y="3338513"/>
          <p14:tracePt t="50066" x="3300413" y="3319463"/>
          <p14:tracePt t="50074" x="3300413" y="3282950"/>
          <p14:tracePt t="50082" x="3300413" y="3265488"/>
          <p14:tracePt t="50090" x="3300413" y="3236913"/>
          <p14:tracePt t="50098" x="3300413" y="3219450"/>
          <p14:tracePt t="50106" x="3300413" y="3200400"/>
          <p14:tracePt t="50115" x="3300413" y="3182938"/>
          <p14:tracePt t="50121" x="3300413" y="3173413"/>
          <p14:tracePt t="50131" x="3300413" y="3146425"/>
          <p14:tracePt t="50138" x="3300413" y="3136900"/>
          <p14:tracePt t="50147" x="3317875" y="3100388"/>
          <p14:tracePt t="50156" x="3317875" y="3090863"/>
          <p14:tracePt t="50163" x="3336925" y="3073400"/>
          <p14:tracePt t="50187" x="3409950" y="3009900"/>
          <p14:tracePt t="50196" x="3436938" y="2982913"/>
          <p14:tracePt t="50203" x="3482975" y="2973388"/>
          <p14:tracePt t="50211" x="3509963" y="2954338"/>
          <p14:tracePt t="50221" x="3527425" y="2954338"/>
          <p14:tracePt t="50227" x="3546475" y="2954338"/>
          <p14:tracePt t="50235" x="3582988" y="2946400"/>
          <p14:tracePt t="50243" x="3609975" y="2946400"/>
          <p14:tracePt t="50251" x="3636963" y="2946400"/>
          <p14:tracePt t="50259" x="3673475" y="2946400"/>
          <p14:tracePt t="50268" x="3729038" y="2946400"/>
          <p14:tracePt t="50276" x="3765550" y="2946400"/>
          <p14:tracePt t="50282" x="3792538" y="2946400"/>
          <p14:tracePt t="50291" x="3829050" y="2946400"/>
          <p14:tracePt t="50300" x="3846513" y="2946400"/>
          <p14:tracePt t="50307" x="3875088" y="2946400"/>
          <p14:tracePt t="50317" x="3892550" y="2946400"/>
          <p14:tracePt t="50323" x="3929063" y="2946400"/>
          <p14:tracePt t="50338" x="3948113" y="2946400"/>
          <p14:tracePt t="50354" x="3956050" y="2954338"/>
          <p14:tracePt t="50362" x="3984625" y="2973388"/>
          <p14:tracePt t="50378" x="3992563" y="2990850"/>
          <p14:tracePt t="50386" x="4002088" y="3009900"/>
          <p14:tracePt t="50394" x="4021138" y="3036888"/>
          <p14:tracePt t="50402" x="4021138" y="3054350"/>
          <p14:tracePt t="50410" x="4021138" y="3082925"/>
          <p14:tracePt t="50418" x="4029075" y="3100388"/>
          <p14:tracePt t="50426" x="4029075" y="3119438"/>
          <p14:tracePt t="50435" x="4029075" y="3136900"/>
          <p14:tracePt t="50444" x="4029075" y="3146425"/>
          <p14:tracePt t="50450" x="4029075" y="3163888"/>
          <p14:tracePt t="50490" x="4029075" y="3173413"/>
          <p14:tracePt t="50521" x="4029075" y="3200400"/>
          <p14:tracePt t="50530" x="4029075" y="3209925"/>
          <p14:tracePt t="50537" x="4021138" y="3228975"/>
          <p14:tracePt t="50545" x="4011613" y="3273425"/>
          <p14:tracePt t="50553" x="3992563" y="3292475"/>
          <p14:tracePt t="50562" x="3965575" y="3338513"/>
          <p14:tracePt t="50569" x="3956050" y="3365500"/>
          <p14:tracePt t="50578" x="3919538" y="3411538"/>
          <p14:tracePt t="50586" x="3911600" y="3429000"/>
          <p14:tracePt t="50594" x="3883025" y="3455988"/>
          <p14:tracePt t="50602" x="3875088" y="3492500"/>
          <p14:tracePt t="50609" x="3865563" y="3511550"/>
          <p14:tracePt t="50619" x="3846513" y="3538538"/>
          <p14:tracePt t="50625" x="3819525" y="3556000"/>
          <p14:tracePt t="50634" x="3802063" y="3584575"/>
          <p14:tracePt t="50641" x="3783013" y="3611563"/>
          <p14:tracePt t="50650" x="3765550" y="3629025"/>
          <p14:tracePt t="50657" x="3746500" y="3648075"/>
          <p14:tracePt t="50666" x="3729038" y="3657600"/>
          <p14:tracePt t="50674" x="3709988" y="3675063"/>
          <p14:tracePt t="50682" x="3702050" y="3684588"/>
          <p14:tracePt t="50698" x="3692525" y="3694113"/>
          <p14:tracePt t="50771" x="3656013" y="3694113"/>
          <p14:tracePt t="50778" x="3619500" y="3665538"/>
          <p14:tracePt t="50794" x="3609975" y="3665538"/>
          <p14:tracePt t="50810" x="3600450" y="3665538"/>
          <p14:tracePt t="51027" x="3582988" y="3657600"/>
          <p14:tracePt t="51035" x="3556000" y="3611563"/>
          <p14:tracePt t="51043" x="3509963" y="3556000"/>
          <p14:tracePt t="51051" x="3473450" y="3529013"/>
          <p14:tracePt t="51059" x="3463925" y="3502025"/>
          <p14:tracePt t="51068" x="3427413" y="3429000"/>
          <p14:tracePt t="51075" x="3419475" y="3392488"/>
          <p14:tracePt t="51084" x="3409950" y="3338513"/>
          <p14:tracePt t="51090" x="3409950" y="3302000"/>
          <p14:tracePt t="51099" x="3400425" y="3236913"/>
          <p14:tracePt t="51106" x="3382963" y="3219450"/>
          <p14:tracePt t="51114" x="3382963" y="3182938"/>
          <p14:tracePt t="51122" x="3382963" y="3163888"/>
          <p14:tracePt t="51134" x="3382963" y="3146425"/>
          <p14:tracePt t="51137" x="3382963" y="3136900"/>
          <p14:tracePt t="51227" x="3373438" y="3127375"/>
          <p14:tracePt t="51237" x="3373438" y="3119438"/>
          <p14:tracePt t="51244" x="3373438" y="3100388"/>
          <p14:tracePt t="51252" x="3373438" y="3090863"/>
          <p14:tracePt t="51259" x="3373438" y="3082925"/>
          <p14:tracePt t="51267" x="3373438" y="3063875"/>
          <p14:tracePt t="51275" x="3373438" y="3054350"/>
          <p14:tracePt t="51282" x="3373438" y="3046413"/>
          <p14:tracePt t="51300" x="3373438" y="3036888"/>
          <p14:tracePt t="51307" x="3373438" y="3027363"/>
          <p14:tracePt t="51348" x="3373438" y="3017838"/>
          <p14:tracePt t="51355" x="3382963" y="3000375"/>
          <p14:tracePt t="51366" x="3409950" y="2990850"/>
          <p14:tracePt t="51372" x="3455988" y="2954338"/>
          <p14:tracePt t="51379" x="3500438" y="2946400"/>
          <p14:tracePt t="51387" x="3573463" y="2900363"/>
          <p14:tracePt t="51399" x="3619500" y="2890838"/>
          <p14:tracePt t="51403" x="3683000" y="2873375"/>
          <p14:tracePt t="51410" x="3746500" y="2844800"/>
          <p14:tracePt t="51419" x="3775075" y="2844800"/>
          <p14:tracePt t="51426" x="3810000" y="2844800"/>
          <p14:tracePt t="51434" x="3829050" y="2844800"/>
          <p14:tracePt t="51441" x="3875088" y="2844800"/>
          <p14:tracePt t="51449" x="3892550" y="2844800"/>
          <p14:tracePt t="51458" x="3929063" y="2844800"/>
          <p14:tracePt t="51466" x="3975100" y="2881313"/>
          <p14:tracePt t="51474" x="4048125" y="2936875"/>
          <p14:tracePt t="51481" x="4075113" y="2963863"/>
          <p14:tracePt t="51490" x="4094163" y="2982913"/>
          <p14:tracePt t="51499" x="4111625" y="3000375"/>
          <p14:tracePt t="51506" x="4121150" y="3009900"/>
          <p14:tracePt t="51514" x="4121150" y="3017838"/>
          <p14:tracePt t="51521" x="4121150" y="3036888"/>
          <p14:tracePt t="51596" x="4121150" y="3054350"/>
          <p14:tracePt t="51603" x="4121150" y="3063875"/>
          <p14:tracePt t="51611" x="4094163" y="3090863"/>
          <p14:tracePt t="51619" x="4065588" y="3109913"/>
          <p14:tracePt t="51627" x="4021138" y="3146425"/>
          <p14:tracePt t="51636" x="3984625" y="3163888"/>
          <p14:tracePt t="51642" x="3911600" y="3200400"/>
          <p14:tracePt t="51651" x="3892550" y="3209925"/>
          <p14:tracePt t="51658" x="3846513" y="3236913"/>
          <p14:tracePt t="51667" x="3819525" y="3255963"/>
          <p14:tracePt t="51683" x="3810000" y="3265488"/>
          <p14:tracePt t="51691" x="3792538" y="3273425"/>
          <p14:tracePt t="51707" x="3783013" y="3273425"/>
          <p14:tracePt t="51717" x="3775075" y="3282950"/>
          <p14:tracePt t="51739" x="3765550" y="3302000"/>
          <p14:tracePt t="51749" x="3765550" y="3309938"/>
          <p14:tracePt t="51766" x="3765550" y="3328988"/>
          <p14:tracePt t="52218" x="3756025" y="3338513"/>
          <p14:tracePt t="52813" x="3746500" y="3346450"/>
          <p14:tracePt t="52891" x="3746500" y="3338513"/>
          <p14:tracePt t="52898" x="3746500" y="3302000"/>
          <p14:tracePt t="52915" x="3746500" y="3292475"/>
          <p14:tracePt t="53041" x="3738563" y="3255963"/>
          <p14:tracePt t="53052" x="3729038" y="3236913"/>
          <p14:tracePt t="53068" x="3719513" y="3192463"/>
          <p14:tracePt t="53076" x="3709988" y="3173413"/>
          <p14:tracePt t="53083" x="3692525" y="3146425"/>
          <p14:tracePt t="53091" x="3683000" y="3136900"/>
          <p14:tracePt t="53100" x="3665538" y="3100388"/>
          <p14:tracePt t="53106" x="3646488" y="3082925"/>
          <p14:tracePt t="53115" x="3636963" y="3054350"/>
          <p14:tracePt t="53122" x="3609975" y="3036888"/>
          <p14:tracePt t="53131" x="3609975" y="3027363"/>
          <p14:tracePt t="53138" x="3582988" y="3000375"/>
          <p14:tracePt t="53146" x="3573463" y="3000375"/>
          <p14:tracePt t="53153" x="3546475" y="2982913"/>
          <p14:tracePt t="53162" x="3536950" y="2973388"/>
          <p14:tracePt t="53170" x="3527425" y="2963863"/>
          <p14:tracePt t="53177" x="3519488" y="2954338"/>
          <p14:tracePt t="53201" x="3500438" y="2946400"/>
          <p14:tracePt t="53202" x="3473450" y="2946400"/>
          <p14:tracePt t="53211" x="3446463" y="2927350"/>
          <p14:tracePt t="53219" x="3436938" y="2927350"/>
          <p14:tracePt t="53227" x="3419475" y="2927350"/>
          <p14:tracePt t="53237" x="3409950" y="2927350"/>
          <p14:tracePt t="53243" x="3382963" y="2927350"/>
          <p14:tracePt t="53251" x="3373438" y="2927350"/>
          <p14:tracePt t="53259" x="3354388" y="2927350"/>
          <p14:tracePt t="53268" x="3336925" y="2927350"/>
          <p14:tracePt t="53275" x="3300413" y="2927350"/>
          <p14:tracePt t="53283" x="3281363" y="2927350"/>
          <p14:tracePt t="53291" x="3244850" y="2936875"/>
          <p14:tracePt t="53300" x="3227388" y="2936875"/>
          <p14:tracePt t="53307" x="3208338" y="2946400"/>
          <p14:tracePt t="53316" x="3190875" y="2963863"/>
          <p14:tracePt t="53323" x="3181350" y="2963863"/>
          <p14:tracePt t="53334" x="3154363" y="2982913"/>
          <p14:tracePt t="53339" x="3144838" y="2990850"/>
          <p14:tracePt t="53348" x="3117850" y="3009900"/>
          <p14:tracePt t="53353" x="3100388" y="3027363"/>
          <p14:tracePt t="53361" x="3090863" y="3036888"/>
          <p14:tracePt t="53369" x="3063875" y="3063875"/>
          <p14:tracePt t="53378" x="3054350" y="3073400"/>
          <p14:tracePt t="53386" x="3044825" y="3082925"/>
          <p14:tracePt t="53394" x="3027363" y="3100388"/>
          <p14:tracePt t="53402" x="3027363" y="3109913"/>
          <p14:tracePt t="54101" x="3027363" y="3146425"/>
          <p14:tracePt t="54107" x="3044825" y="3182938"/>
          <p14:tracePt t="54115" x="3081338" y="3219450"/>
          <p14:tracePt t="54123" x="3090863" y="3236913"/>
          <p14:tracePt t="54133" x="3100388" y="3255963"/>
          <p14:tracePt t="54140" x="3100388" y="3282950"/>
          <p14:tracePt t="54148" x="3117850" y="3302000"/>
          <p14:tracePt t="54243" x="3117850" y="3309938"/>
          <p14:tracePt t="54259" x="3117850" y="3338513"/>
          <p14:tracePt t="54268" x="3117850" y="3346450"/>
          <p14:tracePt t="54275" x="3117850" y="3365500"/>
          <p14:tracePt t="54285" x="3117850" y="3382963"/>
          <p14:tracePt t="54292" x="3100388" y="3402013"/>
          <p14:tracePt t="54297" x="3090863" y="3411538"/>
          <p14:tracePt t="54306" x="3071813" y="3429000"/>
          <p14:tracePt t="54411" x="3035300" y="3446463"/>
          <p14:tracePt t="54419" x="3017838" y="3455988"/>
          <p14:tracePt t="54428" x="2971800" y="3492500"/>
          <p14:tracePt t="54438" x="2935288" y="3502025"/>
          <p14:tracePt t="54444" x="2898775" y="3511550"/>
          <p14:tracePt t="54450" x="2844800" y="3548063"/>
          <p14:tracePt t="54458" x="2798763" y="3556000"/>
          <p14:tracePt t="54466" x="2771775" y="3556000"/>
          <p14:tracePt t="54474" x="2762250" y="3556000"/>
          <p14:tracePt t="54482" x="2744788" y="3565525"/>
          <p14:tracePt t="54556" x="2735263" y="3538538"/>
          <p14:tracePt t="54563" x="2725738" y="3529013"/>
          <p14:tracePt t="54571" x="2708275" y="3511550"/>
          <p14:tracePt t="54588" x="2698750" y="3492500"/>
          <p14:tracePt t="54595" x="2689225" y="3455988"/>
          <p14:tracePt t="54603" x="2671763" y="3438525"/>
          <p14:tracePt t="54611" x="2662238" y="3429000"/>
          <p14:tracePt t="54619" x="2635250" y="3402013"/>
          <p14:tracePt t="54635" x="2625725" y="3375025"/>
          <p14:tracePt t="54650" x="2625725" y="3365500"/>
          <p14:tracePt t="54658" x="2625725" y="3355975"/>
          <p14:tracePt t="54666" x="2625725" y="3338513"/>
          <p14:tracePt t="54682" x="2625725" y="3319463"/>
          <p14:tracePt t="54698" x="2625725" y="3309938"/>
          <p14:tracePt t="54706" x="2625725" y="3292475"/>
          <p14:tracePt t="54722" x="2635250" y="3282950"/>
          <p14:tracePt t="54731" x="2635250" y="3273425"/>
          <p14:tracePt t="54738" x="2662238" y="3265488"/>
          <p14:tracePt t="54754" x="2679700" y="3246438"/>
          <p14:tracePt t="54762" x="2698750" y="3236913"/>
          <p14:tracePt t="54770" x="2708275" y="3228975"/>
          <p14:tracePt t="54778" x="2716213" y="3228975"/>
          <p14:tracePt t="54786" x="2725738" y="3219450"/>
          <p14:tracePt t="54803" x="2744788" y="3219450"/>
          <p14:tracePt t="54963" x="2752725" y="3219450"/>
          <p14:tracePt t="54973" x="2771775" y="3219450"/>
          <p14:tracePt t="54979" x="2798763" y="3246438"/>
          <p14:tracePt t="54988" x="2862263" y="3273425"/>
          <p14:tracePt t="54995" x="2944813" y="3319463"/>
          <p14:tracePt t="55005" x="2990850" y="3338513"/>
          <p14:tracePt t="55010" x="3063875" y="3382963"/>
          <p14:tracePt t="55019" x="3163888" y="3419475"/>
          <p14:tracePt t="55026" x="3263900" y="3446463"/>
          <p14:tracePt t="55034" x="3354388" y="3475038"/>
          <p14:tracePt t="55042" x="3409950" y="3475038"/>
          <p14:tracePt t="55050" x="3509963" y="3475038"/>
          <p14:tracePt t="55058" x="3563938" y="3475038"/>
          <p14:tracePt t="55066" x="3592513" y="3475038"/>
          <p14:tracePt t="55073" x="3619500" y="3475038"/>
          <p14:tracePt t="55081" x="3656013" y="3446463"/>
          <p14:tracePt t="55090" x="3673475" y="3402013"/>
          <p14:tracePt t="55098" x="3702050" y="3355975"/>
          <p14:tracePt t="55106" x="3709988" y="3292475"/>
          <p14:tracePt t="55113" x="3729038" y="3265488"/>
          <p14:tracePt t="55122" x="3738563" y="3236913"/>
          <p14:tracePt t="55130" x="3738563" y="3219450"/>
          <p14:tracePt t="55138" x="3746500" y="3182938"/>
          <p14:tracePt t="55146" x="3746500" y="3173413"/>
          <p14:tracePt t="55154" x="3756025" y="3173413"/>
          <p14:tracePt t="55442" x="3756025" y="3146425"/>
          <p14:tracePt t="55450" x="3746500" y="3127375"/>
          <p14:tracePt t="55457" x="3692525" y="3109913"/>
          <p14:tracePt t="55466" x="3609975" y="3082925"/>
          <p14:tracePt t="55474" x="3536950" y="3063875"/>
          <p14:tracePt t="55482" x="3455988" y="3046413"/>
          <p14:tracePt t="55489" x="3363913" y="3017838"/>
          <p14:tracePt t="55498" x="3300413" y="3017838"/>
          <p14:tracePt t="55506" x="3244850" y="3009900"/>
          <p14:tracePt t="55514" x="3217863" y="3009900"/>
          <p14:tracePt t="55522" x="3190875" y="3009900"/>
          <p14:tracePt t="55531" x="3181350" y="3009900"/>
          <p14:tracePt t="55539" x="3171825" y="3009900"/>
          <p14:tracePt t="55570" x="3154363" y="3009900"/>
          <p14:tracePt t="55586" x="3127375" y="3009900"/>
          <p14:tracePt t="55594" x="3108325" y="3009900"/>
          <p14:tracePt t="55602" x="3100388" y="3017838"/>
          <p14:tracePt t="55714" x="3081338" y="3036888"/>
          <p14:tracePt t="55722" x="3081338" y="3054350"/>
          <p14:tracePt t="55738" x="3081338" y="3082925"/>
          <p14:tracePt t="55747" x="3081338" y="3090863"/>
          <p14:tracePt t="55755" x="3081338" y="3109913"/>
          <p14:tracePt t="55765" x="3081338" y="3127375"/>
          <p14:tracePt t="55772" x="3100388" y="3136900"/>
          <p14:tracePt t="55779" x="3154363" y="3146425"/>
          <p14:tracePt t="55787" x="3217863" y="3146425"/>
          <p14:tracePt t="55795" x="3290888" y="3146425"/>
          <p14:tracePt t="55803" x="3400425" y="3146425"/>
          <p14:tracePt t="55811" x="3473450" y="3146425"/>
          <p14:tracePt t="55821" x="3546475" y="3146425"/>
          <p14:tracePt t="55827" x="3636963" y="3146425"/>
          <p14:tracePt t="55836" x="3719513" y="3146425"/>
          <p14:tracePt t="55843" x="3792538" y="3119438"/>
          <p14:tracePt t="55851" x="3875088" y="3109913"/>
          <p14:tracePt t="55859" x="3965575" y="3082925"/>
          <p14:tracePt t="55868" x="4029075" y="3054350"/>
          <p14:tracePt t="55874" x="4075113" y="3046413"/>
          <p14:tracePt t="55884" x="4111625" y="3036888"/>
          <p14:tracePt t="55890" x="4129088" y="3017838"/>
          <p14:tracePt t="55899" x="4148138" y="3009900"/>
          <p14:tracePt t="55915" x="4157663" y="3009900"/>
          <p14:tracePt t="56019" x="4165600" y="3009900"/>
          <p14:tracePt t="56027" x="4165600" y="3017838"/>
          <p14:tracePt t="56035" x="4165600" y="3046413"/>
          <p14:tracePt t="56043" x="4165600" y="3073400"/>
          <p14:tracePt t="56051" x="4165600" y="3100388"/>
          <p14:tracePt t="56059" x="4165600" y="3119438"/>
          <p14:tracePt t="56067" x="4165600" y="3155950"/>
          <p14:tracePt t="56083" x="4165600" y="3163888"/>
          <p14:tracePt t="56155" x="4184650" y="3163888"/>
          <p14:tracePt t="56164" x="4194175" y="3155950"/>
          <p14:tracePt t="56212" x="4202113" y="3155950"/>
          <p14:tracePt t="56219" x="4238625" y="3155950"/>
          <p14:tracePt t="56228" x="4267200" y="3155950"/>
          <p14:tracePt t="56236" x="4321175" y="3163888"/>
          <p14:tracePt t="56243" x="4403725" y="3192463"/>
          <p14:tracePt t="56250" x="4494213" y="3236913"/>
          <p14:tracePt t="56258" x="4586288" y="3292475"/>
          <p14:tracePt t="56266" x="4659313" y="3319463"/>
          <p14:tracePt t="56274" x="4722813" y="3355975"/>
          <p14:tracePt t="56283" x="4749800" y="3365500"/>
          <p14:tracePt t="56290" x="4795838" y="3375025"/>
          <p14:tracePt t="56299" x="4822825" y="3375025"/>
          <p14:tracePt t="56322" x="4832350" y="3375025"/>
          <p14:tracePt t="56331" x="4849813" y="3365500"/>
          <p14:tracePt t="56338" x="4859338" y="3346450"/>
          <p14:tracePt t="56346" x="4859338" y="3309938"/>
          <p14:tracePt t="56354" x="4859338" y="3265488"/>
          <p14:tracePt t="56362" x="4876800" y="3219450"/>
          <p14:tracePt t="56369" x="4876800" y="3200400"/>
          <p14:tracePt t="56378" x="4876800" y="3173413"/>
          <p14:tracePt t="56386" x="4876800" y="3155950"/>
          <p14:tracePt t="56394" x="4876800" y="3146425"/>
          <p14:tracePt t="56402" x="4876800" y="3136900"/>
          <p14:tracePt t="56457" x="4876800" y="3155950"/>
          <p14:tracePt t="56466" x="4876800" y="3200400"/>
          <p14:tracePt t="56474" x="4876800" y="3219450"/>
          <p14:tracePt t="56482" x="4876800" y="3246438"/>
          <p14:tracePt t="56490" x="4876800" y="3265488"/>
          <p14:tracePt t="56498" x="4876800" y="3292475"/>
          <p14:tracePt t="56506" x="4876800" y="3302000"/>
          <p14:tracePt t="56514" x="4876800" y="3309938"/>
          <p14:tracePt t="56522" x="4876800" y="3319463"/>
          <p14:tracePt t="56611" x="4886325" y="3319463"/>
          <p14:tracePt t="56627" x="4895850" y="3319463"/>
          <p14:tracePt t="56635" x="4922838" y="3319463"/>
          <p14:tracePt t="56643" x="4922838" y="3309938"/>
          <p14:tracePt t="56654" x="4941888" y="3292475"/>
          <p14:tracePt t="56658" x="4949825" y="3282950"/>
          <p14:tracePt t="56666" x="4978400" y="3273425"/>
          <p14:tracePt t="56674" x="4995863" y="3255963"/>
          <p14:tracePt t="56682" x="5022850" y="3246438"/>
          <p14:tracePt t="56690" x="5078413" y="3236913"/>
          <p14:tracePt t="56699" x="5122863" y="3236913"/>
          <p14:tracePt t="56706" x="5168900" y="3200400"/>
          <p14:tracePt t="56713" x="5224463" y="3200400"/>
          <p14:tracePt t="56722" x="5251450" y="3200400"/>
          <p14:tracePt t="56731" x="5297488" y="3200400"/>
          <p14:tracePt t="56737" x="5324475" y="3200400"/>
          <p14:tracePt t="56748" x="5341938" y="3200400"/>
          <p14:tracePt t="56754" x="5368925" y="3200400"/>
          <p14:tracePt t="56762" x="5378450" y="3209925"/>
          <p14:tracePt t="56769" x="5387975" y="3219450"/>
          <p14:tracePt t="56778" x="5397500" y="3236913"/>
          <p14:tracePt t="58490" x="5314950" y="3255963"/>
          <p14:tracePt t="58498" x="5151438" y="3273425"/>
          <p14:tracePt t="58506" x="4913313" y="3319463"/>
          <p14:tracePt t="58514" x="4659313" y="3375025"/>
          <p14:tracePt t="58522" x="4403725" y="3455988"/>
          <p14:tracePt t="58532" x="4129088" y="3548063"/>
          <p14:tracePt t="58538" x="3865563" y="3621088"/>
          <p14:tracePt t="58549" x="3636963" y="3711575"/>
          <p14:tracePt t="58554" x="3482975" y="3775075"/>
          <p14:tracePt t="58565" x="3346450" y="3848100"/>
          <p14:tracePt t="58569" x="3236913" y="3875088"/>
          <p14:tracePt t="58580" x="3208338" y="3884613"/>
          <p14:tracePt t="58586" x="3200400" y="3884613"/>
          <p14:tracePt t="58851" x="3190875" y="3884613"/>
          <p14:tracePt t="58859" x="3163888" y="3911600"/>
          <p14:tracePt t="58867" x="3154363" y="3911600"/>
          <p14:tracePt t="58873" x="3144838" y="3911600"/>
          <p14:tracePt t="58881" x="3136900" y="3921125"/>
          <p14:tracePt t="58899" x="3127375" y="3921125"/>
          <p14:tracePt t="58907" x="3117850" y="3921125"/>
          <p14:tracePt t="58923" x="3100388" y="3921125"/>
          <p14:tracePt t="58930" x="3090863" y="3930650"/>
          <p14:tracePt t="58938" x="3071813" y="3930650"/>
          <p14:tracePt t="58949" x="3063875" y="3930650"/>
          <p14:tracePt t="58953" x="3035300" y="3930650"/>
          <p14:tracePt t="58970" x="3027363" y="3930650"/>
          <p14:tracePt t="58978" x="2998788" y="3948113"/>
          <p14:tracePt t="58985" x="2971800" y="3948113"/>
          <p14:tracePt t="58994" x="2935288" y="3957638"/>
          <p14:tracePt t="59002" x="2898775" y="3957638"/>
          <p14:tracePt t="59011" x="2871788" y="3957638"/>
          <p14:tracePt t="59019" x="2825750" y="3967163"/>
          <p14:tracePt t="59027" x="2798763" y="3967163"/>
          <p14:tracePt t="59035" x="2781300" y="3967163"/>
          <p14:tracePt t="59043" x="2762250" y="3976688"/>
          <p14:tracePt t="59283" x="2798763" y="3957638"/>
          <p14:tracePt t="59291" x="2825750" y="3940175"/>
          <p14:tracePt t="59298" x="2881313" y="3921125"/>
          <p14:tracePt t="59309" x="2944813" y="3884613"/>
          <p14:tracePt t="59314" x="2981325" y="3857625"/>
          <p14:tracePt t="59322" x="3027363" y="3830638"/>
          <p14:tracePt t="59330" x="3054350" y="3821113"/>
          <p14:tracePt t="59337" x="3100388" y="3784600"/>
          <p14:tracePt t="59347" x="3117850" y="3775075"/>
          <p14:tracePt t="59883" x="3127375" y="3775075"/>
          <p14:tracePt t="59891" x="3127375" y="3784600"/>
          <p14:tracePt t="59898" x="3127375" y="3794125"/>
          <p14:tracePt t="59907" x="3127375" y="3803650"/>
          <p14:tracePt t="59916" x="3127375" y="3811588"/>
          <p14:tracePt t="59923" x="3136900" y="3821113"/>
          <p14:tracePt t="59948" x="3144838" y="3830638"/>
          <p14:tracePt t="59963" x="3154363" y="3840163"/>
          <p14:tracePt t="59987" x="3154363" y="3848100"/>
          <p14:tracePt t="60003" x="3163888" y="3857625"/>
          <p14:tracePt t="60171" x="3217863" y="3857625"/>
          <p14:tracePt t="60181" x="3273425" y="3857625"/>
          <p14:tracePt t="60187" x="3346450" y="3848100"/>
          <p14:tracePt t="60198" x="3390900" y="3840163"/>
          <p14:tracePt t="60203" x="3455988" y="3803650"/>
          <p14:tracePt t="60210" x="3463925" y="3794125"/>
          <p14:tracePt t="60218" x="3473450" y="3784600"/>
          <p14:tracePt t="60226" x="3482975" y="3775075"/>
          <p14:tracePt t="60557" x="3500438" y="3775075"/>
          <p14:tracePt t="60563" x="3556000" y="3775075"/>
          <p14:tracePt t="60571" x="3646488" y="3775075"/>
          <p14:tracePt t="60579" x="3719513" y="3775075"/>
          <p14:tracePt t="60588" x="3783013" y="3775075"/>
          <p14:tracePt t="60595" x="3819525" y="3775075"/>
          <p14:tracePt t="60603" x="3856038" y="3803650"/>
          <p14:tracePt t="60611" x="3875088" y="3811588"/>
          <p14:tracePt t="60725" x="3883025" y="3811588"/>
          <p14:tracePt t="60732" x="3919538" y="3811588"/>
          <p14:tracePt t="60741" x="3938588" y="3811588"/>
          <p14:tracePt t="60750" x="3984625" y="3811588"/>
          <p14:tracePt t="60755" x="4002088" y="3803650"/>
          <p14:tracePt t="60765" x="4021138" y="3803650"/>
          <p14:tracePt t="60873" x="4029075" y="3803650"/>
          <p14:tracePt t="60882" x="4048125" y="3803650"/>
          <p14:tracePt t="60890" x="4084638" y="3803650"/>
          <p14:tracePt t="60898" x="4121150" y="3811588"/>
          <p14:tracePt t="60906" x="4165600" y="3821113"/>
          <p14:tracePt t="60915" x="4211638" y="3830638"/>
          <p14:tracePt t="60921" x="4238625" y="3848100"/>
          <p14:tracePt t="60930" x="4284663" y="3848100"/>
          <p14:tracePt t="60938" x="4311650" y="3848100"/>
          <p14:tracePt t="60948" x="4330700" y="3848100"/>
          <p14:tracePt t="60955" x="4357688" y="3848100"/>
          <p14:tracePt t="60982" x="4384675" y="3840163"/>
          <p14:tracePt t="61003" x="4394200" y="3821113"/>
          <p14:tracePt t="61220" x="4403725" y="3811588"/>
          <p14:tracePt t="61227" x="4430713" y="3811588"/>
          <p14:tracePt t="61235" x="4513263" y="3803650"/>
          <p14:tracePt t="61243" x="4603750" y="3803650"/>
          <p14:tracePt t="61252" x="4703763" y="3803650"/>
          <p14:tracePt t="61258" x="4795838" y="3803650"/>
          <p14:tracePt t="61266" x="4868863" y="3803650"/>
          <p14:tracePt t="61274" x="4922838" y="3803650"/>
          <p14:tracePt t="61283" x="4959350" y="3803650"/>
          <p14:tracePt t="61290" x="5005388" y="3803650"/>
          <p14:tracePt t="61299" x="5022850" y="3794125"/>
          <p14:tracePt t="61355" x="5049838" y="3794125"/>
          <p14:tracePt t="61369" x="5068888" y="3784600"/>
          <p14:tracePt t="61370" x="5132388" y="3757613"/>
          <p14:tracePt t="61382" x="5168900" y="3738563"/>
          <p14:tracePt t="61389" x="5232400" y="3738563"/>
          <p14:tracePt t="61395" x="5287963" y="3738563"/>
          <p14:tracePt t="61402" x="5334000" y="3730625"/>
          <p14:tracePt t="61411" x="5360988" y="3730625"/>
          <p14:tracePt t="61417" x="5387975" y="3730625"/>
          <p14:tracePt t="61425" x="5405438" y="3721100"/>
          <p14:tracePt t="61434" x="5414963" y="3711575"/>
          <p14:tracePt t="61715" x="5424488" y="3711575"/>
          <p14:tracePt t="61723" x="5451475" y="3721100"/>
          <p14:tracePt t="61731" x="5487988" y="3730625"/>
          <p14:tracePt t="61739" x="5551488" y="3757613"/>
          <p14:tracePt t="61754" x="5643563" y="3775075"/>
          <p14:tracePt t="61766" x="5670550" y="3784600"/>
          <p14:tracePt t="61771" x="5716588" y="3821113"/>
          <p14:tracePt t="61782" x="5743575" y="3830638"/>
          <p14:tracePt t="61786" x="5780088" y="3840163"/>
          <p14:tracePt t="61795" x="5807075" y="3848100"/>
          <p14:tracePt t="61802" x="5816600" y="3857625"/>
          <p14:tracePt t="61951" x="5807075" y="3875088"/>
          <p14:tracePt t="62043" x="5797550" y="3875088"/>
          <p14:tracePt t="62067" x="5789613" y="3884613"/>
          <p14:tracePt t="62075" x="5770563" y="3884613"/>
          <p14:tracePt t="62083" x="5743575" y="3894138"/>
          <p14:tracePt t="62091" x="5734050" y="3903663"/>
          <p14:tracePt t="62098" x="5716588" y="3911600"/>
          <p14:tracePt t="62107" x="5688013" y="3921125"/>
          <p14:tracePt t="62115" x="5670550" y="3921125"/>
          <p14:tracePt t="62123" x="5643563" y="3930650"/>
          <p14:tracePt t="62132" x="5597525" y="3948113"/>
          <p14:tracePt t="62138" x="5570538" y="3948113"/>
          <p14:tracePt t="62150" x="5524500" y="3948113"/>
          <p14:tracePt t="62153" x="5461000" y="3967163"/>
          <p14:tracePt t="62163" x="5414963" y="3967163"/>
          <p14:tracePt t="62169" x="5368925" y="3976688"/>
          <p14:tracePt t="62178" x="5314950" y="3976688"/>
          <p14:tracePt t="62199" x="5232400" y="3984625"/>
          <p14:tracePt t="62202" x="5168900" y="4003675"/>
          <p14:tracePt t="62210" x="5078413" y="4003675"/>
          <p14:tracePt t="62218" x="5049838" y="4003675"/>
          <p14:tracePt t="62227" x="4968875" y="4003675"/>
          <p14:tracePt t="62234" x="4895850" y="4003675"/>
          <p14:tracePt t="62242" x="4832350" y="4003675"/>
          <p14:tracePt t="62250" x="4740275" y="4003675"/>
          <p14:tracePt t="62258" x="4667250" y="4003675"/>
          <p14:tracePt t="62266" x="4594225" y="4003675"/>
          <p14:tracePt t="62274" x="4530725" y="3994150"/>
          <p14:tracePt t="62282" x="4457700" y="3976688"/>
          <p14:tracePt t="62290" x="4440238" y="3976688"/>
          <p14:tracePt t="62299" x="4394200" y="3967163"/>
          <p14:tracePt t="62306" x="4384675" y="3957638"/>
          <p14:tracePt t="62331" x="4376738" y="3957638"/>
          <p14:tracePt t="62339" x="4367213" y="3957638"/>
          <p14:tracePt t="62351" x="4348163" y="3957638"/>
          <p14:tracePt t="62355" x="4321175" y="3957638"/>
          <p14:tracePt t="62368" x="4267200" y="3976688"/>
          <p14:tracePt t="62369" x="4184650" y="3984625"/>
          <p14:tracePt t="62377" x="4111625" y="3984625"/>
          <p14:tracePt t="62386" x="3984625" y="3984625"/>
          <p14:tracePt t="62394" x="3875088" y="3984625"/>
          <p14:tracePt t="62402" x="3783013" y="3984625"/>
          <p14:tracePt t="62410" x="3656013" y="3984625"/>
          <p14:tracePt t="62417" x="3600450" y="3984625"/>
          <p14:tracePt t="62426" x="3509963" y="3984625"/>
          <p14:tracePt t="62434" x="3354388" y="3930650"/>
          <p14:tracePt t="62442" x="3263900" y="3921125"/>
          <p14:tracePt t="62451" x="3181350" y="3903663"/>
          <p14:tracePt t="62459" x="3108325" y="3903663"/>
          <p14:tracePt t="62470" x="3063875" y="3884613"/>
          <p14:tracePt t="62475" x="3044825" y="3884613"/>
          <p14:tracePt t="62486" x="3017838" y="3884613"/>
          <p14:tracePt t="62491" x="3008313" y="3884613"/>
          <p14:tracePt t="62731" x="2998788" y="3875088"/>
          <p14:tracePt t="64906" x="2981325" y="3875088"/>
          <p14:tracePt t="64913" x="2925763" y="3875088"/>
          <p14:tracePt t="64922" x="2881313" y="3867150"/>
          <p14:tracePt t="64930" x="2852738" y="3857625"/>
          <p14:tracePt t="64938" x="2808288" y="3830638"/>
          <p14:tracePt t="64948" x="2781300" y="3821113"/>
          <p14:tracePt t="64955" x="2762250" y="3811588"/>
          <p14:tracePt t="64965" x="2735263" y="3803650"/>
          <p14:tracePt t="64971" x="2708275" y="3784600"/>
          <p14:tracePt t="64994" x="2708275" y="3775075"/>
          <p14:tracePt t="65010" x="2698750" y="3757613"/>
          <p14:tracePt t="65165" x="2698750" y="3748088"/>
          <p14:tracePt t="65169" x="2689225" y="3730625"/>
          <p14:tracePt t="65186" x="2689225" y="3711575"/>
          <p14:tracePt t="65227" x="2679700" y="3702050"/>
          <p14:tracePt t="66538" x="2671763" y="3711575"/>
          <p14:tracePt t="66562" x="2671763" y="3730625"/>
          <p14:tracePt t="67099" x="2671763" y="3757613"/>
          <p14:tracePt t="67298" x="2671763" y="3775075"/>
          <p14:tracePt t="67306" x="2671763" y="3784600"/>
          <p14:tracePt t="67313" x="2671763" y="3794125"/>
          <p14:tracePt t="67538" x="2671763" y="3821113"/>
          <p14:tracePt t="67546" x="2671763" y="3840163"/>
          <p14:tracePt t="67554" x="2671763" y="3867150"/>
          <p14:tracePt t="67563" x="2671763" y="3884613"/>
          <p14:tracePt t="67571" x="2671763" y="3921125"/>
          <p14:tracePt t="67587" x="2671763" y="3930650"/>
          <p14:tracePt t="68131" x="2671763" y="3921125"/>
          <p14:tracePt t="68139" x="2671763" y="3903663"/>
          <p14:tracePt t="68155" x="2671763" y="3894138"/>
          <p14:tracePt t="68164" x="2671763" y="3884613"/>
          <p14:tracePt t="68171" x="2679700" y="3875088"/>
          <p14:tracePt t="71323" x="2771775" y="3875088"/>
          <p14:tracePt t="71331" x="2935288" y="3875088"/>
          <p14:tracePt t="71339" x="3127375" y="3875088"/>
          <p14:tracePt t="71346" x="3290888" y="3875088"/>
          <p14:tracePt t="71355" x="3455988" y="3875088"/>
          <p14:tracePt t="71365" x="3600450" y="3875088"/>
          <p14:tracePt t="71371" x="3729038" y="3875088"/>
          <p14:tracePt t="71382" x="3819525" y="3875088"/>
          <p14:tracePt t="71387" x="3875088" y="3875088"/>
          <p14:tracePt t="71399" x="3938588" y="3875088"/>
          <p14:tracePt t="71401" x="3948113" y="3875088"/>
          <p14:tracePt t="71410" x="3956050" y="3875088"/>
          <p14:tracePt t="71428" x="3965575" y="3867150"/>
          <p14:tracePt t="71570" x="4021138" y="3857625"/>
          <p14:tracePt t="71580" x="4075113" y="3857625"/>
          <p14:tracePt t="71588" x="4129088" y="3840163"/>
          <p14:tracePt t="71596" x="4211638" y="3840163"/>
          <p14:tracePt t="71603" x="4321175" y="3840163"/>
          <p14:tracePt t="71614" x="4413250" y="3840163"/>
          <p14:tracePt t="71620" x="4503738" y="3840163"/>
          <p14:tracePt t="71626" x="4576763" y="3840163"/>
          <p14:tracePt t="71634" x="4649788" y="3840163"/>
          <p14:tracePt t="71643" x="4695825" y="3840163"/>
          <p14:tracePt t="71651" x="4730750" y="3840163"/>
          <p14:tracePt t="71660" x="4740275" y="3840163"/>
          <p14:tracePt t="71666" x="4767263" y="3830638"/>
          <p14:tracePt t="71771" x="4795838" y="3821113"/>
          <p14:tracePt t="71781" x="4822825" y="3821113"/>
          <p14:tracePt t="71787" x="4840288" y="3821113"/>
          <p14:tracePt t="71799" x="4895850" y="3803650"/>
          <p14:tracePt t="71804" x="4978400" y="3775075"/>
          <p14:tracePt t="71811" x="5022850" y="3767138"/>
          <p14:tracePt t="71818" x="5086350" y="3748088"/>
          <p14:tracePt t="71828" x="5114925" y="3721100"/>
          <p14:tracePt t="71836" x="5141913" y="3711575"/>
          <p14:tracePt t="71844" x="5159375" y="3702050"/>
          <p14:tracePt t="71853" x="5168900" y="3694113"/>
          <p14:tracePt t="71954" x="5187950" y="3694113"/>
          <p14:tracePt t="71963" x="5214938" y="3694113"/>
          <p14:tracePt t="71971" x="5232400" y="3721100"/>
          <p14:tracePt t="71986" x="5241925" y="3721100"/>
          <p14:tracePt t="72099" x="5251450" y="3721100"/>
          <p14:tracePt t="72107" x="5278438" y="3721100"/>
          <p14:tracePt t="72118" x="5314950" y="3721100"/>
          <p14:tracePt t="72121" x="5368925" y="3721100"/>
          <p14:tracePt t="72131" x="5434013" y="3721100"/>
          <p14:tracePt t="72139" x="5470525" y="3721100"/>
          <p14:tracePt t="72149" x="5487988" y="3721100"/>
          <p14:tracePt t="72155" x="5514975" y="3738563"/>
          <p14:tracePt t="72165" x="5524500" y="3738563"/>
          <p14:tracePt t="72171" x="5543550" y="3748088"/>
          <p14:tracePt t="72211" x="5543550" y="3757613"/>
          <p14:tracePt t="72219" x="5543550" y="3767138"/>
          <p14:tracePt t="72955" x="5543550" y="3775075"/>
          <p14:tracePt t="72963" x="5543550" y="3794125"/>
          <p14:tracePt t="72971" x="5561013" y="3811588"/>
          <p14:tracePt t="73194" x="5561013" y="3821113"/>
          <p14:tracePt t="73202" x="5561013" y="3840163"/>
          <p14:tracePt t="73242" x="5570538" y="3840163"/>
          <p14:tracePt t="73285" x="5570538" y="3821113"/>
          <p14:tracePt t="73322" x="5570538" y="3811588"/>
          <p14:tracePt t="73370" x="5570538" y="3840163"/>
          <p14:tracePt t="73394" x="5570538" y="3848100"/>
          <p14:tracePt t="73482" x="5570538" y="3857625"/>
          <p14:tracePt t="73732" x="5561013" y="3848100"/>
          <p14:tracePt t="73738" x="5534025" y="3848100"/>
          <p14:tracePt t="73746" x="5514975" y="3830638"/>
          <p14:tracePt t="73762" x="5514975" y="3811588"/>
          <p14:tracePt t="73770" x="5497513" y="3794125"/>
          <p14:tracePt t="73786" x="5487988" y="3784600"/>
          <p14:tracePt t="74106" x="5478463" y="3784600"/>
          <p14:tracePt t="74115" x="5470525" y="3757613"/>
          <p14:tracePt t="74129" x="5470525" y="3748088"/>
          <p14:tracePt t="74137" x="5470525" y="3730625"/>
          <p14:tracePt t="74145" x="5470525" y="3721100"/>
          <p14:tracePt t="74154" x="5470525" y="3711575"/>
          <p14:tracePt t="74508" x="5461000" y="3702050"/>
          <p14:tracePt t="74516" x="5451475" y="3711575"/>
          <p14:tracePt t="74523" x="5441950" y="3721100"/>
          <p14:tracePt t="74531" x="5434013" y="3730625"/>
          <p14:tracePt t="74549" x="5424488" y="3738563"/>
          <p14:tracePt t="74811" x="5414963" y="3748088"/>
          <p14:tracePt t="74819" x="5397500" y="3767138"/>
          <p14:tracePt t="74826" x="5360988" y="3784600"/>
          <p14:tracePt t="74833" x="5297488" y="3811588"/>
          <p14:tracePt t="74842" x="5195888" y="3848100"/>
          <p14:tracePt t="74850" x="5132388" y="3884613"/>
          <p14:tracePt t="74858" x="5059363" y="3911600"/>
          <p14:tracePt t="74866" x="4941888" y="3957638"/>
          <p14:tracePt t="74874" x="4859338" y="3984625"/>
          <p14:tracePt t="74882" x="4767263" y="4030663"/>
          <p14:tracePt t="74890" x="4686300" y="4040188"/>
          <p14:tracePt t="74898" x="4613275" y="4049713"/>
          <p14:tracePt t="74906" x="4549775" y="4076700"/>
          <p14:tracePt t="74916" x="4503738" y="4086225"/>
          <p14:tracePt t="74922" x="4476750" y="4094163"/>
          <p14:tracePt t="74934" x="4430713" y="4103688"/>
          <p14:tracePt t="74937" x="4403725" y="4130675"/>
          <p14:tracePt t="74948" x="4394200" y="4140200"/>
          <p14:tracePt t="74955" x="4384675" y="4140200"/>
          <p14:tracePt t="75027" x="4367213" y="4149725"/>
          <p14:tracePt t="75038" x="4321175" y="4176713"/>
          <p14:tracePt t="75043" x="4284663" y="4195763"/>
          <p14:tracePt t="75050" x="4248150" y="4213225"/>
          <p14:tracePt t="75058" x="4184650" y="4249738"/>
          <p14:tracePt t="75066" x="4165600" y="4259263"/>
          <p14:tracePt t="75074" x="4129088" y="4268788"/>
          <p14:tracePt t="75082" x="4094163" y="4286250"/>
          <p14:tracePt t="75090" x="4084638" y="4295775"/>
          <p14:tracePt t="75098" x="4065588" y="4303713"/>
          <p14:tracePt t="75162" x="4048125" y="4303713"/>
          <p14:tracePt t="75170" x="4029075" y="4303713"/>
          <p14:tracePt t="75179" x="3984625" y="4313238"/>
          <p14:tracePt t="75189" x="3929063" y="4340225"/>
          <p14:tracePt t="75199" x="3883025" y="4349750"/>
          <p14:tracePt t="75207" x="3856038" y="4349750"/>
          <p14:tracePt t="75209" x="3810000" y="4359275"/>
          <p14:tracePt t="75218" x="3783013" y="4368800"/>
          <p14:tracePt t="75234" x="3775075" y="4368800"/>
          <p14:tracePt t="75326" x="3765550" y="4368800"/>
          <p14:tracePt t="75338" x="3756025" y="4368800"/>
          <p14:tracePt t="75362" x="3756025" y="4359275"/>
          <p14:tracePt t="75442" x="3756025" y="4349750"/>
          <p14:tracePt t="75450" x="3756025" y="4340225"/>
          <p14:tracePt t="75458" x="3756025" y="4322763"/>
          <p14:tracePt t="75466" x="3756025" y="4313238"/>
          <p14:tracePt t="75834" x="3756025" y="4303713"/>
          <p14:tracePt t="75842" x="3756025" y="4268788"/>
          <p14:tracePt t="75850" x="3756025" y="4240213"/>
          <p14:tracePt t="75858" x="3756025" y="4203700"/>
          <p14:tracePt t="75866" x="3746500" y="4167188"/>
          <p14:tracePt t="75874" x="3746500" y="4140200"/>
          <p14:tracePt t="75882" x="3719513" y="4103688"/>
          <p14:tracePt t="75898" x="3719513" y="4086225"/>
          <p14:tracePt t="75946" x="3709988" y="4076700"/>
          <p14:tracePt t="75954" x="3702050" y="4076700"/>
          <p14:tracePt t="75961" x="3673475" y="4122738"/>
          <p14:tracePt t="75970" x="3673475" y="4159250"/>
          <p14:tracePt t="75979" x="3665538" y="4186238"/>
          <p14:tracePt t="75986" x="3646488" y="4240213"/>
          <p14:tracePt t="75996" x="3629025" y="4303713"/>
          <p14:tracePt t="76002" x="3629025" y="4322763"/>
          <p14:tracePt t="76010" x="3629025" y="4332288"/>
          <p14:tracePt t="76084" x="3629025" y="4322763"/>
          <p14:tracePt t="76090" x="3629025" y="4295775"/>
          <p14:tracePt t="76098" x="3629025" y="4276725"/>
          <p14:tracePt t="76106" x="3629025" y="4259263"/>
          <p14:tracePt t="76114" x="3629025" y="4249738"/>
          <p14:tracePt t="76210" x="3629025" y="4259263"/>
          <p14:tracePt t="76218" x="3629025" y="4286250"/>
          <p14:tracePt t="76226" x="3636963" y="4303713"/>
          <p14:tracePt t="76234" x="3646488" y="4340225"/>
          <p14:tracePt t="76451" x="3665538" y="4340225"/>
          <p14:tracePt t="76554" x="3665538" y="4313238"/>
          <p14:tracePt t="76562" x="3665538" y="4303713"/>
          <p14:tracePt t="76570" x="3665538" y="4276725"/>
          <p14:tracePt t="76578" x="3665538" y="4259263"/>
          <p14:tracePt t="76586" x="3665538" y="4222750"/>
          <p14:tracePt t="76594" x="3665538" y="4195763"/>
          <p14:tracePt t="76602" x="3665538" y="4159250"/>
          <p14:tracePt t="76619" x="3665538" y="4149725"/>
          <p14:tracePt t="76628" x="3665538" y="4130675"/>
          <p14:tracePt t="76636" x="3665538" y="4122738"/>
          <p14:tracePt t="77371" x="3665538" y="4149725"/>
          <p14:tracePt t="77380" x="3665538" y="4159250"/>
          <p14:tracePt t="77396" x="3665538" y="4176713"/>
          <p14:tracePt t="77402" x="3665538" y="4186238"/>
          <p14:tracePt t="77412" x="3665538" y="4195763"/>
          <p14:tracePt t="77429" x="3665538" y="4203700"/>
          <p14:tracePt t="78611" x="3665538" y="4213225"/>
          <p14:tracePt t="78755" x="3665538" y="4240213"/>
          <p14:tracePt t="78763" x="3656013" y="4249738"/>
          <p14:tracePt t="78771" x="3656013" y="4259263"/>
          <p14:tracePt t="78780" x="3646488" y="4268788"/>
          <p14:tracePt t="78787" x="3646488" y="4276725"/>
          <p14:tracePt t="78796" x="3636963" y="4303713"/>
          <p14:tracePt t="78803" x="3629025" y="4313238"/>
          <p14:tracePt t="78811" x="3629025" y="4322763"/>
          <p14:tracePt t="78820" x="3629025" y="4332288"/>
          <p14:tracePt t="78826" x="3629025" y="4340225"/>
          <p14:tracePt t="78835" x="3629025" y="4349750"/>
          <p14:tracePt t="79147" x="3629025" y="4332288"/>
          <p14:tracePt t="79154" x="3629025" y="4322763"/>
          <p14:tracePt t="79162" x="3629025" y="4295775"/>
          <p14:tracePt t="79179" x="3629025" y="4268788"/>
          <p14:tracePt t="79186" x="3629025" y="4249738"/>
          <p14:tracePt t="79202" x="3629025" y="4240213"/>
          <p14:tracePt t="79218" x="3629025" y="4232275"/>
          <p14:tracePt t="79259" x="3629025" y="4213225"/>
          <p14:tracePt t="79266" x="3629025" y="4203700"/>
          <p14:tracePt t="79274" x="3619500" y="4195763"/>
          <p14:tracePt t="79402" x="3609975" y="4186238"/>
          <p14:tracePt t="79410" x="3609975" y="4176713"/>
          <p14:tracePt t="79418" x="3592513" y="4159250"/>
          <p14:tracePt t="79426" x="3573463" y="4130675"/>
          <p14:tracePt t="79436" x="3546475" y="4113213"/>
          <p14:tracePt t="79443" x="3527425" y="4094163"/>
          <p14:tracePt t="79452" x="3509963" y="4049713"/>
          <p14:tracePt t="79459" x="3490913" y="4030663"/>
          <p14:tracePt t="79468" x="3473450" y="4013200"/>
          <p14:tracePt t="79475" x="3427413" y="3994150"/>
          <p14:tracePt t="79486" x="3419475" y="3984625"/>
          <p14:tracePt t="79490" x="3382963" y="3957638"/>
          <p14:tracePt t="79499" x="3373438" y="3948113"/>
          <p14:tracePt t="79506" x="3354388" y="3940175"/>
          <p14:tracePt t="79514" x="3346450" y="3940175"/>
          <p14:tracePt t="79522" x="3327400" y="3921125"/>
          <p14:tracePt t="79771" x="3300413" y="3921125"/>
          <p14:tracePt t="79780" x="3244850" y="3948113"/>
          <p14:tracePt t="79787" x="3200400" y="3967163"/>
          <p14:tracePt t="79796" x="3181350" y="3976688"/>
          <p14:tracePt t="79803" x="3136900" y="3976688"/>
          <p14:tracePt t="79813" x="3117850" y="3984625"/>
          <p14:tracePt t="79819" x="3100388" y="3984625"/>
          <p14:tracePt t="79827" x="3090863" y="3994150"/>
          <p14:tracePt t="79842" x="3081338" y="3994150"/>
          <p14:tracePt t="79850" x="3081338" y="4003675"/>
          <p14:tracePt t="79858" x="3071813" y="4013200"/>
          <p14:tracePt t="79874" x="3054350" y="4021138"/>
          <p14:tracePt t="79890" x="3044825" y="4021138"/>
          <p14:tracePt t="79899" x="3035300" y="4021138"/>
          <p14:tracePt t="79914" x="3017838" y="4030663"/>
          <p14:tracePt t="79931" x="3008313" y="4030663"/>
          <p14:tracePt t="80058" x="2998788" y="4049713"/>
          <p14:tracePt t="80066" x="2998788" y="4057650"/>
          <p14:tracePt t="80074" x="2998788" y="4076700"/>
          <p14:tracePt t="80082" x="2998788" y="4086225"/>
          <p14:tracePt t="80090" x="2990850" y="4094163"/>
          <p14:tracePt t="80098" x="2981325" y="4103688"/>
          <p14:tracePt t="80107" x="2971800" y="4103688"/>
          <p14:tracePt t="80122" x="2962275" y="4113213"/>
          <p14:tracePt t="80139" x="2962275" y="4122738"/>
          <p14:tracePt t="80146" x="2954338" y="4130675"/>
          <p14:tracePt t="80161" x="2944813" y="4140200"/>
          <p14:tracePt t="80202" x="2944813" y="4149725"/>
          <p14:tracePt t="80210" x="2935288" y="4149725"/>
          <p14:tracePt t="80226" x="2925763" y="4149725"/>
          <p14:tracePt t="80243" x="2917825" y="4159250"/>
          <p14:tracePt t="80251" x="2917825" y="4167188"/>
          <p14:tracePt t="80259" x="2908300" y="4176713"/>
          <p14:tracePt t="80309" x="2898775" y="4186238"/>
          <p14:tracePt t="80315" x="2889250" y="4195763"/>
          <p14:tracePt t="80323" x="2889250" y="4203700"/>
          <p14:tracePt t="80332" x="2881313" y="4213225"/>
          <p14:tracePt t="80459" x="2871788" y="4249738"/>
          <p14:tracePt t="80467" x="2871788" y="4259263"/>
          <p14:tracePt t="80483" x="2862263" y="4276725"/>
          <p14:tracePt t="80491" x="2852738" y="4276725"/>
          <p14:tracePt t="80499" x="2852738" y="4286250"/>
          <p14:tracePt t="81563" x="2852738" y="4259263"/>
          <p14:tracePt t="81683" x="2862263" y="4268788"/>
          <p14:tracePt t="81954" x="2898775" y="4276725"/>
          <p14:tracePt t="81961" x="2935288" y="4276725"/>
          <p14:tracePt t="81970" x="3008313" y="4276725"/>
          <p14:tracePt t="81977" x="3081338" y="4276725"/>
          <p14:tracePt t="81986" x="3181350" y="4232275"/>
          <p14:tracePt t="81995" x="3236913" y="4222750"/>
          <p14:tracePt t="82002" x="3336925" y="4203700"/>
          <p14:tracePt t="82013" x="3409950" y="4203700"/>
          <p14:tracePt t="82019" x="3519488" y="4176713"/>
          <p14:tracePt t="82029" x="3592513" y="4176713"/>
          <p14:tracePt t="82035" x="3656013" y="4176713"/>
          <p14:tracePt t="82046" x="3709988" y="4176713"/>
          <p14:tracePt t="82051" x="3746500" y="4176713"/>
          <p14:tracePt t="82061" x="3765550" y="4176713"/>
          <p14:tracePt t="82067" x="3792538" y="4176713"/>
          <p14:tracePt t="82076" x="3802063" y="4176713"/>
          <p14:tracePt t="82083" x="3838575" y="4186238"/>
          <p14:tracePt t="82091" x="3856038" y="4186238"/>
          <p14:tracePt t="82099" x="3875088" y="4195763"/>
          <p14:tracePt t="82107" x="3892550" y="4213225"/>
          <p14:tracePt t="82130" x="3902075" y="4222750"/>
          <p14:tracePt t="82291" x="3938588" y="4222750"/>
          <p14:tracePt t="82299" x="3992563" y="4222750"/>
          <p14:tracePt t="82307" x="4065588" y="4222750"/>
          <p14:tracePt t="82315" x="4194175" y="4222750"/>
          <p14:tracePt t="82323" x="4340225" y="4222750"/>
          <p14:tracePt t="82331" x="4503738" y="4222750"/>
          <p14:tracePt t="82338" x="4630738" y="4222750"/>
          <p14:tracePt t="82346" x="4722813" y="4222750"/>
          <p14:tracePt t="82354" x="4813300" y="4222750"/>
          <p14:tracePt t="82362" x="4868863" y="4222750"/>
          <p14:tracePt t="82370" x="4886325" y="4222750"/>
          <p14:tracePt t="82378" x="4905375" y="4222750"/>
          <p14:tracePt t="82555" x="4868863" y="4222750"/>
          <p14:tracePt t="82562" x="4813300" y="4222750"/>
          <p14:tracePt t="82570" x="4740275" y="4240213"/>
          <p14:tracePt t="82577" x="4659313" y="4259263"/>
          <p14:tracePt t="82586" x="4567238" y="4286250"/>
          <p14:tracePt t="82594" x="4484688" y="4313238"/>
          <p14:tracePt t="82602" x="4376738" y="4359275"/>
          <p14:tracePt t="82613" x="4257675" y="4376738"/>
          <p14:tracePt t="82618" x="4148138" y="4432300"/>
          <p14:tracePt t="82626" x="4065588" y="4441825"/>
          <p14:tracePt t="82635" x="3956050" y="4486275"/>
          <p14:tracePt t="82642" x="3892550" y="4514850"/>
          <p14:tracePt t="82650" x="3829050" y="4551363"/>
          <p14:tracePt t="82660" x="3765550" y="4578350"/>
          <p14:tracePt t="82665" x="3738563" y="4587875"/>
          <p14:tracePt t="82673" x="3692525" y="4605338"/>
          <p14:tracePt t="82682" x="3646488" y="4614863"/>
          <p14:tracePt t="82690" x="3619500" y="4641850"/>
          <p14:tracePt t="82698" x="3600450" y="4641850"/>
          <p14:tracePt t="82706" x="3556000" y="4660900"/>
          <p14:tracePt t="82714" x="3536950" y="4668838"/>
          <p14:tracePt t="82722" x="3509963" y="4668838"/>
          <p14:tracePt t="82730" x="3490913" y="4678363"/>
          <p14:tracePt t="82738" x="3446463" y="4678363"/>
          <p14:tracePt t="82746" x="3427413" y="4687888"/>
          <p14:tracePt t="82754" x="3400425" y="4687888"/>
          <p14:tracePt t="82762" x="3354388" y="4705350"/>
          <p14:tracePt t="82769" x="3346450" y="4705350"/>
          <p14:tracePt t="82778" x="3336925" y="4714875"/>
          <p14:tracePt t="82786" x="3317875" y="4714875"/>
          <p14:tracePt t="82794" x="3300413" y="4714875"/>
          <p14:tracePt t="82802" x="3290888" y="4714875"/>
          <p14:tracePt t="82811" x="3273425" y="4724400"/>
          <p14:tracePt t="82818" x="3263900" y="4724400"/>
          <p14:tracePt t="82828" x="3254375" y="4724400"/>
          <p14:tracePt t="82834" x="3217863" y="4724400"/>
          <p14:tracePt t="82843" x="3200400" y="4724400"/>
          <p14:tracePt t="82849" x="3171825" y="4724400"/>
          <p14:tracePt t="82860" x="3154363" y="4724400"/>
          <p14:tracePt t="82866" x="3127375" y="4724400"/>
          <p14:tracePt t="82874" x="3117850" y="4724400"/>
          <p14:tracePt t="82882" x="3108325" y="4724400"/>
          <p14:tracePt t="82939" x="3090863" y="4724400"/>
          <p14:tracePt t="82948" x="3071813" y="4724400"/>
          <p14:tracePt t="82955" x="3027363" y="4724400"/>
          <p14:tracePt t="82965" x="2971800" y="4724400"/>
          <p14:tracePt t="82970" x="2898775" y="4724400"/>
          <p14:tracePt t="82979" x="2844800" y="4724400"/>
          <p14:tracePt t="82986" x="2789238" y="4724400"/>
          <p14:tracePt t="82995" x="2725738" y="4724400"/>
          <p14:tracePt t="83002" x="2689225" y="4724400"/>
          <p14:tracePt t="83012" x="2643188" y="4724400"/>
          <p14:tracePt t="83018" x="2635250" y="4724400"/>
          <p14:tracePt t="83026" x="2598738" y="4724400"/>
          <p14:tracePt t="83155" x="2589213" y="4724400"/>
          <p14:tracePt t="83161" x="2589213" y="4714875"/>
          <p14:tracePt t="83169" x="2606675" y="4697413"/>
          <p14:tracePt t="83179" x="2652713" y="4687888"/>
          <p14:tracePt t="83185" x="2735263" y="4660900"/>
          <p14:tracePt t="83195" x="2771775" y="4660900"/>
          <p14:tracePt t="83201" x="2862263" y="4651375"/>
          <p14:tracePt t="83211" x="2971800" y="4651375"/>
          <p14:tracePt t="83218" x="3127375" y="4651375"/>
          <p14:tracePt t="83226" x="3290888" y="4651375"/>
          <p14:tracePt t="83234" x="3455988" y="4651375"/>
          <p14:tracePt t="83243" x="3619500" y="4651375"/>
          <p14:tracePt t="83250" x="3709988" y="4651375"/>
          <p14:tracePt t="83259" x="3838575" y="4651375"/>
          <p14:tracePt t="83265" x="3892550" y="4651375"/>
          <p14:tracePt t="83274" x="3956050" y="4651375"/>
          <p14:tracePt t="83282" x="3984625" y="4651375"/>
          <p14:tracePt t="83290" x="3992563" y="4651375"/>
          <p14:tracePt t="83347" x="3992563" y="4641850"/>
          <p14:tracePt t="83419" x="4002088" y="4641850"/>
          <p14:tracePt t="83426" x="4038600" y="4641850"/>
          <p14:tracePt t="83434" x="4138613" y="4641850"/>
          <p14:tracePt t="83443" x="4248150" y="4641850"/>
          <p14:tracePt t="83449" x="4357688" y="4641850"/>
          <p14:tracePt t="83458" x="4448175" y="4641850"/>
          <p14:tracePt t="83466" x="4503738" y="4641850"/>
          <p14:tracePt t="83473" x="4567238" y="4641850"/>
          <p14:tracePt t="83481" x="4594225" y="4641850"/>
          <p14:tracePt t="83489" x="4613275" y="4641850"/>
          <p14:tracePt t="83813" x="4630738" y="4641850"/>
          <p14:tracePt t="83819" x="4649788" y="4651375"/>
          <p14:tracePt t="83827" x="4676775" y="4660900"/>
          <p14:tracePt t="83835" x="4703763" y="4678363"/>
          <p14:tracePt t="83847" x="4713288" y="4678363"/>
          <p14:tracePt t="84139" x="4713288" y="4687888"/>
          <p14:tracePt t="84346" x="4713288" y="4705350"/>
          <p14:tracePt t="84354" x="4713288" y="4714875"/>
          <p14:tracePt t="84361" x="4703763" y="4741863"/>
          <p14:tracePt t="84370" x="4695825" y="4741863"/>
          <p14:tracePt t="84379" x="4695825" y="4751388"/>
          <p14:tracePt t="84387" x="4686300" y="4760913"/>
          <p14:tracePt t="84396" x="4667250" y="4760913"/>
          <p14:tracePt t="84403" x="4649788" y="4768850"/>
          <p14:tracePt t="84707" x="4603750" y="4768850"/>
          <p14:tracePt t="84715" x="4521200" y="4751388"/>
          <p14:tracePt t="84723" x="4457700" y="4741863"/>
          <p14:tracePt t="84730" x="4403725" y="4724400"/>
          <p14:tracePt t="84739" x="4348163" y="4724400"/>
          <p14:tracePt t="84747" x="4303713" y="4714875"/>
          <p14:tracePt t="85035" x="4294188" y="4714875"/>
          <p14:tracePt t="85044" x="4294188" y="4732338"/>
          <p14:tracePt t="85058" x="4294188" y="4741863"/>
          <p14:tracePt t="85074" x="4294188" y="4760913"/>
          <p14:tracePt t="85090" x="4303713" y="4768850"/>
          <p14:tracePt t="85195" x="4311650" y="4768850"/>
          <p14:tracePt t="85203" x="4321175" y="4768850"/>
          <p14:tracePt t="85236" x="4330700" y="4768850"/>
          <p14:tracePt t="85419" x="4340225" y="4778375"/>
          <p14:tracePt t="85435" x="4403725" y="4778375"/>
          <p14:tracePt t="85443" x="4457700" y="4778375"/>
          <p14:tracePt t="85451" x="4503738" y="4768850"/>
          <p14:tracePt t="85458" x="4521200" y="4760913"/>
          <p14:tracePt t="85466" x="4549775" y="4741863"/>
          <p14:tracePt t="85474" x="4557713" y="4741863"/>
          <p14:tracePt t="85507" x="4567238" y="4732338"/>
          <p14:tracePt t="85635" x="4603750" y="4760913"/>
          <p14:tracePt t="85643" x="4640263" y="4778375"/>
          <p14:tracePt t="85651" x="4667250" y="4814888"/>
          <p14:tracePt t="85659" x="4703763" y="4824413"/>
          <p14:tracePt t="85667" x="4740275" y="4833938"/>
          <p14:tracePt t="85675" x="4767263" y="4841875"/>
          <p14:tracePt t="85683" x="4832350" y="4860925"/>
          <p14:tracePt t="85691" x="4886325" y="4878388"/>
          <p14:tracePt t="85699" x="4913313" y="4878388"/>
          <p14:tracePt t="85707" x="4932363" y="4878388"/>
          <p14:tracePt t="85717" x="4968875" y="4878388"/>
          <p14:tracePt t="85739" x="4986338" y="4878388"/>
          <p14:tracePt t="85749" x="4995863" y="4870450"/>
          <p14:tracePt t="85753" x="5005388" y="4860925"/>
          <p14:tracePt t="85763" x="5032375" y="4833938"/>
          <p14:tracePt t="85769" x="5041900" y="4824413"/>
          <p14:tracePt t="85777" x="5049838" y="4814888"/>
          <p14:tracePt t="85786" x="5059363" y="4814888"/>
          <p14:tracePt t="85794" x="5059363" y="4805363"/>
          <p14:tracePt t="85899" x="5078413" y="4797425"/>
          <p14:tracePt t="85907" x="5122863" y="4797425"/>
          <p14:tracePt t="85915" x="5205413" y="4797425"/>
          <p14:tracePt t="85923" x="5278438" y="4797425"/>
          <p14:tracePt t="85933" x="5368925" y="4797425"/>
          <p14:tracePt t="85938" x="5478463" y="4797425"/>
          <p14:tracePt t="85947" x="5551488" y="4797425"/>
          <p14:tracePt t="85955" x="5653088" y="4797425"/>
          <p14:tracePt t="85968" x="5680075" y="4797425"/>
          <p14:tracePt t="85969" x="5716588" y="4787900"/>
          <p14:tracePt t="86340" x="5724525" y="4787900"/>
          <p14:tracePt t="86410" x="5724525" y="4760913"/>
          <p14:tracePt t="86420" x="5724525" y="4741863"/>
          <p14:tracePt t="86430" x="5724525" y="4697413"/>
          <p14:tracePt t="86434" x="5724525" y="4668838"/>
          <p14:tracePt t="86444" x="5724525" y="4651375"/>
          <p14:tracePt t="86449" x="5724525" y="4632325"/>
          <p14:tracePt t="86458" x="5724525" y="4614863"/>
          <p14:tracePt t="86466" x="5724525" y="4605338"/>
          <p14:tracePt t="86531" x="5724525" y="4632325"/>
          <p14:tracePt t="86539" x="5724525" y="4651375"/>
          <p14:tracePt t="86547" x="5724525" y="4697413"/>
          <p14:tracePt t="86555" x="5724525" y="4724400"/>
          <p14:tracePt t="86569" x="5716588" y="4751388"/>
          <p14:tracePt t="86571" x="5716588" y="4797425"/>
          <p14:tracePt t="86578" x="5707063" y="4814888"/>
          <p14:tracePt t="86587" x="5707063" y="4833938"/>
          <p14:tracePt t="86596" x="5707063" y="4851400"/>
          <p14:tracePt t="86614" x="5707063" y="4870450"/>
          <p14:tracePt t="86947" x="5707063" y="4860925"/>
          <p14:tracePt t="87106" x="5707063" y="4851400"/>
          <p14:tracePt t="87114" x="5716588" y="4824413"/>
          <p14:tracePt t="87122" x="5724525" y="4805363"/>
          <p14:tracePt t="87130" x="5753100" y="4768850"/>
          <p14:tracePt t="87138" x="5770563" y="4741863"/>
          <p14:tracePt t="87146" x="5770563" y="4732338"/>
          <p14:tracePt t="87154" x="5780088" y="4705350"/>
          <p14:tracePt t="87163" x="5797550" y="4687888"/>
          <p14:tracePt t="87179" x="5826125" y="4641850"/>
          <p14:tracePt t="87185" x="5826125" y="4624388"/>
          <p14:tracePt t="87202" x="5826125" y="4614863"/>
          <p14:tracePt t="87211" x="5826125" y="4605338"/>
          <p14:tracePt t="87234" x="5826125" y="4595813"/>
          <p14:tracePt t="87242" x="5826125" y="4578350"/>
          <p14:tracePt t="87250" x="5834063" y="4559300"/>
          <p14:tracePt t="87274" x="5834063" y="4522788"/>
          <p14:tracePt t="87283" x="5834063" y="4478338"/>
          <p14:tracePt t="87291" x="5834063" y="4468813"/>
          <p14:tracePt t="87299" x="5843588" y="4432300"/>
          <p14:tracePt t="87307" x="5843588" y="4422775"/>
          <p14:tracePt t="87315" x="5853113" y="4386263"/>
          <p14:tracePt t="87322" x="5853113" y="4376738"/>
          <p14:tracePt t="87330" x="5862638" y="4340225"/>
          <p14:tracePt t="87347" x="5862638" y="4332288"/>
          <p14:tracePt t="87357" x="5862638" y="4313238"/>
          <p14:tracePt t="87363" x="5862638" y="4303713"/>
          <p14:tracePt t="87373" x="5862638" y="4295775"/>
          <p14:tracePt t="87779" x="5862638" y="4313238"/>
          <p14:tracePt t="87787" x="5843588" y="4376738"/>
          <p14:tracePt t="87796" x="5789613" y="4459288"/>
          <p14:tracePt t="87803" x="5716588" y="4522788"/>
          <p14:tracePt t="87813" x="5653088" y="4578350"/>
          <p14:tracePt t="87819" x="5570538" y="4641850"/>
          <p14:tracePt t="87828" x="5487988" y="4697413"/>
          <p14:tracePt t="87834" x="5441950" y="4714875"/>
          <p14:tracePt t="87842" x="5405438" y="4724400"/>
          <p14:tracePt t="87850" x="5378450" y="4741863"/>
          <p14:tracePt t="87898" x="5360988" y="4741863"/>
          <p14:tracePt t="87906" x="5334000" y="4741863"/>
          <p14:tracePt t="87914" x="5205413" y="4741863"/>
          <p14:tracePt t="87922" x="5022850" y="4741863"/>
          <p14:tracePt t="87930" x="4803775" y="4741863"/>
          <p14:tracePt t="87938" x="4503738" y="4741863"/>
          <p14:tracePt t="87946" x="4211638" y="4741863"/>
          <p14:tracePt t="87954" x="3911600" y="4741863"/>
          <p14:tracePt t="87962" x="3646488" y="4741863"/>
          <p14:tracePt t="87970" x="3419475" y="4741863"/>
          <p14:tracePt t="87978" x="3236913" y="4732338"/>
          <p14:tracePt t="87986" x="3108325" y="4724400"/>
          <p14:tracePt t="87994" x="3035300" y="4705350"/>
          <p14:tracePt t="88002" x="3017838" y="4705350"/>
          <p14:tracePt t="88011" x="3008313" y="4705350"/>
          <p14:tracePt t="88018" x="2998788" y="4697413"/>
          <p14:tracePt t="88059" x="2990850" y="4678363"/>
          <p14:tracePt t="88068" x="2981325" y="4641850"/>
          <p14:tracePt t="88075" x="2962275" y="4624388"/>
          <p14:tracePt t="88086" x="2954338" y="4605338"/>
          <p14:tracePt t="88091" x="2944813" y="4587875"/>
          <p14:tracePt t="88099" x="2908300" y="4551363"/>
          <p14:tracePt t="88107" x="2889250" y="4505325"/>
          <p14:tracePt t="88117" x="2862263" y="4459288"/>
          <p14:tracePt t="88124" x="2825750" y="4413250"/>
          <p14:tracePt t="88130" x="2789238" y="4349750"/>
          <p14:tracePt t="88138" x="2762250" y="4322763"/>
          <p14:tracePt t="88146" x="2708275" y="4268788"/>
          <p14:tracePt t="88154" x="2689225" y="4222750"/>
          <p14:tracePt t="88163" x="2652713" y="4176713"/>
          <p14:tracePt t="88179" x="2589213" y="4067175"/>
          <p14:tracePt t="88185" x="2579688" y="4021138"/>
          <p14:tracePt t="88194" x="2552700" y="3967163"/>
          <p14:tracePt t="88202" x="2543175" y="3903663"/>
          <p14:tracePt t="88210" x="2543175" y="3848100"/>
          <p14:tracePt t="88218" x="2533650" y="3775075"/>
          <p14:tracePt t="88226" x="2533650" y="3711575"/>
          <p14:tracePt t="88234" x="2533650" y="3638550"/>
          <p14:tracePt t="88242" x="2533650" y="3565525"/>
          <p14:tracePt t="88250" x="2533650" y="3529013"/>
          <p14:tracePt t="88258" x="2533650" y="3475038"/>
          <p14:tracePt t="88266" x="2533650" y="3438525"/>
          <p14:tracePt t="88274" x="2533650" y="3411538"/>
          <p14:tracePt t="88282" x="2543175" y="3382963"/>
          <p14:tracePt t="88290" x="2552700" y="3375025"/>
          <p14:tracePt t="88298" x="2579688" y="3365500"/>
          <p14:tracePt t="88306" x="2589213" y="3355975"/>
          <p14:tracePt t="88314" x="2625725" y="3338513"/>
          <p14:tracePt t="88322" x="2698750" y="3338513"/>
          <p14:tracePt t="88330" x="2789238" y="3328988"/>
          <p14:tracePt t="88338" x="2917825" y="3309938"/>
          <p14:tracePt t="88349" x="3071813" y="3265488"/>
          <p14:tracePt t="88355" x="3200400" y="3246438"/>
          <p14:tracePt t="88362" x="3327400" y="3236913"/>
          <p14:tracePt t="88374" x="3427413" y="3182938"/>
          <p14:tracePt t="88378" x="3509963" y="3155950"/>
          <p14:tracePt t="88386" x="3573463" y="3119438"/>
          <p14:tracePt t="88395" x="3629025" y="3100388"/>
          <p14:tracePt t="88402" x="3692525" y="3082925"/>
          <p14:tracePt t="88410" x="3719513" y="3054350"/>
          <p14:tracePt t="88418" x="3738563" y="3046413"/>
          <p14:tracePt t="88426" x="3756025" y="3046413"/>
          <p14:tracePt t="88434" x="3792538" y="3036888"/>
          <p14:tracePt t="88442" x="3819525" y="3036888"/>
          <p14:tracePt t="88450" x="3838575" y="3036888"/>
          <p14:tracePt t="88458" x="3892550" y="3036888"/>
          <p14:tracePt t="88466" x="3984625" y="3036888"/>
          <p14:tracePt t="88473" x="4075113" y="3036888"/>
          <p14:tracePt t="88481" x="4165600" y="3046413"/>
          <p14:tracePt t="88489" x="4303713" y="3090863"/>
          <p14:tracePt t="88498" x="4413250" y="3119438"/>
          <p14:tracePt t="88506" x="4530725" y="3173413"/>
          <p14:tracePt t="88514" x="4649788" y="3228975"/>
          <p14:tracePt t="88523" x="4767263" y="3302000"/>
          <p14:tracePt t="88530" x="4859338" y="3365500"/>
          <p14:tracePt t="88538" x="4941888" y="3402013"/>
          <p14:tracePt t="88546" x="4986338" y="3438525"/>
          <p14:tracePt t="88554" x="5049838" y="3465513"/>
          <p14:tracePt t="88562" x="5068888" y="3482975"/>
          <p14:tracePt t="88571" x="5095875" y="3502025"/>
          <p14:tracePt t="88579" x="5114925" y="3511550"/>
          <p14:tracePt t="88587" x="5151438" y="3529013"/>
          <p14:tracePt t="88595" x="5159375" y="3538538"/>
          <p14:tracePt t="88603" x="5168900" y="3556000"/>
          <p14:tracePt t="88619" x="5168900" y="3584575"/>
          <p14:tracePt t="88628" x="5187950" y="3602038"/>
          <p14:tracePt t="88635" x="5187950" y="3611563"/>
          <p14:tracePt t="88643" x="5195888" y="3629025"/>
          <p14:tracePt t="88651" x="5205413" y="3657600"/>
          <p14:tracePt t="88659" x="5214938" y="3694113"/>
          <p14:tracePt t="88667" x="5241925" y="3738563"/>
          <p14:tracePt t="88675" x="5251450" y="3794125"/>
          <p14:tracePt t="88682" x="5251450" y="3840163"/>
          <p14:tracePt t="88690" x="5268913" y="3857625"/>
          <p14:tracePt t="88698" x="5297488" y="3911600"/>
          <p14:tracePt t="88706" x="5314950" y="3957638"/>
          <p14:tracePt t="88714" x="5324475" y="4003675"/>
          <p14:tracePt t="88723" x="5324475" y="4021138"/>
          <p14:tracePt t="88730" x="5324475" y="4049713"/>
          <p14:tracePt t="88739" x="5324475" y="4067175"/>
          <p14:tracePt t="88746" x="5324475" y="4086225"/>
          <p14:tracePt t="88755" x="5324475" y="4103688"/>
          <p14:tracePt t="88761" x="5324475" y="4130675"/>
          <p14:tracePt t="88771" x="5324475" y="4149725"/>
          <p14:tracePt t="88778" x="5305425" y="4167188"/>
          <p14:tracePt t="88786" x="5287963" y="4195763"/>
          <p14:tracePt t="88794" x="5251450" y="4240213"/>
          <p14:tracePt t="88802" x="5232400" y="4259263"/>
          <p14:tracePt t="88811" x="5178425" y="4295775"/>
          <p14:tracePt t="88818" x="5141913" y="4332288"/>
          <p14:tracePt t="88826" x="5078413" y="4368800"/>
          <p14:tracePt t="88833" x="5032375" y="4413250"/>
          <p14:tracePt t="88842" x="4949825" y="4459288"/>
          <p14:tracePt t="88850" x="4913313" y="4486275"/>
          <p14:tracePt t="88858" x="4849813" y="4559300"/>
          <p14:tracePt t="88866" x="4767263" y="4578350"/>
          <p14:tracePt t="88874" x="4686300" y="4632325"/>
          <p14:tracePt t="88881" x="4613275" y="4678363"/>
          <p14:tracePt t="88890" x="4530725" y="4705350"/>
          <p14:tracePt t="88898" x="4430713" y="4741863"/>
          <p14:tracePt t="88906" x="4357688" y="4768850"/>
          <p14:tracePt t="88914" x="4294188" y="4787900"/>
          <p14:tracePt t="88922" x="4221163" y="4787900"/>
          <p14:tracePt t="88930" x="4165600" y="4787900"/>
          <p14:tracePt t="88939" x="4111625" y="4787900"/>
          <p14:tracePt t="88946" x="4029075" y="4787900"/>
          <p14:tracePt t="88954" x="3975100" y="4787900"/>
          <p14:tracePt t="88962" x="3902075" y="4778375"/>
          <p14:tracePt t="88971" x="3802063" y="4741863"/>
          <p14:tracePt t="88980" x="3709988" y="4714875"/>
          <p14:tracePt t="88987" x="3592513" y="4651375"/>
          <p14:tracePt t="88996" x="3490913" y="4614863"/>
          <p14:tracePt t="89003" x="3382963" y="4578350"/>
          <p14:tracePt t="89012" x="3281363" y="4522788"/>
          <p14:tracePt t="89019" x="3181350" y="4495800"/>
          <p14:tracePt t="89028" x="3090863" y="4459288"/>
          <p14:tracePt t="89035" x="3008313" y="4441825"/>
          <p14:tracePt t="89043" x="2962275" y="4432300"/>
          <p14:tracePt t="89051" x="2935288" y="4413250"/>
          <p14:tracePt t="89059" x="2917825" y="4413250"/>
          <p14:tracePt t="89067" x="2908300" y="4413250"/>
          <p14:tracePt t="89075" x="2898775" y="4405313"/>
          <p14:tracePt t="89106" x="2889250" y="4395788"/>
          <p14:tracePt t="89115" x="2881313" y="4368800"/>
          <p14:tracePt t="89124" x="2862263" y="4349750"/>
          <p14:tracePt t="89130" x="2844800" y="4286250"/>
          <p14:tracePt t="89139" x="2817813" y="4240213"/>
          <p14:tracePt t="89147" x="2808288" y="4186238"/>
          <p14:tracePt t="89156" x="2752725" y="4103688"/>
          <p14:tracePt t="89161" x="2744788" y="4057650"/>
          <p14:tracePt t="89171" x="2735263" y="4003675"/>
          <p14:tracePt t="89182" x="2708275" y="3940175"/>
          <p14:tracePt t="89190" x="2708275" y="3903663"/>
          <p14:tracePt t="89195" x="2698750" y="3875088"/>
          <p14:tracePt t="89202" x="2698750" y="3840163"/>
          <p14:tracePt t="89212" x="2698750" y="3811588"/>
          <p14:tracePt t="89218" x="2698750" y="3794125"/>
          <p14:tracePt t="89227" x="2698750" y="3784600"/>
          <p14:tracePt t="89234" x="2698750" y="3767138"/>
          <p14:tracePt t="89242" x="2698750" y="3757613"/>
          <p14:tracePt t="89250" x="2698750" y="3748088"/>
          <p14:tracePt t="89307" x="2708275" y="3748088"/>
          <p14:tracePt t="89322" x="2752725" y="3738563"/>
          <p14:tracePt t="89330" x="2835275" y="3711575"/>
          <p14:tracePt t="89338" x="2962275" y="3694113"/>
          <p14:tracePt t="89346" x="3090863" y="3684588"/>
          <p14:tracePt t="89354" x="3227388" y="3638550"/>
          <p14:tracePt t="89362" x="3373438" y="3621088"/>
          <p14:tracePt t="89370" x="3500438" y="3592513"/>
          <p14:tracePt t="89378" x="3629025" y="3548063"/>
          <p14:tracePt t="89386" x="3765550" y="3519488"/>
          <p14:tracePt t="89393" x="3875088" y="3475038"/>
          <p14:tracePt t="89403" x="3956050" y="3465513"/>
          <p14:tracePt t="89413" x="4057650" y="3419475"/>
          <p14:tracePt t="89418" x="4084638" y="3419475"/>
          <p14:tracePt t="89428" x="4102100" y="3411538"/>
          <p14:tracePt t="89434" x="4129088" y="3411538"/>
          <p14:tracePt t="89443" x="4138613" y="3402013"/>
          <p14:tracePt t="90052" x="4148138" y="3411538"/>
          <p14:tracePt t="90059" x="4157663" y="3455988"/>
          <p14:tracePt t="90067" x="4157663" y="3482975"/>
          <p14:tracePt t="90075" x="4157663" y="3511550"/>
          <p14:tracePt t="90083" x="4157663" y="3529013"/>
          <p14:tracePt t="90092" x="4157663" y="3556000"/>
          <p14:tracePt t="90098" x="4157663" y="3565525"/>
          <p14:tracePt t="91746" x="4157663" y="3575050"/>
          <p14:tracePt t="91754" x="4157663" y="3592513"/>
          <p14:tracePt t="91771" x="4157663" y="3602038"/>
          <p14:tracePt t="91787" x="4157663" y="3611563"/>
          <p14:tracePt t="92474" x="4148138" y="3675063"/>
          <p14:tracePt t="92482" x="4102100" y="3738563"/>
          <p14:tracePt t="92490" x="4065588" y="3803650"/>
          <p14:tracePt t="92498" x="4048125" y="3848100"/>
          <p14:tracePt t="92507" x="3975100" y="3967163"/>
          <p14:tracePt t="92515" x="3929063" y="4049713"/>
          <p14:tracePt t="92523" x="3856038" y="4149725"/>
          <p14:tracePt t="92533" x="3792538" y="4232275"/>
          <p14:tracePt t="92538" x="3719513" y="4332288"/>
          <p14:tracePt t="92549" x="3646488" y="4413250"/>
          <p14:tracePt t="92555" x="3563938" y="4505325"/>
          <p14:tracePt t="92566" x="3490913" y="4587875"/>
          <p14:tracePt t="92571" x="3409950" y="4687888"/>
          <p14:tracePt t="92583" x="3336925" y="4741863"/>
          <p14:tracePt t="92585" x="3217863" y="4833938"/>
          <p14:tracePt t="92595" x="3117850" y="4897438"/>
          <p14:tracePt t="92602" x="3035300" y="4951413"/>
          <p14:tracePt t="92610" x="2990850" y="4987925"/>
          <p14:tracePt t="92617" x="2889250" y="5060950"/>
          <p14:tracePt t="92626" x="2862263" y="5080000"/>
          <p14:tracePt t="92634" x="2825750" y="5106988"/>
          <p14:tracePt t="92642" x="2771775" y="5143500"/>
          <p14:tracePt t="92650" x="2771775" y="5160963"/>
          <p14:tracePt t="92658" x="2762250" y="5189538"/>
          <p14:tracePt t="92666" x="2752725" y="5189538"/>
          <p14:tracePt t="92781" x="2708275" y="5189538"/>
          <p14:tracePt t="92787" x="2662238" y="5189538"/>
          <p14:tracePt t="92796" x="2598738" y="5189538"/>
          <p14:tracePt t="92803" x="2533650" y="5160963"/>
          <p14:tracePt t="92813" x="2479675" y="5160963"/>
          <p14:tracePt t="92819" x="2416175" y="5133975"/>
          <p14:tracePt t="92829" x="2324100" y="5133975"/>
          <p14:tracePt t="92835" x="2270125" y="5133975"/>
          <p14:tracePt t="92845" x="2206625" y="5133975"/>
          <p14:tracePt t="92851" x="2151063" y="5133975"/>
          <p14:tracePt t="92859" x="2097088" y="5133975"/>
          <p14:tracePt t="92867" x="2070100" y="5133975"/>
          <p14:tracePt t="92875" x="2024063" y="5133975"/>
          <p14:tracePt t="92883" x="2014538" y="5133975"/>
          <p14:tracePt t="92891" x="2005013" y="5133975"/>
          <p14:tracePt t="92899" x="1997075" y="5133975"/>
          <p14:tracePt t="93011" x="1987550" y="5133975"/>
          <p14:tracePt t="93019" x="1978025" y="5133975"/>
          <p14:tracePt t="93028" x="1960563" y="5133975"/>
          <p14:tracePt t="93035" x="1951038" y="5133975"/>
          <p14:tracePt t="93045" x="1941513" y="5133975"/>
          <p14:tracePt t="93051" x="1905000" y="5133975"/>
          <p14:tracePt t="93059" x="1868488" y="5133975"/>
          <p14:tracePt t="93067" x="1851025" y="5133975"/>
          <p14:tracePt t="93075" x="1824038" y="5133975"/>
          <p14:tracePt t="93082" x="1787525" y="5143500"/>
          <p14:tracePt t="93089" x="1758950" y="5153025"/>
          <p14:tracePt t="93098" x="1741488" y="5153025"/>
          <p14:tracePt t="93106" x="1695450" y="5189538"/>
          <p14:tracePt t="93114" x="1677988" y="5197475"/>
          <p14:tracePt t="93122" x="1631950" y="5216525"/>
          <p14:tracePt t="93131" x="1612900" y="5243513"/>
          <p14:tracePt t="93139" x="1604963" y="5243513"/>
          <p14:tracePt t="93195" x="1595438" y="5243513"/>
          <p14:tracePt t="93202" x="1568450" y="5243513"/>
          <p14:tracePt t="93210" x="1549400" y="5243513"/>
          <p14:tracePt t="93218" x="1522413" y="5243513"/>
          <p14:tracePt t="93226" x="1476375" y="5243513"/>
          <p14:tracePt t="93234" x="1449388" y="5233988"/>
          <p14:tracePt t="93242" x="1403350" y="5226050"/>
          <p14:tracePt t="93251" x="1366838" y="5216525"/>
          <p14:tracePt t="93258" x="1358900" y="5216525"/>
          <p14:tracePt t="93266" x="1339850" y="5207000"/>
          <p14:tracePt t="93274" x="1330325" y="5207000"/>
          <p14:tracePt t="93290" x="1322388" y="5207000"/>
          <p14:tracePt t="93338" x="1303338" y="5207000"/>
          <p14:tracePt t="93674" x="1322388" y="5207000"/>
          <p14:tracePt t="93682" x="1376363" y="5197475"/>
          <p14:tracePt t="93690" x="1395413" y="5180013"/>
          <p14:tracePt t="93698" x="1431925" y="5170488"/>
          <p14:tracePt t="93706" x="1449388" y="5160963"/>
          <p14:tracePt t="93714" x="1485900" y="5143500"/>
          <p14:tracePt t="93722" x="1504950" y="5133975"/>
          <p14:tracePt t="93730" x="1522413" y="5133975"/>
          <p14:tracePt t="93738" x="1549400" y="5133975"/>
          <p14:tracePt t="93746" x="1568450" y="5133975"/>
          <p14:tracePt t="93754" x="1604963" y="5133975"/>
          <p14:tracePt t="93762" x="1612900" y="5133975"/>
          <p14:tracePt t="93770" x="1658938" y="5133975"/>
          <p14:tracePt t="93780" x="1677988" y="5133975"/>
          <p14:tracePt t="93786" x="1695450" y="5133975"/>
          <p14:tracePt t="93793" x="1704975" y="5133975"/>
          <p14:tracePt t="93802" x="1714500" y="5133975"/>
          <p14:tracePt t="93875" x="1741488" y="5133975"/>
          <p14:tracePt t="93883" x="1795463" y="5133975"/>
          <p14:tracePt t="93889" x="1851025" y="5133975"/>
          <p14:tracePt t="93898" x="1931988" y="5133975"/>
          <p14:tracePt t="93906" x="1987550" y="5133975"/>
          <p14:tracePt t="93914" x="2060575" y="5133975"/>
          <p14:tracePt t="93922" x="2114550" y="5133975"/>
          <p14:tracePt t="93930" x="2160588" y="5133975"/>
          <p14:tracePt t="93938" x="2197100" y="5126038"/>
          <p14:tracePt t="94034" x="2214563" y="5126038"/>
          <p14:tracePt t="94042" x="2243138" y="5126038"/>
          <p14:tracePt t="94050" x="2287588" y="5126038"/>
          <p14:tracePt t="94058" x="2316163" y="5126038"/>
          <p14:tracePt t="94066" x="2352675" y="5126038"/>
          <p14:tracePt t="94074" x="2389188" y="5126038"/>
          <p14:tracePt t="94099" x="2397125" y="5126038"/>
          <p14:tracePt t="94172" x="2406650" y="5126038"/>
          <p14:tracePt t="94178" x="2433638" y="5126038"/>
          <p14:tracePt t="94187" x="2479675" y="5126038"/>
          <p14:tracePt t="94200" x="2533650" y="5126038"/>
          <p14:tracePt t="94201" x="2589213" y="5126038"/>
          <p14:tracePt t="94210" x="2662238" y="5126038"/>
          <p14:tracePt t="94217" x="2716213" y="5126038"/>
          <p14:tracePt t="94227" x="2781300" y="5106988"/>
          <p14:tracePt t="94234" x="2835275" y="5097463"/>
          <p14:tracePt t="94245" x="2898775" y="5097463"/>
          <p14:tracePt t="94251" x="2935288" y="5097463"/>
          <p14:tracePt t="94259" x="2962275" y="5097463"/>
          <p14:tracePt t="94267" x="2981325" y="5097463"/>
          <p14:tracePt t="94275" x="2990850" y="5097463"/>
          <p14:tracePt t="94283" x="2998788" y="5097463"/>
          <p14:tracePt t="94579" x="3035300" y="5097463"/>
          <p14:tracePt t="94587" x="3100388" y="5097463"/>
          <p14:tracePt t="94594" x="3181350" y="5097463"/>
          <p14:tracePt t="94601" x="3290888" y="5097463"/>
          <p14:tracePt t="94610" x="3382963" y="5097463"/>
          <p14:tracePt t="94618" x="3490913" y="5097463"/>
          <p14:tracePt t="94627" x="3582988" y="5097463"/>
          <p14:tracePt t="94634" x="3646488" y="5126038"/>
          <p14:tracePt t="94642" x="3702050" y="5143500"/>
          <p14:tracePt t="94651" x="3738563" y="5143500"/>
          <p14:tracePt t="94658" x="3756025" y="5153025"/>
          <p14:tracePt t="94903" x="3838575" y="5153025"/>
          <p14:tracePt t="94905" x="3948113" y="5160963"/>
          <p14:tracePt t="94914" x="4094163" y="5160963"/>
          <p14:tracePt t="94922" x="4238625" y="5160963"/>
          <p14:tracePt t="94930" x="4384675" y="5160963"/>
          <p14:tracePt t="94938" x="4494213" y="5160963"/>
          <p14:tracePt t="94946" x="4567238" y="5160963"/>
          <p14:tracePt t="94953" x="4630738" y="5170488"/>
          <p14:tracePt t="94963" x="4659313" y="5180013"/>
          <p14:tracePt t="94971" x="4676775" y="5180013"/>
          <p14:tracePt t="95053" x="4686300" y="5180013"/>
          <p14:tracePt t="95070" x="4695825" y="5180013"/>
          <p14:tracePt t="95075" x="4767263" y="5180013"/>
          <p14:tracePt t="95087" x="4840288" y="5180013"/>
          <p14:tracePt t="95089" x="4913313" y="5180013"/>
          <p14:tracePt t="95098" x="5022850" y="5180013"/>
          <p14:tracePt t="95106" x="5114925" y="5180013"/>
          <p14:tracePt t="95114" x="5224463" y="5180013"/>
          <p14:tracePt t="95122" x="5305425" y="5180013"/>
          <p14:tracePt t="95130" x="5378450" y="5180013"/>
          <p14:tracePt t="95138" x="5470525" y="5180013"/>
          <p14:tracePt t="95146" x="5524500" y="5180013"/>
          <p14:tracePt t="95154" x="5580063" y="5180013"/>
          <p14:tracePt t="95162" x="5634038" y="5180013"/>
          <p14:tracePt t="95178" x="5724525" y="5180013"/>
          <p14:tracePt t="95185" x="5780088" y="5160963"/>
          <p14:tracePt t="95194" x="5816600" y="5153025"/>
          <p14:tracePt t="95202" x="5834063" y="5133975"/>
          <p14:tracePt t="95210" x="5862638" y="5126038"/>
          <p14:tracePt t="95220" x="5880100" y="5097463"/>
          <p14:tracePt t="95229" x="5889625" y="5097463"/>
          <p14:tracePt t="95236" x="5899150" y="5089525"/>
          <p14:tracePt t="95245" x="5907088" y="5089525"/>
          <p14:tracePt t="95483" x="5916613" y="5089525"/>
          <p14:tracePt t="95499" x="5953125" y="5089525"/>
          <p14:tracePt t="95505" x="6053138" y="5106988"/>
          <p14:tracePt t="95514" x="6172200" y="5116513"/>
          <p14:tracePt t="95521" x="6281738" y="5143500"/>
          <p14:tracePt t="95530" x="6408738" y="5160963"/>
          <p14:tracePt t="95538" x="6518275" y="5170488"/>
          <p14:tracePt t="95546" x="6618288" y="5189538"/>
          <p14:tracePt t="95554" x="6710363" y="5216525"/>
          <p14:tracePt t="95562" x="6773863" y="5226050"/>
          <p14:tracePt t="95570" x="6827838" y="5226050"/>
          <p14:tracePt t="95579" x="6873875" y="5233988"/>
          <p14:tracePt t="95603" x="6892925" y="5243513"/>
          <p14:tracePt t="96211" x="6919913" y="5243513"/>
          <p14:tracePt t="96220" x="6992938" y="5243513"/>
          <p14:tracePt t="96231" x="7065963" y="5243513"/>
          <p14:tracePt t="96236" x="7110413" y="5243513"/>
          <p14:tracePt t="96245" x="7165975" y="5216525"/>
          <p14:tracePt t="96251" x="7183438" y="5216525"/>
          <p14:tracePt t="96267" x="7192963" y="5216525"/>
          <p14:tracePt t="96787" x="7183438" y="5216525"/>
          <p14:tracePt t="96794" x="7129463" y="5216525"/>
          <p14:tracePt t="96801" x="7092950" y="5216525"/>
          <p14:tracePt t="96810" x="7046913" y="5216525"/>
          <p14:tracePt t="96818" x="7010400" y="5216525"/>
          <p14:tracePt t="96827" x="6992938" y="5216525"/>
          <p14:tracePt t="96834" x="6946900" y="5233988"/>
          <p14:tracePt t="96843" x="6883400" y="5262563"/>
          <p14:tracePt t="96850" x="6864350" y="5280025"/>
          <p14:tracePt t="96858" x="6819900" y="5299075"/>
          <p14:tracePt t="96867" x="6773863" y="5335588"/>
          <p14:tracePt t="96874" x="6764338" y="5343525"/>
          <p14:tracePt t="96882" x="6727825" y="5362575"/>
          <p14:tracePt t="96891" x="6700838" y="5380038"/>
          <p14:tracePt t="96898" x="6681788" y="5389563"/>
          <p14:tracePt t="97051" x="6681788" y="5380038"/>
          <p14:tracePt t="97062" x="6718300" y="5380038"/>
          <p14:tracePt t="97068" x="6773863" y="5380038"/>
          <p14:tracePt t="97075" x="6864350" y="5380038"/>
          <p14:tracePt t="97083" x="6956425" y="5380038"/>
          <p14:tracePt t="97097" x="7046913" y="5380038"/>
          <p14:tracePt t="97099" x="7102475" y="5380038"/>
          <p14:tracePt t="97106" x="7129463" y="5380038"/>
          <p14:tracePt t="97114" x="7202488" y="5372100"/>
          <p14:tracePt t="97122" x="7219950" y="5362575"/>
          <p14:tracePt t="97130" x="7248525" y="5353050"/>
          <p14:tracePt t="97138" x="7283450" y="5326063"/>
          <p14:tracePt t="97146" x="7302500" y="5289550"/>
          <p14:tracePt t="97154" x="7312025" y="5280025"/>
          <p14:tracePt t="97162" x="7319963" y="5253038"/>
          <p14:tracePt t="97179" x="7329488" y="5233988"/>
          <p14:tracePt t="97299" x="7329488" y="5243513"/>
          <p14:tracePt t="97310" x="7319963" y="5253038"/>
          <p14:tracePt t="97314" x="7302500" y="5270500"/>
          <p14:tracePt t="97379" x="7292975" y="5270500"/>
          <p14:tracePt t="97387" x="7248525" y="5270500"/>
          <p14:tracePt t="97395" x="7156450" y="5289550"/>
          <p14:tracePt t="97402" x="7046913" y="5289550"/>
          <p14:tracePt t="97409" x="6900863" y="5289550"/>
          <p14:tracePt t="97418" x="6718300" y="5289550"/>
          <p14:tracePt t="97427" x="6554788" y="5289550"/>
          <p14:tracePt t="97434" x="6391275" y="5289550"/>
          <p14:tracePt t="97443" x="6172200" y="5289550"/>
          <p14:tracePt t="97450" x="6007100" y="5289550"/>
          <p14:tracePt t="97459" x="5843588" y="5289550"/>
          <p14:tracePt t="97466" x="5661025" y="5289550"/>
          <p14:tracePt t="97475" x="5534025" y="5289550"/>
          <p14:tracePt t="97482" x="5405438" y="5289550"/>
          <p14:tracePt t="97489" x="5278438" y="5289550"/>
          <p14:tracePt t="97498" x="5205413" y="5289550"/>
          <p14:tracePt t="97506" x="5095875" y="5289550"/>
          <p14:tracePt t="97514" x="5022850" y="5289550"/>
          <p14:tracePt t="97521" x="4968875" y="5289550"/>
          <p14:tracePt t="97530" x="4913313" y="5289550"/>
          <p14:tracePt t="97538" x="4849813" y="5289550"/>
          <p14:tracePt t="97546" x="4776788" y="5289550"/>
          <p14:tracePt t="97554" x="4703763" y="5289550"/>
          <p14:tracePt t="97562" x="4630738" y="5289550"/>
          <p14:tracePt t="97570" x="4540250" y="5289550"/>
          <p14:tracePt t="97578" x="4448175" y="5289550"/>
          <p14:tracePt t="97586" x="4340225" y="5289550"/>
          <p14:tracePt t="97593" x="4230688" y="5289550"/>
          <p14:tracePt t="97601" x="4138613" y="5289550"/>
          <p14:tracePt t="97610" x="4011613" y="5289550"/>
          <p14:tracePt t="97617" x="3919538" y="5289550"/>
          <p14:tracePt t="97626" x="3810000" y="5289550"/>
          <p14:tracePt t="97634" x="3709988" y="5289550"/>
          <p14:tracePt t="97642" x="3656013" y="5289550"/>
          <p14:tracePt t="97650" x="3563938" y="5280025"/>
          <p14:tracePt t="97659" x="3500438" y="5270500"/>
          <p14:tracePt t="97667" x="3473450" y="5270500"/>
          <p14:tracePt t="97675" x="3419475" y="5262563"/>
          <p14:tracePt t="97683" x="3400425" y="5262563"/>
          <p14:tracePt t="97693" x="3373438" y="5262563"/>
          <p14:tracePt t="97699" x="3346450" y="5262563"/>
          <p14:tracePt t="97709" x="3327400" y="5262563"/>
          <p14:tracePt t="97713" x="3300413" y="5262563"/>
          <p14:tracePt t="97721" x="3281363" y="5262563"/>
          <p14:tracePt t="97730" x="3236913" y="5262563"/>
          <p14:tracePt t="97738" x="3200400" y="5262563"/>
          <p14:tracePt t="97746" x="3154363" y="5262563"/>
          <p14:tracePt t="97754" x="3136900" y="5262563"/>
          <p14:tracePt t="97762" x="3063875" y="5289550"/>
          <p14:tracePt t="97770" x="3008313" y="5299075"/>
          <p14:tracePt t="97778" x="2962275" y="5307013"/>
          <p14:tracePt t="97786" x="2881313" y="5335588"/>
          <p14:tracePt t="97795" x="2844800" y="5343525"/>
          <p14:tracePt t="97802" x="2762250" y="5372100"/>
          <p14:tracePt t="97809" x="2708275" y="5372100"/>
          <p14:tracePt t="97817" x="2635250" y="5372100"/>
          <p14:tracePt t="97826" x="2570163" y="5380038"/>
          <p14:tracePt t="97834" x="2498725" y="5399088"/>
          <p14:tracePt t="97843" x="2452688" y="5399088"/>
          <p14:tracePt t="97850" x="2416175" y="5399088"/>
          <p14:tracePt t="97859" x="2360613" y="5399088"/>
          <p14:tracePt t="97866" x="2316163" y="5399088"/>
          <p14:tracePt t="97876" x="2279650" y="5399088"/>
          <p14:tracePt t="97881" x="2224088" y="5399088"/>
          <p14:tracePt t="97891" x="2179638" y="5399088"/>
          <p14:tracePt t="97897" x="2151063" y="5389563"/>
          <p14:tracePt t="97906" x="2097088" y="5389563"/>
          <p14:tracePt t="97913" x="2041525" y="5389563"/>
          <p14:tracePt t="97922" x="2014538" y="5389563"/>
          <p14:tracePt t="97930" x="1941513" y="5372100"/>
          <p14:tracePt t="97938" x="1868488" y="5372100"/>
          <p14:tracePt t="97946" x="1814513" y="5372100"/>
          <p14:tracePt t="97954" x="1695450" y="5343525"/>
          <p14:tracePt t="97962" x="1641475" y="5343525"/>
          <p14:tracePt t="97970" x="1568450" y="5335588"/>
          <p14:tracePt t="97978" x="1485900" y="5316538"/>
          <p14:tracePt t="97986" x="1431925" y="5307013"/>
          <p14:tracePt t="97993" x="1349375" y="5299075"/>
          <p14:tracePt t="98003" x="1303338" y="5262563"/>
          <p14:tracePt t="98011" x="1230313" y="5243513"/>
          <p14:tracePt t="98019" x="1130300" y="5216525"/>
          <p14:tracePt t="98028" x="1076325" y="5216525"/>
          <p14:tracePt t="98035" x="1011238" y="5207000"/>
          <p14:tracePt t="98045" x="957263" y="5207000"/>
          <p14:tracePt t="98051" x="903288" y="5197475"/>
          <p14:tracePt t="98061" x="857250" y="5197475"/>
          <p14:tracePt t="98065" x="830263" y="5189538"/>
          <p14:tracePt t="98074" x="765175" y="5153025"/>
          <p14:tracePt t="98082" x="757238" y="5153025"/>
          <p14:tracePt t="98092" x="738188" y="5153025"/>
          <p14:tracePt t="98097" x="728663" y="5143500"/>
          <p14:tracePt t="98106" x="701675" y="5143500"/>
          <p14:tracePt t="98113" x="684213" y="5133975"/>
          <p14:tracePt t="98122" x="665163" y="5116513"/>
          <p14:tracePt t="98130" x="655638" y="5116513"/>
          <p14:tracePt t="98138" x="647700" y="5116513"/>
          <p14:tracePt t="98146" x="638175" y="5106988"/>
          <p14:tracePt t="98267" x="638175" y="5116513"/>
          <p14:tracePt t="98291" x="638175" y="5133975"/>
          <p14:tracePt t="98313" x="638175" y="5143500"/>
          <p14:tracePt t="98330" x="638175" y="5153025"/>
          <p14:tracePt t="98338" x="647700" y="5160963"/>
          <p14:tracePt t="98346" x="665163" y="5170488"/>
          <p14:tracePt t="98354" x="684213" y="5170488"/>
          <p14:tracePt t="98362" x="701675" y="5170488"/>
          <p14:tracePt t="98370" x="738188" y="5170488"/>
          <p14:tracePt t="98378" x="765175" y="5180013"/>
          <p14:tracePt t="98386" x="811213" y="5189538"/>
          <p14:tracePt t="98395" x="866775" y="5189538"/>
          <p14:tracePt t="98401" x="957263" y="5189538"/>
          <p14:tracePt t="98410" x="1030288" y="5189538"/>
          <p14:tracePt t="98417" x="1120775" y="5189538"/>
          <p14:tracePt t="98427" x="1230313" y="5189538"/>
          <p14:tracePt t="98434" x="1358900" y="5189538"/>
          <p14:tracePt t="98442" x="1476375" y="5189538"/>
          <p14:tracePt t="98450" x="1622425" y="5170488"/>
          <p14:tracePt t="98459" x="1768475" y="5143500"/>
          <p14:tracePt t="98466" x="1914525" y="5116513"/>
          <p14:tracePt t="98476" x="2087563" y="5053013"/>
          <p14:tracePt t="98482" x="2197100" y="5033963"/>
          <p14:tracePt t="98492" x="2360613" y="5024438"/>
          <p14:tracePt t="98497" x="2506663" y="5006975"/>
          <p14:tracePt t="98505" x="2652713" y="4979988"/>
          <p14:tracePt t="98513" x="2798763" y="4979988"/>
          <p14:tracePt t="98521" x="2935288" y="4960938"/>
          <p14:tracePt t="98530" x="3063875" y="4960938"/>
          <p14:tracePt t="98538" x="3190875" y="4960938"/>
          <p14:tracePt t="98546" x="3300413" y="4960938"/>
          <p14:tracePt t="98554" x="3446463" y="4960938"/>
          <p14:tracePt t="98562" x="3563938" y="4960938"/>
          <p14:tracePt t="98570" x="3709988" y="4960938"/>
          <p14:tracePt t="98578" x="3856038" y="4960938"/>
          <p14:tracePt t="98586" x="3992563" y="4951413"/>
          <p14:tracePt t="98593" x="4121150" y="4951413"/>
          <p14:tracePt t="98602" x="4211638" y="4924425"/>
          <p14:tracePt t="98612" x="4257675" y="4887913"/>
          <p14:tracePt t="98619" x="4357688" y="4870450"/>
          <p14:tracePt t="98628" x="4484688" y="4841875"/>
          <p14:tracePt t="98635" x="4613275" y="4833938"/>
          <p14:tracePt t="98644" x="4722813" y="4814888"/>
          <p14:tracePt t="98651" x="4859338" y="4797425"/>
          <p14:tracePt t="98663" x="4968875" y="4768850"/>
          <p14:tracePt t="98667" x="5095875" y="4768850"/>
          <p14:tracePt t="98675" x="5187950" y="4760913"/>
          <p14:tracePt t="98683" x="5260975" y="4760913"/>
          <p14:tracePt t="98693" x="5368925" y="4760913"/>
          <p14:tracePt t="98699" x="5470525" y="4760913"/>
          <p14:tracePt t="98709" x="5580063" y="4760913"/>
          <p14:tracePt t="98715" x="5653088" y="4760913"/>
          <p14:tracePt t="98723" x="5724525" y="4760913"/>
          <p14:tracePt t="98731" x="5834063" y="4760913"/>
          <p14:tracePt t="98739" x="5907088" y="4760913"/>
          <p14:tracePt t="98747" x="5962650" y="4760913"/>
          <p14:tracePt t="98755" x="6016625" y="4760913"/>
          <p14:tracePt t="98763" x="6062663" y="4760913"/>
          <p14:tracePt t="98771" x="6099175" y="4760913"/>
          <p14:tracePt t="98778" x="6116638" y="4760913"/>
          <p14:tracePt t="98787" x="6153150" y="4760913"/>
          <p14:tracePt t="98795" x="6162675" y="4760913"/>
          <p14:tracePt t="98803" x="6208713" y="4760913"/>
          <p14:tracePt t="98810" x="6254750" y="4751388"/>
          <p14:tracePt t="98819" x="6308725" y="4732338"/>
          <p14:tracePt t="98829" x="6335713" y="4732338"/>
          <p14:tracePt t="98835" x="6418263" y="4732338"/>
          <p14:tracePt t="98847" x="6481763" y="4732338"/>
          <p14:tracePt t="98851" x="6537325" y="4732338"/>
          <p14:tracePt t="98863" x="6591300" y="4732338"/>
          <p14:tracePt t="98867" x="6645275" y="4732338"/>
          <p14:tracePt t="98877" x="6673850" y="4732338"/>
          <p14:tracePt t="98882" x="6718300" y="4732338"/>
          <p14:tracePt t="98891" x="6754813" y="4732338"/>
          <p14:tracePt t="98898" x="6819900" y="4741863"/>
          <p14:tracePt t="98909" x="6892925" y="4760913"/>
          <p14:tracePt t="98915" x="6956425" y="4778375"/>
          <p14:tracePt t="98928" x="7029450" y="4805363"/>
          <p14:tracePt t="98932" x="7065963" y="4824413"/>
          <p14:tracePt t="98938" x="7129463" y="4833938"/>
          <p14:tracePt t="98948" x="7212013" y="4860925"/>
          <p14:tracePt t="98955" x="7256463" y="4860925"/>
          <p14:tracePt t="98964" x="7329488" y="4897438"/>
          <p14:tracePt t="98970" x="7421563" y="4914900"/>
          <p14:tracePt t="98978" x="7475538" y="4924425"/>
          <p14:tracePt t="98987" x="7539038" y="4951413"/>
          <p14:tracePt t="98994" x="7567613" y="4951413"/>
          <p14:tracePt t="99002" x="7612063" y="4970463"/>
          <p14:tracePt t="99009" x="7639050" y="4970463"/>
          <p14:tracePt t="99019" x="7648575" y="4970463"/>
          <p14:tracePt t="99029" x="7658100" y="4970463"/>
          <p14:tracePt t="99035" x="7667625" y="4970463"/>
          <p14:tracePt t="99163" x="7704138" y="4970463"/>
          <p14:tracePt t="99171" x="7758113" y="5006975"/>
          <p14:tracePt t="99181" x="7821613" y="5016500"/>
          <p14:tracePt t="99187" x="7904163" y="5043488"/>
          <p14:tracePt t="99197" x="7950200" y="5070475"/>
          <p14:tracePt t="99211" x="7977188" y="5070475"/>
          <p14:tracePt t="99218" x="7994650" y="5089525"/>
          <p14:tracePt t="99234" x="8031163" y="5106988"/>
          <p14:tracePt t="99242" x="8040688" y="5133975"/>
          <p14:tracePt t="99250" x="8059738" y="5160963"/>
          <p14:tracePt t="99258" x="8077200" y="5170488"/>
          <p14:tracePt t="99274" x="8086725" y="5180013"/>
          <p14:tracePt t="99298" x="8096250" y="5189538"/>
          <p14:tracePt t="99308" x="8096250" y="5197475"/>
          <p14:tracePt t="99387" x="8077200" y="5226050"/>
          <p14:tracePt t="99394" x="8031163" y="5233988"/>
          <p14:tracePt t="99405" x="7931150" y="5280025"/>
          <p14:tracePt t="99416" x="7821613" y="5289550"/>
          <p14:tracePt t="99420" x="7675563" y="5307013"/>
          <p14:tracePt t="99427" x="7531100" y="5335588"/>
          <p14:tracePt t="99433" x="7366000" y="5353050"/>
          <p14:tracePt t="99443" x="7219950" y="5362575"/>
          <p14:tracePt t="99449" x="7029450" y="5408613"/>
          <p14:tracePt t="99458" x="6900863" y="5426075"/>
          <p14:tracePt t="99466" x="6754813" y="5445125"/>
          <p14:tracePt t="99473" x="6664325" y="5453063"/>
          <p14:tracePt t="99482" x="6564313" y="5481638"/>
          <p14:tracePt t="99490" x="6491288" y="5481638"/>
          <p14:tracePt t="99498" x="6435725" y="5489575"/>
          <p14:tracePt t="99507" x="6372225" y="5489575"/>
          <p14:tracePt t="99513" x="6335713" y="5508625"/>
          <p14:tracePt t="99522" x="6281738" y="5508625"/>
          <p14:tracePt t="99530" x="6235700" y="5508625"/>
          <p14:tracePt t="99538" x="6162675" y="5518150"/>
          <p14:tracePt t="99546" x="6089650" y="5545138"/>
          <p14:tracePt t="99554" x="5980113" y="5554663"/>
          <p14:tracePt t="99562" x="5834063" y="5554663"/>
          <p14:tracePt t="99571" x="5670550" y="5572125"/>
          <p14:tracePt t="99578" x="5470525" y="5589588"/>
          <p14:tracePt t="99587" x="5268913" y="5589588"/>
          <p14:tracePt t="99596" x="5022850" y="5589588"/>
          <p14:tracePt t="99602" x="4795838" y="5589588"/>
          <p14:tracePt t="99610" x="4567238" y="5589588"/>
          <p14:tracePt t="99618" x="4403725" y="5589588"/>
          <p14:tracePt t="99626" x="4257675" y="5589588"/>
          <p14:tracePt t="99634" x="4129088" y="5589588"/>
          <p14:tracePt t="99642" x="4038600" y="5589588"/>
          <p14:tracePt t="99650" x="3929063" y="5589588"/>
          <p14:tracePt t="99658" x="3875088" y="5589588"/>
          <p14:tracePt t="99666" x="3819525" y="5589588"/>
          <p14:tracePt t="99674" x="3765550" y="5589588"/>
          <p14:tracePt t="99682" x="3683000" y="5589588"/>
          <p14:tracePt t="99690" x="3629025" y="5589588"/>
          <p14:tracePt t="99698" x="3519488" y="5589588"/>
          <p14:tracePt t="99706" x="3409950" y="5589588"/>
          <p14:tracePt t="99715" x="3263900" y="5589588"/>
          <p14:tracePt t="99723" x="3117850" y="5589588"/>
          <p14:tracePt t="99731" x="2925763" y="5589588"/>
          <p14:tracePt t="99739" x="2744788" y="5589588"/>
          <p14:tracePt t="99748" x="2598738" y="5589588"/>
          <p14:tracePt t="99755" x="2397125" y="5589588"/>
          <p14:tracePt t="99764" x="2233613" y="5589588"/>
          <p14:tracePt t="99771" x="2070100" y="5554663"/>
          <p14:tracePt t="99779" x="1905000" y="5535613"/>
          <p14:tracePt t="99787" x="1787525" y="5518150"/>
          <p14:tracePt t="99797" x="1677988" y="5508625"/>
          <p14:tracePt t="99802" x="1585913" y="5481638"/>
          <p14:tracePt t="99811" x="1541463" y="5481638"/>
          <p14:tracePt t="99817" x="1485900" y="5472113"/>
          <p14:tracePt t="99826" x="1468438" y="5472113"/>
          <p14:tracePt t="99834" x="1431925" y="5462588"/>
          <p14:tracePt t="99842" x="1385888" y="5462588"/>
          <p14:tracePt t="99850" x="1339850" y="5445125"/>
          <p14:tracePt t="99858" x="1330325" y="5445125"/>
          <p14:tracePt t="99866" x="1285875" y="5445125"/>
          <p14:tracePt t="99874" x="1249363" y="5445125"/>
          <p14:tracePt t="99881" x="1222375" y="5426075"/>
          <p14:tracePt t="99892" x="1185863" y="5416550"/>
          <p14:tracePt t="99899" x="1166813" y="5408613"/>
          <p14:tracePt t="99912" x="1120775" y="5389563"/>
          <p14:tracePt t="99916" x="1112838" y="5380038"/>
          <p14:tracePt t="99926" x="1076325" y="5362575"/>
          <p14:tracePt t="99940" x="1011238" y="5307013"/>
          <p14:tracePt t="99947" x="1003300" y="5299075"/>
          <p14:tracePt t="99955" x="947738" y="5270500"/>
          <p14:tracePt t="99971" x="930275" y="5253038"/>
          <p14:tracePt t="99979" x="911225" y="5226050"/>
          <p14:tracePt t="99987" x="893763" y="5207000"/>
          <p14:tracePt t="99996" x="874713" y="5189538"/>
          <p14:tracePt t="100002" x="857250" y="5170488"/>
          <p14:tracePt t="100010" x="838200" y="5160963"/>
          <p14:tracePt t="100019" x="811213" y="5143500"/>
          <p14:tracePt t="100029" x="784225" y="5106988"/>
          <p14:tracePt t="100035" x="765175" y="5089525"/>
          <p14:tracePt t="100046" x="747713" y="5080000"/>
          <p14:tracePt t="100051" x="720725" y="5043488"/>
          <p14:tracePt t="100064" x="711200" y="5033963"/>
          <p14:tracePt t="100067" x="711200" y="5016500"/>
          <p14:tracePt t="100076" x="692150" y="4987925"/>
          <p14:tracePt t="100083" x="684213" y="4960938"/>
          <p14:tracePt t="100098" x="684213" y="4943475"/>
          <p14:tracePt t="100115" x="684213" y="4924425"/>
          <p14:tracePt t="100138" x="684213" y="4914900"/>
          <p14:tracePt t="100148" x="684213" y="4906963"/>
          <p14:tracePt t="100154" x="701675" y="4887913"/>
          <p14:tracePt t="100170" x="774700" y="4878388"/>
          <p14:tracePt t="100178" x="866775" y="4860925"/>
          <p14:tracePt t="100196" x="1157288" y="4860925"/>
          <p14:tracePt t="100203" x="1358900" y="4860925"/>
          <p14:tracePt t="100214" x="1541463" y="4860925"/>
          <p14:tracePt t="100218" x="1741488" y="4860925"/>
          <p14:tracePt t="100227" x="1924050" y="4860925"/>
          <p14:tracePt t="100235" x="2078038" y="4860925"/>
          <p14:tracePt t="100244" x="2224088" y="4860925"/>
          <p14:tracePt t="100250" x="2352675" y="4860925"/>
          <p14:tracePt t="100259" x="2479675" y="4860925"/>
          <p14:tracePt t="100267" x="2589213" y="4860925"/>
          <p14:tracePt t="100275" x="2698750" y="4860925"/>
          <p14:tracePt t="100282" x="2817813" y="4860925"/>
          <p14:tracePt t="100291" x="2908300" y="4860925"/>
          <p14:tracePt t="100298" x="3035300" y="4887913"/>
          <p14:tracePt t="100307" x="3144838" y="4897438"/>
          <p14:tracePt t="100314" x="3244850" y="4914900"/>
          <p14:tracePt t="100323" x="3336925" y="4914900"/>
          <p14:tracePt t="100331" x="3446463" y="4924425"/>
          <p14:tracePt t="100339" x="3573463" y="4951413"/>
          <p14:tracePt t="100347" x="3673475" y="4970463"/>
          <p14:tracePt t="100355" x="3783013" y="4979988"/>
          <p14:tracePt t="100366" x="3856038" y="4979988"/>
          <p14:tracePt t="100371" x="3984625" y="4979988"/>
          <p14:tracePt t="100380" x="4111625" y="4979988"/>
          <p14:tracePt t="100387" x="4221163" y="4979988"/>
          <p14:tracePt t="100395" x="4330700" y="4979988"/>
          <p14:tracePt t="100403" x="4476750" y="4960938"/>
          <p14:tracePt t="100413" x="4586288" y="4951413"/>
          <p14:tracePt t="100418" x="4722813" y="4933950"/>
          <p14:tracePt t="100427" x="4849813" y="4914900"/>
          <p14:tracePt t="100434" x="4978400" y="4887913"/>
          <p14:tracePt t="100443" x="5141913" y="4878388"/>
          <p14:tracePt t="100450" x="5287963" y="4860925"/>
          <p14:tracePt t="100458" x="5434013" y="4841875"/>
          <p14:tracePt t="100466" x="5561013" y="4841875"/>
          <p14:tracePt t="100474" x="5707063" y="4841875"/>
          <p14:tracePt t="100482" x="5853113" y="4841875"/>
          <p14:tracePt t="100491" x="5980113" y="4841875"/>
          <p14:tracePt t="100499" x="6072188" y="4841875"/>
          <p14:tracePt t="100507" x="6181725" y="4841875"/>
          <p14:tracePt t="100515" x="6272213" y="4841875"/>
          <p14:tracePt t="100524" x="6335713" y="4841875"/>
          <p14:tracePt t="100531" x="6391275" y="4841875"/>
          <p14:tracePt t="100539" x="6464300" y="4841875"/>
          <p14:tracePt t="100549" x="6518275" y="4841875"/>
          <p14:tracePt t="100555" x="6610350" y="4841875"/>
          <p14:tracePt t="100565" x="6664325" y="4841875"/>
          <p14:tracePt t="100569" x="6746875" y="4841875"/>
          <p14:tracePt t="100578" x="6819900" y="4841875"/>
          <p14:tracePt t="100586" x="6873875" y="4841875"/>
          <p14:tracePt t="100593" x="6946900" y="4841875"/>
          <p14:tracePt t="100602" x="7037388" y="4841875"/>
          <p14:tracePt t="100610" x="7110413" y="4841875"/>
          <p14:tracePt t="100618" x="7202488" y="4841875"/>
          <p14:tracePt t="100626" x="7256463" y="4870450"/>
          <p14:tracePt t="100634" x="7329488" y="4887913"/>
          <p14:tracePt t="100643" x="7421563" y="4897438"/>
          <p14:tracePt t="100650" x="7485063" y="4906963"/>
          <p14:tracePt t="100658" x="7512050" y="4933950"/>
          <p14:tracePt t="100666" x="7558088" y="4943475"/>
          <p14:tracePt t="100674" x="7602538" y="4960938"/>
          <p14:tracePt t="100682" x="7631113" y="4987925"/>
          <p14:tracePt t="100690" x="7658100" y="4997450"/>
          <p14:tracePt t="100698" x="7667625" y="5006975"/>
          <p14:tracePt t="100706" x="7685088" y="5006975"/>
          <p14:tracePt t="100713" x="7694613" y="5006975"/>
          <p14:tracePt t="100731" x="7712075" y="5024438"/>
          <p14:tracePt t="100739" x="7721600" y="5033963"/>
          <p14:tracePt t="100749" x="7740650" y="5053013"/>
          <p14:tracePt t="100755" x="7748588" y="5070475"/>
          <p14:tracePt t="100765" x="7767638" y="5126038"/>
          <p14:tracePt t="100771" x="7785100" y="5153025"/>
          <p14:tracePt t="100782" x="7813675" y="5180013"/>
          <p14:tracePt t="100787" x="7821613" y="5226050"/>
          <p14:tracePt t="100794" x="7850188" y="5253038"/>
          <p14:tracePt t="100803" x="7850188" y="5289550"/>
          <p14:tracePt t="100816" x="7858125" y="5326063"/>
          <p14:tracePt t="100817" x="7867650" y="5353050"/>
          <p14:tracePt t="100826" x="7867650" y="5380038"/>
          <p14:tracePt t="100833" x="7894638" y="5416550"/>
          <p14:tracePt t="100843" x="7894638" y="5435600"/>
          <p14:tracePt t="100858" x="7894638" y="5453063"/>
          <p14:tracePt t="100866" x="7894638" y="5462588"/>
          <p14:tracePt t="100874" x="7885113" y="5481638"/>
          <p14:tracePt t="100882" x="7877175" y="5489575"/>
          <p14:tracePt t="100898" x="7867650" y="5499100"/>
          <p14:tracePt t="100906" x="7831138" y="5518150"/>
          <p14:tracePt t="100914" x="7794625" y="5535613"/>
          <p14:tracePt t="100922" x="7767638" y="5545138"/>
          <p14:tracePt t="100930" x="7712075" y="5581650"/>
          <p14:tracePt t="100939" x="7631113" y="5608638"/>
          <p14:tracePt t="100946" x="7567613" y="5645150"/>
          <p14:tracePt t="100954" x="7466013" y="5691188"/>
          <p14:tracePt t="100962" x="7375525" y="5727700"/>
          <p14:tracePt t="100970" x="7256463" y="5745163"/>
          <p14:tracePt t="100978" x="7165975" y="5781675"/>
          <p14:tracePt t="100986" x="7046913" y="5818188"/>
          <p14:tracePt t="100994" x="6900863" y="5845175"/>
          <p14:tracePt t="101002" x="6754813" y="5854700"/>
          <p14:tracePt t="101011" x="6591300" y="5873750"/>
          <p14:tracePt t="101017" x="6408738" y="5891213"/>
          <p14:tracePt t="101026" x="6245225" y="5918200"/>
          <p14:tracePt t="101034" x="6080125" y="5918200"/>
          <p14:tracePt t="101042" x="5899150" y="5918200"/>
          <p14:tracePt t="101050" x="5716588" y="5918200"/>
          <p14:tracePt t="101058" x="5570538" y="5918200"/>
          <p14:tracePt t="101066" x="5424488" y="5918200"/>
          <p14:tracePt t="101074" x="5278438" y="5918200"/>
          <p14:tracePt t="101082" x="5132388" y="5918200"/>
          <p14:tracePt t="101090" x="5005388" y="5918200"/>
          <p14:tracePt t="101098" x="4840288" y="5918200"/>
          <p14:tracePt t="101106" x="4686300" y="5918200"/>
          <p14:tracePt t="101115" x="4557713" y="5918200"/>
          <p14:tracePt t="101123" x="4413250" y="5918200"/>
          <p14:tracePt t="101130" x="4267200" y="5918200"/>
          <p14:tracePt t="101139" x="4121150" y="5918200"/>
          <p14:tracePt t="101147" x="3992563" y="5918200"/>
          <p14:tracePt t="101155" x="3846513" y="5918200"/>
          <p14:tracePt t="101163" x="3683000" y="5918200"/>
          <p14:tracePt t="101182" x="3373438" y="5918200"/>
          <p14:tracePt t="101186" x="3208338" y="5918200"/>
          <p14:tracePt t="101196" x="3027363" y="5918200"/>
          <p14:tracePt t="101202" x="2881313" y="5918200"/>
          <p14:tracePt t="101215" x="2752725" y="5918200"/>
          <p14:tracePt t="101217" x="2662238" y="5918200"/>
          <p14:tracePt t="101228" x="2589213" y="5918200"/>
          <p14:tracePt t="101233" x="2479675" y="5918200"/>
          <p14:tracePt t="101243" x="2406650" y="5918200"/>
          <p14:tracePt t="101250" x="2297113" y="5900738"/>
          <p14:tracePt t="101258" x="2197100" y="5881688"/>
          <p14:tracePt t="101266" x="2087563" y="5854700"/>
          <p14:tracePt t="101274" x="1997075" y="5845175"/>
          <p14:tracePt t="101282" x="1878013" y="5827713"/>
          <p14:tracePt t="101289" x="1787525" y="5818188"/>
          <p14:tracePt t="101298" x="1677988" y="5791200"/>
          <p14:tracePt t="101306" x="1558925" y="5764213"/>
          <p14:tracePt t="101313" x="1449388" y="5764213"/>
          <p14:tracePt t="101323" x="1349375" y="5718175"/>
          <p14:tracePt t="101336" x="1239838" y="5708650"/>
          <p14:tracePt t="101337" x="1166813" y="5691188"/>
          <p14:tracePt t="101346" x="1047750" y="5681663"/>
          <p14:tracePt t="101354" x="974725" y="5635625"/>
          <p14:tracePt t="101362" x="911225" y="5626100"/>
          <p14:tracePt t="101369" x="838200" y="5618163"/>
          <p14:tracePt t="101377" x="774700" y="5572125"/>
          <p14:tracePt t="101386" x="711200" y="5554663"/>
          <p14:tracePt t="101393" x="647700" y="5508625"/>
          <p14:tracePt t="101402" x="620713" y="5499100"/>
          <p14:tracePt t="101410" x="584200" y="5481638"/>
          <p14:tracePt t="101418" x="555625" y="5462588"/>
          <p14:tracePt t="101426" x="547688" y="5453063"/>
          <p14:tracePt t="101433" x="538163" y="5445125"/>
          <p14:tracePt t="101443" x="519113" y="5445125"/>
          <p14:tracePt t="101450" x="501650" y="5426075"/>
          <p14:tracePt t="101466" x="501650" y="5416550"/>
          <p14:tracePt t="101474" x="492125" y="5408613"/>
          <p14:tracePt t="101481" x="492125" y="5389563"/>
          <p14:tracePt t="101498" x="482600" y="5372100"/>
          <p14:tracePt t="101506" x="482600" y="5353050"/>
          <p14:tracePt t="101514" x="482600" y="5343525"/>
          <p14:tracePt t="101522" x="482600" y="5335588"/>
          <p14:tracePt t="101530" x="482600" y="5307013"/>
          <p14:tracePt t="101539" x="482600" y="5289550"/>
          <p14:tracePt t="101547" x="482600" y="5270500"/>
          <p14:tracePt t="101555" x="482600" y="5253038"/>
          <p14:tracePt t="101571" x="482600" y="5243513"/>
          <p14:tracePt t="101578" x="482600" y="5216525"/>
          <p14:tracePt t="101595" x="511175" y="5197475"/>
          <p14:tracePt t="101603" x="528638" y="5189538"/>
          <p14:tracePt t="101618" x="611188" y="5160963"/>
          <p14:tracePt t="101627" x="684213" y="5160963"/>
          <p14:tracePt t="101634" x="811213" y="5160963"/>
          <p14:tracePt t="101643" x="957263" y="5160963"/>
          <p14:tracePt t="101651" x="1130300" y="5160963"/>
          <p14:tracePt t="101658" x="1312863" y="5160963"/>
          <p14:tracePt t="101666" x="1476375" y="5160963"/>
          <p14:tracePt t="101674" x="1658938" y="5160963"/>
          <p14:tracePt t="101682" x="1860550" y="5160963"/>
          <p14:tracePt t="101690" x="2024063" y="5160963"/>
          <p14:tracePt t="101698" x="2187575" y="5160963"/>
          <p14:tracePt t="101706" x="2343150" y="5160963"/>
          <p14:tracePt t="101714" x="2506663" y="5160963"/>
          <p14:tracePt t="101723" x="2671763" y="5160963"/>
          <p14:tracePt t="101732" x="2817813" y="5160963"/>
          <p14:tracePt t="101739" x="2962275" y="5143500"/>
          <p14:tracePt t="101747" x="3108325" y="5143500"/>
          <p14:tracePt t="101755" x="3236913" y="5133975"/>
          <p14:tracePt t="101764" x="3382963" y="5133975"/>
          <p14:tracePt t="101770" x="3509963" y="5133975"/>
          <p14:tracePt t="101779" x="3636963" y="5133975"/>
          <p14:tracePt t="101787" x="3802063" y="5133975"/>
          <p14:tracePt t="101794" x="3929063" y="5133975"/>
          <p14:tracePt t="101802" x="4111625" y="5116513"/>
          <p14:tracePt t="101812" x="4257675" y="5116513"/>
          <p14:tracePt t="101817" x="4403725" y="5116513"/>
          <p14:tracePt t="101827" x="4549775" y="5116513"/>
          <p14:tracePt t="101835" x="4695825" y="5126038"/>
          <p14:tracePt t="101845" x="4813300" y="5153025"/>
          <p14:tracePt t="101853" x="4941888" y="5180013"/>
          <p14:tracePt t="101861" x="5049838" y="5226050"/>
          <p14:tracePt t="101868" x="5151438" y="5233988"/>
          <p14:tracePt t="101876" x="5241925" y="5280025"/>
          <p14:tracePt t="101884" x="5360988" y="5307013"/>
          <p14:tracePt t="101891" x="5470525" y="5335588"/>
          <p14:tracePt t="101899" x="5570538" y="5362575"/>
          <p14:tracePt t="101906" x="5697538" y="5380038"/>
          <p14:tracePt t="101915" x="5789613" y="5389563"/>
          <p14:tracePt t="101923" x="5907088" y="5408613"/>
          <p14:tracePt t="101932" x="5980113" y="5408613"/>
          <p14:tracePt t="101939" x="6053138" y="5435600"/>
          <p14:tracePt t="101946" x="6116638" y="5435600"/>
          <p14:tracePt t="101954" x="6172200" y="5435600"/>
          <p14:tracePt t="101962" x="6199188" y="5435600"/>
          <p14:tracePt t="101970" x="6218238" y="5435600"/>
          <p14:tracePt t="101977" x="6235700" y="5435600"/>
          <p14:tracePt t="101986" x="6254750" y="5435600"/>
          <p14:tracePt t="101993" x="6272213" y="5426075"/>
          <p14:tracePt t="102002" x="6291263" y="5426075"/>
          <p14:tracePt t="102010" x="6308725" y="5416550"/>
          <p14:tracePt t="102018" x="6354763" y="5389563"/>
          <p14:tracePt t="102027" x="6381750" y="5380038"/>
          <p14:tracePt t="102033" x="6408738" y="5380038"/>
          <p14:tracePt t="102043" x="6481763" y="5372100"/>
          <p14:tracePt t="102050" x="6537325" y="5372100"/>
          <p14:tracePt t="102058" x="6610350" y="5372100"/>
          <p14:tracePt t="102068" x="6691313" y="5353050"/>
          <p14:tracePt t="102073" x="6746875" y="5353050"/>
          <p14:tracePt t="102082" x="6800850" y="5353050"/>
          <p14:tracePt t="102090" x="6873875" y="5353050"/>
          <p14:tracePt t="102099" x="6919913" y="5353050"/>
          <p14:tracePt t="102106" x="6956425" y="5353050"/>
          <p14:tracePt t="102115" x="6973888" y="5353050"/>
          <p14:tracePt t="102227" x="6983413" y="5353050"/>
          <p14:tracePt t="102244" x="7019925" y="5353050"/>
          <p14:tracePt t="102253" x="7073900" y="5353050"/>
          <p14:tracePt t="102260" x="7129463" y="5353050"/>
          <p14:tracePt t="102268" x="7183438" y="5353050"/>
          <p14:tracePt t="102276" x="7229475" y="5353050"/>
          <p14:tracePt t="102285" x="7283450" y="5353050"/>
          <p14:tracePt t="102291" x="7302500" y="5353050"/>
          <p14:tracePt t="102301" x="7329488" y="5353050"/>
          <p14:tracePt t="102307" x="7348538" y="5353050"/>
          <p14:tracePt t="102318" x="7366000" y="5353050"/>
          <p14:tracePt t="102402" x="7392988" y="5353050"/>
          <p14:tracePt t="102411" x="7421563" y="5353050"/>
          <p14:tracePt t="102421" x="7494588" y="5380038"/>
          <p14:tracePt t="102428" x="7539038" y="5380038"/>
          <p14:tracePt t="102434" x="7575550" y="5389563"/>
          <p14:tracePt t="102443" x="7602538" y="5389563"/>
          <p14:tracePt t="102450" x="7639050" y="5389563"/>
          <p14:tracePt t="102457" x="7667625" y="5399088"/>
          <p14:tracePt t="102466" x="7694613" y="5399088"/>
          <p14:tracePt t="102474" x="7740650" y="5399088"/>
          <p14:tracePt t="102482" x="7777163" y="5416550"/>
          <p14:tracePt t="102490" x="7794625" y="5416550"/>
          <p14:tracePt t="102498" x="7821613" y="5435600"/>
          <p14:tracePt t="102506" x="7858125" y="5435600"/>
          <p14:tracePt t="102514" x="7885113" y="5435600"/>
          <p14:tracePt t="102522" x="7904163" y="5445125"/>
          <p14:tracePt t="102532" x="7921625" y="5445125"/>
          <p14:tracePt t="102538" x="7931150" y="5445125"/>
          <p14:tracePt t="102611" x="7940675" y="5445125"/>
          <p14:tracePt t="102626" x="7958138" y="5445125"/>
          <p14:tracePt t="102634" x="7977188" y="5445125"/>
          <p14:tracePt t="102642" x="7994650" y="5426075"/>
          <p14:tracePt t="102649" x="8013700" y="5416550"/>
          <p14:tracePt t="102657" x="8040688" y="5389563"/>
          <p14:tracePt t="102666" x="8050213" y="5389563"/>
          <p14:tracePt t="102674" x="8059738" y="5389563"/>
          <p14:tracePt t="102682" x="8067675" y="5380038"/>
          <p14:tracePt t="102690" x="8096250" y="5380038"/>
          <p14:tracePt t="102698" x="8104188" y="5372100"/>
          <p14:tracePt t="102714" x="8123238" y="5372100"/>
          <p14:tracePt t="102733" x="8140700" y="5372100"/>
          <p14:tracePt t="102738" x="8150225" y="5372100"/>
          <p14:tracePt t="102747" x="8159750" y="5372100"/>
          <p14:tracePt t="102763" x="8196263" y="5372100"/>
          <p14:tracePt t="102771" x="8204200" y="5372100"/>
          <p14:tracePt t="102779" x="8240713" y="5372100"/>
          <p14:tracePt t="102787" x="8277225" y="5372100"/>
          <p14:tracePt t="102794" x="8296275" y="5389563"/>
          <p14:tracePt t="102804" x="8332788" y="5399088"/>
          <p14:tracePt t="102811" x="8369300" y="5399088"/>
          <p14:tracePt t="102819" x="8396288" y="5408613"/>
          <p14:tracePt t="102828" x="8442325" y="5426075"/>
          <p14:tracePt t="102835" x="8451850" y="5426075"/>
          <p14:tracePt t="102844" x="8488363" y="5435600"/>
          <p14:tracePt t="102851" x="8496300" y="5435600"/>
          <p14:tracePt t="103587" x="8505825" y="5435600"/>
          <p14:tracePt t="103595" x="8523288" y="5435600"/>
          <p14:tracePt t="103611" x="8523288" y="5426075"/>
          <p14:tracePt t="103621" x="8523288" y="5416550"/>
          <p14:tracePt t="103625" x="8523288" y="5399088"/>
          <p14:tracePt t="103634" x="8523288" y="5389563"/>
          <p14:tracePt t="103642" x="8523288" y="5372100"/>
          <p14:tracePt t="103658" x="8532813" y="5353050"/>
          <p14:tracePt t="104227" x="8515350" y="5372100"/>
          <p14:tracePt t="104238" x="8488363" y="5380038"/>
          <p14:tracePt t="104242" x="8469313" y="5380038"/>
          <p14:tracePt t="104249" x="8396288" y="5416550"/>
          <p14:tracePt t="104258" x="8369300" y="5426075"/>
          <p14:tracePt t="104266" x="8305800" y="5435600"/>
          <p14:tracePt t="104274" x="8250238" y="5445125"/>
          <p14:tracePt t="104282" x="8186738" y="5472113"/>
          <p14:tracePt t="104290" x="8113713" y="5472113"/>
          <p14:tracePt t="104298" x="8004175" y="5489575"/>
          <p14:tracePt t="104306" x="7931150" y="5489575"/>
          <p14:tracePt t="104315" x="7813675" y="5489575"/>
          <p14:tracePt t="104321" x="7721600" y="5489575"/>
          <p14:tracePt t="104329" x="7612063" y="5489575"/>
          <p14:tracePt t="104338" x="7539038" y="5489575"/>
          <p14:tracePt t="104346" x="7448550" y="5499100"/>
          <p14:tracePt t="104354" x="7356475" y="5499100"/>
          <p14:tracePt t="104362" x="7275513" y="5508625"/>
          <p14:tracePt t="104370" x="7202488" y="5535613"/>
          <p14:tracePt t="104378" x="7146925" y="5535613"/>
          <p14:tracePt t="104386" x="7065963" y="5554663"/>
          <p14:tracePt t="104396" x="7010400" y="5562600"/>
          <p14:tracePt t="104403" x="6910388" y="5581650"/>
          <p14:tracePt t="104410" x="6856413" y="5581650"/>
          <p14:tracePt t="104418" x="6791325" y="5599113"/>
          <p14:tracePt t="104426" x="6718300" y="5599113"/>
          <p14:tracePt t="104433" x="6664325" y="5618163"/>
          <p14:tracePt t="104444" x="6600825" y="5626100"/>
          <p14:tracePt t="104451" x="6527800" y="5626100"/>
          <p14:tracePt t="104460" x="6472238" y="5635625"/>
          <p14:tracePt t="104468" x="6391275" y="5681663"/>
          <p14:tracePt t="104474" x="6262688" y="5691188"/>
          <p14:tracePt t="104482" x="6181725" y="5691188"/>
          <p14:tracePt t="104489" x="6089650" y="5708650"/>
          <p14:tracePt t="104498" x="5999163" y="5735638"/>
          <p14:tracePt t="104506" x="5916613" y="5745163"/>
          <p14:tracePt t="104513" x="5862638" y="5745163"/>
          <p14:tracePt t="104521" x="5797550" y="5754688"/>
          <p14:tracePt t="104530" x="5743575" y="5754688"/>
          <p14:tracePt t="104537" x="5716588" y="5764213"/>
          <p14:tracePt t="104546" x="5697538" y="5764213"/>
          <p14:tracePt t="104554" x="5670550" y="5764213"/>
          <p14:tracePt t="104562" x="5661025" y="5764213"/>
          <p14:tracePt t="104658" x="5634038" y="5764213"/>
          <p14:tracePt t="104666" x="5597525" y="5764213"/>
          <p14:tracePt t="104675" x="5524500" y="5764213"/>
          <p14:tracePt t="104682" x="5451475" y="5764213"/>
          <p14:tracePt t="104690" x="5378450" y="5764213"/>
          <p14:tracePt t="104698" x="5305425" y="5764213"/>
          <p14:tracePt t="104706" x="5195888" y="5764213"/>
          <p14:tracePt t="104714" x="5114925" y="5764213"/>
          <p14:tracePt t="104722" x="5005388" y="5764213"/>
          <p14:tracePt t="104730" x="4913313" y="5764213"/>
          <p14:tracePt t="104737" x="4803775" y="5764213"/>
          <p14:tracePt t="104746" x="4695825" y="5764213"/>
          <p14:tracePt t="104754" x="4586288" y="5764213"/>
          <p14:tracePt t="104762" x="4513263" y="5764213"/>
          <p14:tracePt t="104770" x="4403725" y="5764213"/>
          <p14:tracePt t="104778" x="4330700" y="5764213"/>
          <p14:tracePt t="104786" x="4238625" y="5764213"/>
          <p14:tracePt t="104794" x="4148138" y="5764213"/>
          <p14:tracePt t="104802" x="4075113" y="5764213"/>
          <p14:tracePt t="104810" x="3992563" y="5764213"/>
          <p14:tracePt t="104818" x="3919538" y="5764213"/>
          <p14:tracePt t="104826" x="3865563" y="5764213"/>
          <p14:tracePt t="104835" x="3775075" y="5764213"/>
          <p14:tracePt t="104844" x="3702050" y="5764213"/>
          <p14:tracePt t="104851" x="3646488" y="5764213"/>
          <p14:tracePt t="104861" x="3600450" y="5764213"/>
          <p14:tracePt t="104867" x="3546475" y="5764213"/>
          <p14:tracePt t="104877" x="3519488" y="5764213"/>
          <p14:tracePt t="104883" x="3482975" y="5764213"/>
          <p14:tracePt t="104891" x="3436938" y="5764213"/>
          <p14:tracePt t="104899" x="3419475" y="5764213"/>
          <p14:tracePt t="104907" x="3390900" y="5764213"/>
          <p14:tracePt t="104915" x="3346450" y="5764213"/>
          <p14:tracePt t="104931" x="3327400" y="5764213"/>
          <p14:tracePt t="104938" x="3300413" y="5764213"/>
          <p14:tracePt t="104946" x="3273425" y="5764213"/>
          <p14:tracePt t="104953" x="3236913" y="5735638"/>
          <p14:tracePt t="104962" x="3190875" y="5727700"/>
          <p14:tracePt t="104970" x="3171825" y="5718175"/>
          <p14:tracePt t="104978" x="3154363" y="5691188"/>
          <p14:tracePt t="104986" x="3136900" y="5691188"/>
          <p14:tracePt t="104993" x="3127375" y="5691188"/>
          <p14:tracePt t="105331" x="3108325" y="5691188"/>
          <p14:tracePt t="105339" x="3044825" y="5691188"/>
          <p14:tracePt t="105347" x="2908300" y="5672138"/>
          <p14:tracePt t="105355" x="2744788" y="5654675"/>
          <p14:tracePt t="105362" x="2579688" y="5626100"/>
          <p14:tracePt t="105369" x="2397125" y="5626100"/>
          <p14:tracePt t="105378" x="2206625" y="5626100"/>
          <p14:tracePt t="105386" x="1978025" y="5608638"/>
          <p14:tracePt t="105393" x="1795463" y="5599113"/>
          <p14:tracePt t="105402" x="1631950" y="5581650"/>
          <p14:tracePt t="105410" x="1449388" y="5554663"/>
          <p14:tracePt t="105418" x="1293813" y="5518150"/>
          <p14:tracePt t="105432" x="1149350" y="5508625"/>
          <p14:tracePt t="105433" x="1057275" y="5481638"/>
          <p14:tracePt t="105442" x="993775" y="5481638"/>
          <p14:tracePt t="105449" x="939800" y="5462588"/>
          <p14:tracePt t="105458" x="911225" y="5462588"/>
          <p14:tracePt t="105466" x="893763" y="5453063"/>
          <p14:tracePt t="105476" x="874713" y="5453063"/>
          <p14:tracePt t="105987" x="893763" y="5453063"/>
          <p14:tracePt t="105995" x="1020763" y="5453063"/>
          <p14:tracePt t="106003" x="1185863" y="5453063"/>
          <p14:tracePt t="106010" x="1330325" y="5453063"/>
          <p14:tracePt t="106019" x="1476375" y="5453063"/>
          <p14:tracePt t="106029" x="1604963" y="5453063"/>
          <p14:tracePt t="106033" x="1714500" y="5453063"/>
          <p14:tracePt t="106042" x="1804988" y="5453063"/>
          <p14:tracePt t="106050" x="1905000" y="5416550"/>
          <p14:tracePt t="106058" x="1931988" y="5408613"/>
          <p14:tracePt t="106066" x="1987550" y="5389563"/>
          <p14:tracePt t="106074" x="2005013" y="5380038"/>
          <p14:tracePt t="106082" x="2033588" y="5380038"/>
          <p14:tracePt t="106090" x="2041525" y="5380038"/>
          <p14:tracePt t="106098" x="2060575" y="5372100"/>
          <p14:tracePt t="106106" x="2078038" y="5362575"/>
          <p14:tracePt t="106114" x="2097088" y="5362575"/>
          <p14:tracePt t="106125" x="2143125" y="5362575"/>
          <p14:tracePt t="106131" x="2179638" y="5362575"/>
          <p14:tracePt t="106142" x="2260600" y="5380038"/>
          <p14:tracePt t="106148" x="2379663" y="5399088"/>
          <p14:tracePt t="106155" x="2489200" y="5435600"/>
          <p14:tracePt t="106163" x="2625725" y="5472113"/>
          <p14:tracePt t="106171" x="2752725" y="5508625"/>
          <p14:tracePt t="106178" x="2852738" y="5535613"/>
          <p14:tracePt t="106196" x="3008313" y="5581650"/>
          <p14:tracePt t="106203" x="3035300" y="5581650"/>
          <p14:tracePt t="106210" x="3071813" y="5581650"/>
          <p14:tracePt t="106219" x="3081338" y="5581650"/>
          <p14:tracePt t="106229" x="3108325" y="5581650"/>
          <p14:tracePt t="106235" x="3127375" y="5581650"/>
          <p14:tracePt t="106244" x="3163888" y="5562600"/>
          <p14:tracePt t="106251" x="3208338" y="5508625"/>
          <p14:tracePt t="106260" x="3254375" y="5481638"/>
          <p14:tracePt t="106267" x="3281363" y="5445125"/>
          <p14:tracePt t="106275" x="3336925" y="5399088"/>
          <p14:tracePt t="106283" x="3382963" y="5343525"/>
          <p14:tracePt t="106291" x="3409950" y="5335588"/>
          <p14:tracePt t="106299" x="3436938" y="5326063"/>
          <p14:tracePt t="106307" x="3463925" y="5316538"/>
          <p14:tracePt t="106315" x="3482975" y="5299075"/>
          <p14:tracePt t="106323" x="3490913" y="5299075"/>
          <p14:tracePt t="106331" x="3500438" y="5299075"/>
          <p14:tracePt t="106344" x="3509963" y="5289550"/>
          <p14:tracePt t="106346" x="3519488" y="5289550"/>
          <p14:tracePt t="106354" x="3536950" y="5289550"/>
          <p14:tracePt t="106362" x="3582988" y="5289550"/>
          <p14:tracePt t="106370" x="3656013" y="5307013"/>
          <p14:tracePt t="106378" x="3738563" y="5326063"/>
          <p14:tracePt t="106386" x="3865563" y="5343525"/>
          <p14:tracePt t="106395" x="3948113" y="5353050"/>
          <p14:tracePt t="106402" x="4057650" y="5372100"/>
          <p14:tracePt t="106410" x="4129088" y="5380038"/>
          <p14:tracePt t="106418" x="4211638" y="5399088"/>
          <p14:tracePt t="106430" x="4303713" y="5426075"/>
          <p14:tracePt t="106433" x="4367213" y="5435600"/>
          <p14:tracePt t="106442" x="4384675" y="5445125"/>
          <p14:tracePt t="106450" x="4421188" y="5453063"/>
          <p14:tracePt t="106458" x="4430713" y="5453063"/>
          <p14:tracePt t="106466" x="4440238" y="5453063"/>
          <p14:tracePt t="106474" x="4448175" y="5462588"/>
          <p14:tracePt t="106661" x="4457700" y="5472113"/>
          <p14:tracePt t="106666" x="4476750" y="5472113"/>
          <p14:tracePt t="106674" x="4513263" y="5472113"/>
          <p14:tracePt t="106682" x="4586288" y="5472113"/>
          <p14:tracePt t="106690" x="4659313" y="5472113"/>
          <p14:tracePt t="106698" x="4767263" y="5472113"/>
          <p14:tracePt t="106706" x="4840288" y="5472113"/>
          <p14:tracePt t="106714" x="4949825" y="5472113"/>
          <p14:tracePt t="106722" x="5059363" y="5472113"/>
          <p14:tracePt t="106730" x="5187950" y="5472113"/>
          <p14:tracePt t="106738" x="5314950" y="5472113"/>
          <p14:tracePt t="106746" x="5441950" y="5472113"/>
          <p14:tracePt t="106754" x="5534025" y="5472113"/>
          <p14:tracePt t="106762" x="5624513" y="5472113"/>
          <p14:tracePt t="106770" x="5697538" y="5472113"/>
          <p14:tracePt t="106779" x="5761038" y="5462588"/>
          <p14:tracePt t="106786" x="5789613" y="5462588"/>
          <p14:tracePt t="106794" x="5826125" y="5462588"/>
          <p14:tracePt t="106802" x="5862638" y="5453063"/>
          <p14:tracePt t="106811" x="5870575" y="5453063"/>
          <p14:tracePt t="106819" x="5880100" y="5453063"/>
          <p14:tracePt t="106835" x="5899150" y="5453063"/>
          <p14:tracePt t="106844" x="5907088" y="5453063"/>
          <p14:tracePt t="106849" x="5916613" y="5453063"/>
          <p14:tracePt t="106859" x="5926138" y="5453063"/>
          <p14:tracePt t="106866" x="5953125" y="5453063"/>
          <p14:tracePt t="106874" x="5972175" y="5453063"/>
          <p14:tracePt t="106882" x="5999163" y="5453063"/>
          <p14:tracePt t="106890" x="6035675" y="5453063"/>
          <p14:tracePt t="106898" x="6089650" y="5453063"/>
          <p14:tracePt t="106906" x="6108700" y="5453063"/>
          <p14:tracePt t="106914" x="6162675" y="5453063"/>
          <p14:tracePt t="106922" x="6208713" y="5453063"/>
          <p14:tracePt t="106930" x="6262688" y="5453063"/>
          <p14:tracePt t="106938" x="6299200" y="5453063"/>
          <p14:tracePt t="106946" x="6354763" y="5453063"/>
          <p14:tracePt t="106954" x="6381750" y="5453063"/>
          <p14:tracePt t="106962" x="6427788" y="5453063"/>
          <p14:tracePt t="106970" x="6454775" y="5453063"/>
          <p14:tracePt t="106978" x="6472238" y="5453063"/>
          <p14:tracePt t="106986" x="6500813" y="5453063"/>
          <p14:tracePt t="107002" x="6508750" y="5453063"/>
          <p14:tracePt t="107059" x="6527800" y="5445125"/>
          <p14:tracePt t="107067" x="6554788" y="5416550"/>
          <p14:tracePt t="107076" x="6573838" y="5416550"/>
          <p14:tracePt t="107083" x="6627813" y="5408613"/>
          <p14:tracePt t="107092" x="6673850" y="5408613"/>
          <p14:tracePt t="107099" x="6710363" y="5399088"/>
          <p14:tracePt t="107107" x="6773863" y="5399088"/>
          <p14:tracePt t="107114" x="6810375" y="5399088"/>
          <p14:tracePt t="107121" x="6864350" y="5372100"/>
          <p14:tracePt t="107130" x="6929438" y="5372100"/>
          <p14:tracePt t="107138" x="6983413" y="5362575"/>
          <p14:tracePt t="107146" x="7056438" y="5362575"/>
          <p14:tracePt t="107154" x="7138988" y="5353050"/>
          <p14:tracePt t="107162" x="7192963" y="5353050"/>
          <p14:tracePt t="107178" x="7283450" y="5353050"/>
          <p14:tracePt t="107187" x="7329488" y="5353050"/>
          <p14:tracePt t="107195" x="7385050" y="5353050"/>
          <p14:tracePt t="107203" x="7402513" y="5353050"/>
          <p14:tracePt t="107213" x="7429500" y="5343525"/>
          <p14:tracePt t="107219" x="7448550" y="5343525"/>
          <p14:tracePt t="107230" x="7466013" y="5335588"/>
          <p14:tracePt t="107235" x="7485063" y="5326063"/>
          <p14:tracePt t="107246" x="7494588" y="5326063"/>
          <p14:tracePt t="107251" x="7512050" y="5316538"/>
          <p14:tracePt t="107261" x="7539038" y="5307013"/>
          <p14:tracePt t="107267" x="7567613" y="5307013"/>
          <p14:tracePt t="107275" x="7575550" y="5299075"/>
          <p14:tracePt t="107283" x="7612063" y="5280025"/>
          <p14:tracePt t="107291" x="7631113" y="5270500"/>
          <p14:tracePt t="107299" x="7658100" y="5262563"/>
          <p14:tracePt t="107307" x="7704138" y="5216525"/>
          <p14:tracePt t="107315" x="7740650" y="5216525"/>
          <p14:tracePt t="107322" x="7794625" y="5197475"/>
          <p14:tracePt t="107331" x="7850188" y="5197475"/>
          <p14:tracePt t="107338" x="7913688" y="5189538"/>
          <p14:tracePt t="107346" x="7994650" y="5153025"/>
          <p14:tracePt t="107354" x="8050213" y="5153025"/>
          <p14:tracePt t="107362" x="8140700" y="5133975"/>
          <p14:tracePt t="107370" x="8169275" y="5133975"/>
          <p14:tracePt t="107378" x="8259763" y="5126038"/>
          <p14:tracePt t="107386" x="8313738" y="5126038"/>
          <p14:tracePt t="107394" x="8386763" y="5126038"/>
          <p14:tracePt t="107401" x="8442325" y="5126038"/>
          <p14:tracePt t="107410" x="8505825" y="5126038"/>
          <p14:tracePt t="107418" x="8542338" y="5126038"/>
          <p14:tracePt t="107426" x="8596313" y="5126038"/>
          <p14:tracePt t="107433" x="8669338" y="5126038"/>
          <p14:tracePt t="107442" x="8715375" y="5126038"/>
          <p14:tracePt t="107449" x="8770938" y="5126038"/>
          <p14:tracePt t="107459" x="8788400" y="5126038"/>
          <p14:tracePt t="107466" x="8815388" y="5126038"/>
          <p14:tracePt t="107474" x="8824913" y="5126038"/>
          <p14:tracePt t="107482" x="8834438" y="5126038"/>
          <p14:tracePt t="107498" x="8861425" y="5126038"/>
          <p14:tracePt t="107578" x="8870950" y="5126038"/>
          <p14:tracePt t="107586" x="8870950" y="5160963"/>
          <p14:tracePt t="107594" x="8851900" y="5253038"/>
          <p14:tracePt t="107602" x="8851900" y="5343525"/>
          <p14:tracePt t="107611" x="8851900" y="5416550"/>
          <p14:tracePt t="107618" x="8851900" y="5526088"/>
          <p14:tracePt t="107629" x="8851900" y="5535613"/>
          <p14:tracePt t="107666" x="8878888" y="5545138"/>
          <p14:tracePt t="107708" x="8878888" y="5526088"/>
          <p14:tracePt t="107715" x="8870950" y="5481638"/>
          <p14:tracePt t="107723" x="8851900" y="5408613"/>
          <p14:tracePt t="107732" x="8788400" y="5326063"/>
          <p14:tracePt t="107739" x="8761413" y="5262563"/>
          <p14:tracePt t="107748" x="8734425" y="5180013"/>
          <p14:tracePt t="107754" x="8715375" y="5153025"/>
          <p14:tracePt t="107762" x="8705850" y="5126038"/>
          <p14:tracePt t="107770" x="8705850" y="5106988"/>
          <p14:tracePt t="107778" x="8688388" y="5089525"/>
          <p14:tracePt t="107845" x="8697913" y="5089525"/>
          <p14:tracePt t="107849" x="8715375" y="5089525"/>
          <p14:tracePt t="107860" x="8734425" y="5116513"/>
          <p14:tracePt t="107867" x="8734425" y="5126038"/>
          <p14:tracePt t="107877" x="8742363" y="5143500"/>
          <p14:tracePt t="107883" x="8751888" y="5160963"/>
          <p14:tracePt t="108099" x="8751888" y="5189538"/>
          <p14:tracePt t="108107" x="8751888" y="5197475"/>
          <p14:tracePt t="108123" x="8751888" y="5207000"/>
          <p14:tracePt t="108371" x="8751888" y="5226050"/>
          <p14:tracePt t="108674" x="8642350" y="5226050"/>
          <p14:tracePt t="108682" x="8442325" y="5207000"/>
          <p14:tracePt t="108690" x="8150225" y="5153025"/>
          <p14:tracePt t="108699" x="7840663" y="5126038"/>
          <p14:tracePt t="108706" x="7558088" y="5070475"/>
          <p14:tracePt t="108714" x="7275513" y="5033963"/>
          <p14:tracePt t="108722" x="7000875" y="5016500"/>
          <p14:tracePt t="108731" x="6783388" y="4960938"/>
          <p14:tracePt t="108738" x="6618288" y="4951413"/>
          <p14:tracePt t="108746" x="6500813" y="4906963"/>
          <p14:tracePt t="108754" x="6391275" y="4860925"/>
          <p14:tracePt t="108762" x="6345238" y="4824413"/>
          <p14:tracePt t="108769" x="6308725" y="4805363"/>
          <p14:tracePt t="108778" x="6281738" y="4760913"/>
          <p14:tracePt t="108786" x="6245225" y="4714875"/>
          <p14:tracePt t="108793" x="6189663" y="4651375"/>
          <p14:tracePt t="108802" x="6153150" y="4568825"/>
          <p14:tracePt t="108809" x="6108700" y="4505325"/>
          <p14:tracePt t="108817" x="6072188" y="4441825"/>
          <p14:tracePt t="108827" x="5980113" y="4322763"/>
          <p14:tracePt t="108833" x="5926138" y="4222750"/>
          <p14:tracePt t="108842" x="5834063" y="4067175"/>
          <p14:tracePt t="108850" x="5743575" y="3921125"/>
          <p14:tracePt t="108859" x="5561013" y="3702050"/>
          <p14:tracePt t="108865" x="5405438" y="3502025"/>
          <p14:tracePt t="108874" x="5205413" y="3265488"/>
          <p14:tracePt t="108882" x="5041900" y="3063875"/>
          <p14:tracePt t="108890" x="4886325" y="2808288"/>
          <p14:tracePt t="108898" x="4759325" y="2654300"/>
          <p14:tracePt t="108906" x="4659313" y="2471738"/>
          <p14:tracePt t="108914" x="4549775" y="2316163"/>
          <p14:tracePt t="108922" x="4503738" y="2170113"/>
          <p14:tracePt t="108932" x="4430713" y="2016125"/>
          <p14:tracePt t="108938" x="4376738" y="1933575"/>
          <p14:tracePt t="108947" x="4330700" y="1851025"/>
          <p14:tracePt t="108953" x="4321175" y="1778000"/>
          <p14:tracePt t="108962" x="4311650" y="1697038"/>
          <p14:tracePt t="108970" x="4311650" y="1660525"/>
          <p14:tracePt t="108978" x="4311650" y="1641475"/>
          <p14:tracePt t="109027" x="4311650" y="1614488"/>
          <p14:tracePt t="109035" x="4340225" y="1604963"/>
          <p14:tracePt t="109043" x="4394200" y="1577975"/>
          <p14:tracePt t="109051" x="4457700" y="1550988"/>
          <p14:tracePt t="109060" x="4576763" y="1522413"/>
          <p14:tracePt t="109067" x="4703763" y="1477963"/>
          <p14:tracePt t="109076" x="4876800" y="1404938"/>
          <p14:tracePt t="109083" x="5005388" y="1358900"/>
          <p14:tracePt t="109091" x="5122863" y="1285875"/>
          <p14:tracePt t="109099" x="5241925" y="1239838"/>
          <p14:tracePt t="109107" x="5341938" y="1185863"/>
          <p14:tracePt t="109115" x="5378450" y="1166813"/>
          <p14:tracePt t="109123" x="5441950" y="1130300"/>
          <p14:tracePt t="109134" x="5470525" y="1103313"/>
          <p14:tracePt t="109203" x="5497513" y="1085850"/>
          <p14:tracePt t="109219" x="5543550" y="1066800"/>
          <p14:tracePt t="109226" x="5570538" y="1066800"/>
          <p14:tracePt t="109235" x="5624513" y="1057275"/>
          <p14:tracePt t="109243" x="5643563" y="1049338"/>
          <p14:tracePt t="109251" x="5680075" y="1049338"/>
          <p14:tracePt t="109262" x="5697538" y="1049338"/>
          <p14:tracePt t="109378" x="5707063" y="1039813"/>
          <p14:tracePt t="109707" x="5734050" y="1039813"/>
          <p14:tracePt t="109715" x="5734050" y="1085850"/>
          <p14:tracePt t="109723" x="5761038" y="1166813"/>
          <p14:tracePt t="109731" x="5761038" y="1258888"/>
          <p14:tracePt t="109738" x="5789613" y="1339850"/>
          <p14:tracePt t="109746" x="5797550" y="1468438"/>
          <p14:tracePt t="109754" x="5816600" y="1577975"/>
          <p14:tracePt t="109762" x="5816600" y="1687513"/>
          <p14:tracePt t="109771" x="5826125" y="1804988"/>
          <p14:tracePt t="109778" x="5862638" y="1914525"/>
          <p14:tracePt t="109786" x="5870575" y="2024063"/>
          <p14:tracePt t="109794" x="5899150" y="2125663"/>
          <p14:tracePt t="109803" x="5926138" y="2216150"/>
          <p14:tracePt t="109809" x="5953125" y="2298700"/>
          <p14:tracePt t="109818" x="5962650" y="2379663"/>
          <p14:tracePt t="109826" x="5989638" y="2435225"/>
          <p14:tracePt t="109834" x="5999163" y="2498725"/>
          <p14:tracePt t="109842" x="6016625" y="2554288"/>
          <p14:tracePt t="109849" x="6016625" y="2589213"/>
          <p14:tracePt t="109861" x="6026150" y="2617788"/>
          <p14:tracePt t="109867" x="6026150" y="2644775"/>
          <p14:tracePt t="109876" x="6043613" y="2662238"/>
          <p14:tracePt t="109883" x="6043613" y="2681288"/>
          <p14:tracePt t="109891" x="6053138" y="2698750"/>
          <p14:tracePt t="109899" x="6053138" y="2727325"/>
          <p14:tracePt t="109907" x="6062663" y="2763838"/>
          <p14:tracePt t="109915" x="6062663" y="2800350"/>
          <p14:tracePt t="109923" x="6072188" y="2844800"/>
          <p14:tracePt t="109931" x="6072188" y="2881313"/>
          <p14:tracePt t="109939" x="6099175" y="2946400"/>
          <p14:tracePt t="109947" x="6108700" y="3000375"/>
          <p14:tracePt t="109954" x="6116638" y="3063875"/>
          <p14:tracePt t="109962" x="6135688" y="3119438"/>
          <p14:tracePt t="109973" x="6135688" y="3173413"/>
          <p14:tracePt t="109978" x="6135688" y="3246438"/>
          <p14:tracePt t="109987" x="6162675" y="3328988"/>
          <p14:tracePt t="109994" x="6172200" y="3392488"/>
          <p14:tracePt t="110002" x="6172200" y="3446463"/>
          <p14:tracePt t="110009" x="6181725" y="3502025"/>
          <p14:tracePt t="110019" x="6181725" y="3548063"/>
          <p14:tracePt t="110027" x="6189663" y="3602038"/>
          <p14:tracePt t="110035" x="6208713" y="3611563"/>
          <p14:tracePt t="110044" x="6208713" y="3648075"/>
          <p14:tracePt t="110051" x="6208713" y="3665538"/>
          <p14:tracePt t="110060" x="6208713" y="3711575"/>
          <p14:tracePt t="110067" x="6208713" y="3721100"/>
          <p14:tracePt t="110076" x="6208713" y="3748088"/>
          <p14:tracePt t="110083" x="6208713" y="3757613"/>
          <p14:tracePt t="110091" x="6208713" y="3775075"/>
          <p14:tracePt t="110099" x="6208713" y="3794125"/>
          <p14:tracePt t="110107" x="6208713" y="3803650"/>
          <p14:tracePt t="110115" x="6208713" y="3830638"/>
          <p14:tracePt t="110123" x="6208713" y="3848100"/>
          <p14:tracePt t="110131" x="6208713" y="3867150"/>
          <p14:tracePt t="110137" x="6208713" y="3875088"/>
          <p14:tracePt t="110146" x="6208713" y="3884613"/>
          <p14:tracePt t="110170" x="6208713" y="3903663"/>
          <p14:tracePt t="110178" x="6208713" y="3911600"/>
          <p14:tracePt t="110187" x="6208713" y="3921125"/>
          <p14:tracePt t="110194" x="6208713" y="3930650"/>
          <p14:tracePt t="110202" x="6208713" y="3948113"/>
          <p14:tracePt t="110210" x="6208713" y="3967163"/>
          <p14:tracePt t="110218" x="6208713" y="3976688"/>
          <p14:tracePt t="110226" x="6208713" y="3984625"/>
          <p14:tracePt t="110235" x="6208713" y="3994150"/>
          <p14:tracePt t="110244" x="6208713" y="4013200"/>
          <p14:tracePt t="110251" x="6208713" y="4030663"/>
          <p14:tracePt t="110263" x="6199188" y="4040188"/>
          <p14:tracePt t="110267" x="6199188" y="4057650"/>
          <p14:tracePt t="110276" x="6199188" y="4076700"/>
          <p14:tracePt t="110283" x="6181725" y="4094163"/>
          <p14:tracePt t="110291" x="6181725" y="4122738"/>
          <p14:tracePt t="110299" x="6172200" y="4140200"/>
          <p14:tracePt t="110307" x="6172200" y="4149725"/>
          <p14:tracePt t="110315" x="6172200" y="4176713"/>
          <p14:tracePt t="110323" x="6153150" y="4203700"/>
          <p14:tracePt t="110330" x="6153150" y="4213225"/>
          <p14:tracePt t="110338" x="6153150" y="4222750"/>
          <p14:tracePt t="110346" x="6145213" y="4240213"/>
          <p14:tracePt t="110363" x="6145213" y="4249738"/>
          <p14:tracePt t="110372" x="6145213" y="4259263"/>
          <p14:tracePt t="110379" x="6135688" y="4276725"/>
          <p14:tracePt t="110396" x="6116638" y="4313238"/>
          <p14:tracePt t="110405" x="6116638" y="4322763"/>
          <p14:tracePt t="110409" x="6116638" y="4359275"/>
          <p14:tracePt t="110418" x="6108700" y="4376738"/>
          <p14:tracePt t="110426" x="6099175" y="4405313"/>
          <p14:tracePt t="110434" x="6099175" y="4422775"/>
          <p14:tracePt t="110444" x="6080125" y="4468813"/>
          <p14:tracePt t="110451" x="6080125" y="4478338"/>
          <p14:tracePt t="110461" x="6080125" y="4495800"/>
          <p14:tracePt t="110467" x="6080125" y="4514850"/>
          <p14:tracePt t="110477" x="6080125" y="4532313"/>
          <p14:tracePt t="110483" x="6080125" y="4541838"/>
          <p14:tracePt t="110491" x="6072188" y="4551363"/>
          <p14:tracePt t="110996" x="6072188" y="4559300"/>
          <p14:tracePt t="111006" x="6072188" y="4578350"/>
          <p14:tracePt t="111010" x="6072188" y="4605338"/>
          <p14:tracePt t="111020" x="6072188" y="4632325"/>
          <p14:tracePt t="111028" x="6072188" y="4678363"/>
          <p14:tracePt t="111037" x="6072188" y="4705350"/>
          <p14:tracePt t="111044" x="6072188" y="4741863"/>
          <p14:tracePt t="111052" x="6072188" y="4768850"/>
          <p14:tracePt t="111063" x="6072188" y="4805363"/>
          <p14:tracePt t="111067" x="6072188" y="4841875"/>
          <p14:tracePt t="111077" x="6072188" y="4870450"/>
          <p14:tracePt t="111082" x="6072188" y="4878388"/>
          <p14:tracePt t="111090" x="6072188" y="4897438"/>
          <p14:tracePt t="111098" x="6072188" y="4914900"/>
          <p14:tracePt t="111237" x="6072188" y="4924425"/>
          <p14:tracePt t="111243" x="6072188" y="4960938"/>
          <p14:tracePt t="111254" x="6072188" y="4987925"/>
          <p14:tracePt t="111258" x="6072188" y="5016500"/>
          <p14:tracePt t="111266" x="6072188" y="5060950"/>
          <p14:tracePt t="111274" x="6072188" y="5097463"/>
          <p14:tracePt t="111282" x="6072188" y="5143500"/>
          <p14:tracePt t="111290" x="6072188" y="5197475"/>
          <p14:tracePt t="111298" x="6072188" y="5253038"/>
          <p14:tracePt t="111306" x="6072188" y="5289550"/>
          <p14:tracePt t="111314" x="6072188" y="5335588"/>
          <p14:tracePt t="111322" x="6072188" y="5343525"/>
          <p14:tracePt t="111330" x="6072188" y="5353050"/>
          <p14:tracePt t="111337" x="6072188" y="5362575"/>
          <p14:tracePt t="112172" x="6072188" y="5343525"/>
          <p14:tracePt t="112181" x="6062663" y="5326063"/>
          <p14:tracePt t="112189" x="6007100" y="5316538"/>
          <p14:tracePt t="112194" x="5962650" y="5307013"/>
          <p14:tracePt t="112202" x="5943600" y="5299075"/>
          <p14:tracePt t="112210" x="5926138" y="5280025"/>
          <p14:tracePt t="112218" x="5916613" y="5280025"/>
          <p14:tracePt t="112227" x="5907088" y="5270500"/>
          <p14:tracePt t="112523" x="5889625" y="5299075"/>
          <p14:tracePt t="112531" x="5870575" y="5316538"/>
          <p14:tracePt t="112539" x="5853113" y="5335588"/>
          <p14:tracePt t="112547" x="5834063" y="5372100"/>
          <p14:tracePt t="112555" x="5807075" y="5389563"/>
          <p14:tracePt t="112564" x="5807075" y="5399088"/>
          <p14:tracePt t="112570" x="5789613" y="5399088"/>
          <p14:tracePt t="112579" x="5770563" y="5399088"/>
          <p14:tracePt t="112586" x="5724525" y="5399088"/>
          <p14:tracePt t="112594" x="5661025" y="5399088"/>
          <p14:tracePt t="112604" x="5514975" y="5399088"/>
          <p14:tracePt t="112609" x="5297488" y="5399088"/>
          <p14:tracePt t="112618" x="4968875" y="5343525"/>
          <p14:tracePt t="112626" x="4484688" y="5343525"/>
          <p14:tracePt t="112635" x="4075113" y="5343525"/>
          <p14:tracePt t="112644" x="3810000" y="5343525"/>
          <p14:tracePt t="112651" x="3556000" y="5343525"/>
          <p14:tracePt t="112661" x="3290888" y="5343525"/>
          <p14:tracePt t="112667" x="3144838" y="5343525"/>
          <p14:tracePt t="112676" x="3054350" y="5343525"/>
          <p14:tracePt t="112683" x="2971800" y="5343525"/>
          <p14:tracePt t="112691" x="2954338" y="5353050"/>
          <p14:tracePt t="112699" x="2925763" y="5372100"/>
          <p14:tracePt t="112707" x="2917825" y="5372100"/>
          <p14:tracePt t="112715" x="2898775" y="5389563"/>
          <p14:tracePt t="112723" x="2889250" y="5399088"/>
          <p14:tracePt t="112731" x="2881313" y="5416550"/>
          <p14:tracePt t="112739" x="2852738" y="5435600"/>
          <p14:tracePt t="112747" x="2835275" y="5445125"/>
          <p14:tracePt t="112755" x="2808288" y="5472113"/>
          <p14:tracePt t="112763" x="2781300" y="5472113"/>
          <p14:tracePt t="112772" x="2735263" y="5489575"/>
          <p14:tracePt t="112779" x="2679700" y="5489575"/>
          <p14:tracePt t="112787" x="2606675" y="5489575"/>
          <p14:tracePt t="112794" x="2533650" y="5489575"/>
          <p14:tracePt t="112802" x="2406650" y="5489575"/>
          <p14:tracePt t="112810" x="2287588" y="5489575"/>
          <p14:tracePt t="112819" x="2160588" y="5472113"/>
          <p14:tracePt t="112825" x="2051050" y="5453063"/>
          <p14:tracePt t="112835" x="1941513" y="5453063"/>
          <p14:tracePt t="112841" x="1841500" y="5416550"/>
          <p14:tracePt t="112850" x="1768475" y="5399088"/>
          <p14:tracePt t="112859" x="1704975" y="5389563"/>
          <p14:tracePt t="112866" x="1668463" y="5389563"/>
          <p14:tracePt t="112874" x="1641475" y="5389563"/>
          <p14:tracePt t="112882" x="1631950" y="5389563"/>
          <p14:tracePt t="112990" x="1622425" y="5389563"/>
          <p14:tracePt t="113011" x="1595438" y="5389563"/>
          <p14:tracePt t="113022" x="1541463" y="5389563"/>
          <p14:tracePt t="113027" x="1485900" y="5389563"/>
          <p14:tracePt t="113038" x="1412875" y="5389563"/>
          <p14:tracePt t="113043" x="1330325" y="5389563"/>
          <p14:tracePt t="113052" x="1258888" y="5389563"/>
          <p14:tracePt t="113060" x="1166813" y="5362575"/>
          <p14:tracePt t="113066" x="1084263" y="5343525"/>
          <p14:tracePt t="113075" x="1047750" y="5343525"/>
          <p14:tracePt t="113082" x="974725" y="5326063"/>
          <p14:tracePt t="113090" x="893763" y="5299075"/>
          <p14:tracePt t="113098" x="838200" y="5289550"/>
          <p14:tracePt t="113106" x="774700" y="5270500"/>
          <p14:tracePt t="113114" x="738188" y="5262563"/>
          <p14:tracePt t="113122" x="692150" y="5243513"/>
          <p14:tracePt t="113130" x="674688" y="5243513"/>
          <p14:tracePt t="113137" x="665163" y="5233988"/>
          <p14:tracePt t="113147" x="647700" y="5233988"/>
          <p14:tracePt t="113155" x="638175" y="5233988"/>
          <p14:tracePt t="113187" x="628650" y="5233988"/>
          <p14:tracePt t="113627" x="665163" y="5226050"/>
          <p14:tracePt t="113637" x="701675" y="5226050"/>
          <p14:tracePt t="113641" x="728663" y="5226050"/>
          <p14:tracePt t="113651" x="784225" y="5226050"/>
          <p14:tracePt t="113658" x="838200" y="5226050"/>
          <p14:tracePt t="113666" x="930275" y="5226050"/>
          <p14:tracePt t="113674" x="966788" y="5226050"/>
          <p14:tracePt t="113682" x="1047750" y="5226050"/>
          <p14:tracePt t="113689" x="1157288" y="5226050"/>
          <p14:tracePt t="113699" x="1249363" y="5226050"/>
          <p14:tracePt t="113707" x="1376363" y="5243513"/>
          <p14:tracePt t="113715" x="1522413" y="5243513"/>
          <p14:tracePt t="113723" x="1631950" y="5243513"/>
          <p14:tracePt t="113731" x="1722438" y="5243513"/>
          <p14:tracePt t="113739" x="1851025" y="5243513"/>
          <p14:tracePt t="113747" x="1941513" y="5243513"/>
          <p14:tracePt t="113755" x="2060575" y="5243513"/>
          <p14:tracePt t="113763" x="2133600" y="5243513"/>
          <p14:tracePt t="113771" x="2243138" y="5243513"/>
          <p14:tracePt t="113779" x="2316163" y="5243513"/>
          <p14:tracePt t="113789" x="2389188" y="5243513"/>
          <p14:tracePt t="113794" x="2443163" y="5243513"/>
          <p14:tracePt t="113801" x="2516188" y="5243513"/>
          <p14:tracePt t="113810" x="2616200" y="5243513"/>
          <p14:tracePt t="113818" x="2689225" y="5226050"/>
          <p14:tracePt t="113826" x="2762250" y="5226050"/>
          <p14:tracePt t="113834" x="2835275" y="5226050"/>
          <p14:tracePt t="113842" x="2944813" y="5226050"/>
          <p14:tracePt t="113850" x="3035300" y="5226050"/>
          <p14:tracePt t="113858" x="3136900" y="5226050"/>
          <p14:tracePt t="113866" x="3208338" y="5226050"/>
          <p14:tracePt t="113874" x="3300413" y="5226050"/>
          <p14:tracePt t="113882" x="3390900" y="5226050"/>
          <p14:tracePt t="113892" x="3482975" y="5226050"/>
          <p14:tracePt t="113899" x="3556000" y="5226050"/>
          <p14:tracePt t="113907" x="3646488" y="5226050"/>
          <p14:tracePt t="113915" x="3719513" y="5226050"/>
          <p14:tracePt t="113922" x="3792538" y="5226050"/>
          <p14:tracePt t="113930" x="3856038" y="5226050"/>
          <p14:tracePt t="113938" x="3929063" y="5226050"/>
          <p14:tracePt t="113946" x="4021138" y="5226050"/>
          <p14:tracePt t="113953" x="4075113" y="5226050"/>
          <p14:tracePt t="113962" x="4148138" y="5226050"/>
          <p14:tracePt t="113970" x="4221163" y="5226050"/>
          <p14:tracePt t="113978" x="4275138" y="5226050"/>
          <p14:tracePt t="113986" x="4340225" y="5226050"/>
          <p14:tracePt t="113994" x="4376738" y="5226050"/>
          <p14:tracePt t="114002" x="4430713" y="5226050"/>
          <p14:tracePt t="114009" x="4448175" y="5226050"/>
          <p14:tracePt t="114019" x="4494213" y="5226050"/>
          <p14:tracePt t="114026" x="4530725" y="5226050"/>
          <p14:tracePt t="114034" x="4576763" y="5226050"/>
          <p14:tracePt t="114042" x="4603750" y="5226050"/>
          <p14:tracePt t="114051" x="4630738" y="5226050"/>
          <p14:tracePt t="114062" x="4667250" y="5226050"/>
          <p14:tracePt t="114067" x="4703763" y="5226050"/>
          <p14:tracePt t="114077" x="4759325" y="5226050"/>
          <p14:tracePt t="114083" x="4795838" y="5226050"/>
          <p14:tracePt t="114091" x="4840288" y="5226050"/>
          <p14:tracePt t="114099" x="4849813" y="5226050"/>
          <p14:tracePt t="114107" x="4905375" y="5226050"/>
          <p14:tracePt t="114114" x="4941888" y="5226050"/>
          <p14:tracePt t="114121" x="4959350" y="5226050"/>
          <p14:tracePt t="114130" x="4995863" y="5226050"/>
          <p14:tracePt t="114138" x="5041900" y="5226050"/>
          <p14:tracePt t="114146" x="5095875" y="5226050"/>
          <p14:tracePt t="114153" x="5151438" y="5226050"/>
          <p14:tracePt t="114162" x="5205413" y="5226050"/>
          <p14:tracePt t="114169" x="5260975" y="5226050"/>
          <p14:tracePt t="114178" x="5334000" y="5226050"/>
          <p14:tracePt t="114185" x="5387975" y="5226050"/>
          <p14:tracePt t="114194" x="5451475" y="5226050"/>
          <p14:tracePt t="114202" x="5507038" y="5226050"/>
          <p14:tracePt t="114210" x="5561013" y="5226050"/>
          <p14:tracePt t="114218" x="5616575" y="5226050"/>
          <p14:tracePt t="114226" x="5670550" y="5226050"/>
          <p14:tracePt t="114236" x="5716588" y="5226050"/>
          <p14:tracePt t="114244" x="5753100" y="5226050"/>
          <p14:tracePt t="114252" x="5789613" y="5226050"/>
          <p14:tracePt t="114262" x="5826125" y="5226050"/>
          <p14:tracePt t="114267" x="5870575" y="5226050"/>
          <p14:tracePt t="114277" x="5907088" y="5226050"/>
          <p14:tracePt t="114283" x="5935663" y="5226050"/>
          <p14:tracePt t="114291" x="5989638" y="5226050"/>
          <p14:tracePt t="114299" x="6035675" y="5226050"/>
          <p14:tracePt t="114307" x="6089650" y="5226050"/>
          <p14:tracePt t="114315" x="6162675" y="5226050"/>
          <p14:tracePt t="114323" x="6199188" y="5226050"/>
          <p14:tracePt t="114331" x="6254750" y="5226050"/>
          <p14:tracePt t="114339" x="6308725" y="5226050"/>
          <p14:tracePt t="114347" x="6354763" y="5226050"/>
          <p14:tracePt t="114355" x="6391275" y="5226050"/>
          <p14:tracePt t="114363" x="6445250" y="5226050"/>
          <p14:tracePt t="114372" x="6481763" y="5226050"/>
          <p14:tracePt t="114379" x="6508750" y="5226050"/>
          <p14:tracePt t="114388" x="6564313" y="5226050"/>
          <p14:tracePt t="114394" x="6581775" y="5226050"/>
          <p14:tracePt t="114402" x="6637338" y="5226050"/>
          <p14:tracePt t="114409" x="6673850" y="5226050"/>
          <p14:tracePt t="114418" x="6727825" y="5216525"/>
          <p14:tracePt t="114426" x="6791325" y="5216525"/>
          <p14:tracePt t="114434" x="6827838" y="5189538"/>
          <p14:tracePt t="114442" x="6892925" y="5189538"/>
          <p14:tracePt t="114451" x="6964363" y="5189538"/>
          <p14:tracePt t="114462" x="7019925" y="5189538"/>
          <p14:tracePt t="114467" x="7092950" y="5189538"/>
          <p14:tracePt t="114479" x="7183438" y="5189538"/>
          <p14:tracePt t="114483" x="7239000" y="5189538"/>
          <p14:tracePt t="114497" x="7302500" y="5189538"/>
          <p14:tracePt t="114498" x="7329488" y="5189538"/>
          <p14:tracePt t="114506" x="7385050" y="5189538"/>
          <p14:tracePt t="114513" x="7421563" y="5189538"/>
          <p14:tracePt t="114521" x="7466013" y="5189538"/>
          <p14:tracePt t="114530" x="7502525" y="5189538"/>
          <p14:tracePt t="114538" x="7531100" y="5189538"/>
          <p14:tracePt t="114546" x="7585075" y="5189538"/>
          <p14:tracePt t="114553" x="7631113" y="5189538"/>
          <p14:tracePt t="114562" x="7685088" y="5180013"/>
          <p14:tracePt t="114570" x="7712075" y="5180013"/>
          <p14:tracePt t="114578" x="7740650" y="5180013"/>
          <p14:tracePt t="114586" x="7777163" y="5180013"/>
          <p14:tracePt t="114594" x="7813675" y="5180013"/>
          <p14:tracePt t="114602" x="7840663" y="5180013"/>
          <p14:tracePt t="114609" x="7885113" y="5180013"/>
          <p14:tracePt t="114618" x="7921625" y="5180013"/>
          <p14:tracePt t="114626" x="7931150" y="5180013"/>
          <p14:tracePt t="114635" x="7958138" y="5180013"/>
          <p14:tracePt t="114642" x="7977188" y="5180013"/>
          <p14:tracePt t="114650" x="8004175" y="5180013"/>
          <p14:tracePt t="114661" x="8013700" y="5180013"/>
          <p14:tracePt t="114667" x="8031163" y="5180013"/>
          <p14:tracePt t="114678" x="8067675" y="5180013"/>
          <p14:tracePt t="114683" x="8104188" y="5180013"/>
          <p14:tracePt t="114693" x="8132763" y="5180013"/>
          <p14:tracePt t="114699" x="8169275" y="5180013"/>
          <p14:tracePt t="114707" x="8196263" y="5180013"/>
          <p14:tracePt t="114715" x="8213725" y="5180013"/>
          <p14:tracePt t="114723" x="8250238" y="5180013"/>
          <p14:tracePt t="114731" x="8259763" y="5180013"/>
          <p14:tracePt t="114739" x="8296275" y="5180013"/>
          <p14:tracePt t="114746" x="8313738" y="5170488"/>
          <p14:tracePt t="114754" x="8342313" y="5170488"/>
          <p14:tracePt t="114762" x="8359775" y="5170488"/>
          <p14:tracePt t="114770" x="8396288" y="5160963"/>
          <p14:tracePt t="114778" x="8442325" y="5160963"/>
          <p14:tracePt t="114786" x="8469313" y="5160963"/>
          <p14:tracePt t="114794" x="8496300" y="5160963"/>
          <p14:tracePt t="114802" x="8515350" y="5160963"/>
          <p14:tracePt t="114810" x="8532813" y="5160963"/>
          <p14:tracePt t="114817" x="8542338" y="5160963"/>
          <p14:tracePt t="114970" x="8532813" y="5160963"/>
          <p14:tracePt t="114978" x="8505825" y="5160963"/>
          <p14:tracePt t="114985" x="8478838" y="5180013"/>
          <p14:tracePt t="114995" x="8451850" y="5207000"/>
          <p14:tracePt t="115004" x="8423275" y="5226050"/>
          <p14:tracePt t="115012" x="8405813" y="5243513"/>
          <p14:tracePt t="115018" x="8396288" y="5253038"/>
          <p14:tracePt t="115025" x="8378825" y="5262563"/>
          <p14:tracePt t="115033" x="8369300" y="5262563"/>
          <p14:tracePt t="115041" x="8350250" y="5280025"/>
          <p14:tracePt t="115187" x="8369300" y="5253038"/>
          <p14:tracePt t="115194" x="8378825" y="5233988"/>
          <p14:tracePt t="115202" x="8405813" y="5216525"/>
          <p14:tracePt t="115209" x="8432800" y="5197475"/>
          <p14:tracePt t="115218" x="8469313" y="5170488"/>
          <p14:tracePt t="115225" x="8515350" y="5153025"/>
          <p14:tracePt t="115235" x="8578850" y="5116513"/>
          <p14:tracePt t="115243" x="8615363" y="5106988"/>
          <p14:tracePt t="115250" x="8715375" y="5060950"/>
          <p14:tracePt t="115259" x="8770938" y="5060950"/>
          <p14:tracePt t="115266" x="8851900" y="5053013"/>
          <p14:tracePt t="115274" x="8888413" y="5043488"/>
          <p14:tracePt t="115282" x="8988425" y="5024438"/>
          <p14:tracePt t="115289" x="9080500" y="50244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カーネル呼び出しの例</a:t>
            </a:r>
            <a:endParaRPr lang="en-US" altLang="ja-JP" dirty="0"/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24860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27019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29178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31337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33496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35655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37814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39973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42132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44291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46450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6" name="Rectangle 16"/>
          <p:cNvSpPr>
            <a:spLocks noChangeArrowheads="1"/>
          </p:cNvSpPr>
          <p:nvPr/>
        </p:nvSpPr>
        <p:spPr bwMode="auto">
          <a:xfrm>
            <a:off x="48609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7" name="Rectangle 17"/>
          <p:cNvSpPr>
            <a:spLocks noChangeArrowheads="1"/>
          </p:cNvSpPr>
          <p:nvPr/>
        </p:nvSpPr>
        <p:spPr bwMode="auto">
          <a:xfrm>
            <a:off x="50768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8" name="Rectangle 18"/>
          <p:cNvSpPr>
            <a:spLocks noChangeArrowheads="1"/>
          </p:cNvSpPr>
          <p:nvPr/>
        </p:nvSpPr>
        <p:spPr bwMode="auto">
          <a:xfrm>
            <a:off x="52927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9" name="Rectangle 19"/>
          <p:cNvSpPr>
            <a:spLocks noChangeArrowheads="1"/>
          </p:cNvSpPr>
          <p:nvPr/>
        </p:nvSpPr>
        <p:spPr bwMode="auto">
          <a:xfrm>
            <a:off x="55086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0" name="Rectangle 20"/>
          <p:cNvSpPr>
            <a:spLocks noChangeArrowheads="1"/>
          </p:cNvSpPr>
          <p:nvPr/>
        </p:nvSpPr>
        <p:spPr bwMode="auto">
          <a:xfrm>
            <a:off x="5724525" y="2060575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1" name="Rectangle 21"/>
          <p:cNvSpPr>
            <a:spLocks noChangeArrowheads="1"/>
          </p:cNvSpPr>
          <p:nvPr/>
        </p:nvSpPr>
        <p:spPr bwMode="auto">
          <a:xfrm>
            <a:off x="118745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2" name="Rectangle 22"/>
          <p:cNvSpPr>
            <a:spLocks noChangeArrowheads="1"/>
          </p:cNvSpPr>
          <p:nvPr/>
        </p:nvSpPr>
        <p:spPr bwMode="auto">
          <a:xfrm>
            <a:off x="140335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3" name="Rectangle 23"/>
          <p:cNvSpPr>
            <a:spLocks noChangeArrowheads="1"/>
          </p:cNvSpPr>
          <p:nvPr/>
        </p:nvSpPr>
        <p:spPr bwMode="auto">
          <a:xfrm>
            <a:off x="161925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4" name="Rectangle 24"/>
          <p:cNvSpPr>
            <a:spLocks noChangeArrowheads="1"/>
          </p:cNvSpPr>
          <p:nvPr/>
        </p:nvSpPr>
        <p:spPr bwMode="auto">
          <a:xfrm>
            <a:off x="183515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5" name="Rectangle 25"/>
          <p:cNvSpPr>
            <a:spLocks noChangeArrowheads="1"/>
          </p:cNvSpPr>
          <p:nvPr/>
        </p:nvSpPr>
        <p:spPr bwMode="auto">
          <a:xfrm>
            <a:off x="327660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6" name="Rectangle 26"/>
          <p:cNvSpPr>
            <a:spLocks noChangeArrowheads="1"/>
          </p:cNvSpPr>
          <p:nvPr/>
        </p:nvSpPr>
        <p:spPr bwMode="auto">
          <a:xfrm>
            <a:off x="349250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7" name="Rectangle 27"/>
          <p:cNvSpPr>
            <a:spLocks noChangeArrowheads="1"/>
          </p:cNvSpPr>
          <p:nvPr/>
        </p:nvSpPr>
        <p:spPr bwMode="auto">
          <a:xfrm>
            <a:off x="370840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8" name="Rectangle 28"/>
          <p:cNvSpPr>
            <a:spLocks noChangeArrowheads="1"/>
          </p:cNvSpPr>
          <p:nvPr/>
        </p:nvSpPr>
        <p:spPr bwMode="auto">
          <a:xfrm>
            <a:off x="3924300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49" name="Rectangle 29"/>
          <p:cNvSpPr>
            <a:spLocks noChangeArrowheads="1"/>
          </p:cNvSpPr>
          <p:nvPr/>
        </p:nvSpPr>
        <p:spPr bwMode="auto">
          <a:xfrm>
            <a:off x="5364163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0" name="Rectangle 30"/>
          <p:cNvSpPr>
            <a:spLocks noChangeArrowheads="1"/>
          </p:cNvSpPr>
          <p:nvPr/>
        </p:nvSpPr>
        <p:spPr bwMode="auto">
          <a:xfrm>
            <a:off x="5580063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1" name="Rectangle 31"/>
          <p:cNvSpPr>
            <a:spLocks noChangeArrowheads="1"/>
          </p:cNvSpPr>
          <p:nvPr/>
        </p:nvSpPr>
        <p:spPr bwMode="auto">
          <a:xfrm>
            <a:off x="5795963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2" name="Rectangle 32"/>
          <p:cNvSpPr>
            <a:spLocks noChangeArrowheads="1"/>
          </p:cNvSpPr>
          <p:nvPr/>
        </p:nvSpPr>
        <p:spPr bwMode="auto">
          <a:xfrm>
            <a:off x="6011863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3" name="Rectangle 33"/>
          <p:cNvSpPr>
            <a:spLocks noChangeArrowheads="1"/>
          </p:cNvSpPr>
          <p:nvPr/>
        </p:nvSpPr>
        <p:spPr bwMode="auto">
          <a:xfrm>
            <a:off x="7164388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4" name="Rectangle 34"/>
          <p:cNvSpPr>
            <a:spLocks noChangeArrowheads="1"/>
          </p:cNvSpPr>
          <p:nvPr/>
        </p:nvSpPr>
        <p:spPr bwMode="auto">
          <a:xfrm>
            <a:off x="7380288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5" name="Rectangle 35"/>
          <p:cNvSpPr>
            <a:spLocks noChangeArrowheads="1"/>
          </p:cNvSpPr>
          <p:nvPr/>
        </p:nvSpPr>
        <p:spPr bwMode="auto">
          <a:xfrm>
            <a:off x="7596188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6" name="Rectangle 36"/>
          <p:cNvSpPr>
            <a:spLocks noChangeArrowheads="1"/>
          </p:cNvSpPr>
          <p:nvPr/>
        </p:nvSpPr>
        <p:spPr bwMode="auto">
          <a:xfrm>
            <a:off x="7812088" y="3141663"/>
            <a:ext cx="215900" cy="215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7" name="Text Box 37"/>
          <p:cNvSpPr txBox="1">
            <a:spLocks noChangeArrowheads="1"/>
          </p:cNvSpPr>
          <p:nvPr/>
        </p:nvSpPr>
        <p:spPr bwMode="auto">
          <a:xfrm>
            <a:off x="539750" y="3736975"/>
            <a:ext cx="214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blockIdx.x=0</a:t>
            </a:r>
          </a:p>
          <a:p>
            <a:r>
              <a:rPr lang="en-US" altLang="ja-JP"/>
              <a:t>blockDim.x=4</a:t>
            </a:r>
          </a:p>
          <a:p>
            <a:r>
              <a:rPr lang="en-US" altLang="ja-JP"/>
              <a:t>threadIdx.x=0,1,2,3</a:t>
            </a:r>
          </a:p>
          <a:p>
            <a:r>
              <a:rPr lang="en-US" altLang="ja-JP"/>
              <a:t>idx=0,1,2,3</a:t>
            </a:r>
          </a:p>
        </p:txBody>
      </p:sp>
      <p:sp>
        <p:nvSpPr>
          <p:cNvPr id="133158" name="Text Box 38"/>
          <p:cNvSpPr txBox="1">
            <a:spLocks noChangeArrowheads="1"/>
          </p:cNvSpPr>
          <p:nvPr/>
        </p:nvSpPr>
        <p:spPr bwMode="auto">
          <a:xfrm>
            <a:off x="2627313" y="3716338"/>
            <a:ext cx="214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blockIdx.x=1</a:t>
            </a:r>
          </a:p>
          <a:p>
            <a:r>
              <a:rPr lang="en-US" altLang="ja-JP"/>
              <a:t>blockDim.x=4</a:t>
            </a:r>
          </a:p>
          <a:p>
            <a:r>
              <a:rPr lang="en-US" altLang="ja-JP"/>
              <a:t>threadIdx.x=0,1,2,3</a:t>
            </a:r>
          </a:p>
          <a:p>
            <a:r>
              <a:rPr lang="en-US" altLang="ja-JP"/>
              <a:t>idx=4,5,6,7</a:t>
            </a:r>
          </a:p>
        </p:txBody>
      </p:sp>
      <p:sp>
        <p:nvSpPr>
          <p:cNvPr id="133159" name="Text Box 39"/>
          <p:cNvSpPr txBox="1">
            <a:spLocks noChangeArrowheads="1"/>
          </p:cNvSpPr>
          <p:nvPr/>
        </p:nvSpPr>
        <p:spPr bwMode="auto">
          <a:xfrm>
            <a:off x="4787900" y="3695700"/>
            <a:ext cx="214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blockIdx.x=2</a:t>
            </a:r>
          </a:p>
          <a:p>
            <a:r>
              <a:rPr lang="en-US" altLang="ja-JP"/>
              <a:t>blockDim.x=4</a:t>
            </a:r>
          </a:p>
          <a:p>
            <a:r>
              <a:rPr lang="en-US" altLang="ja-JP"/>
              <a:t>threadIdx.x=0,1,2,3</a:t>
            </a:r>
          </a:p>
          <a:p>
            <a:r>
              <a:rPr lang="en-US" altLang="ja-JP"/>
              <a:t>idx=8,9,10,11</a:t>
            </a:r>
          </a:p>
        </p:txBody>
      </p:sp>
      <p:sp>
        <p:nvSpPr>
          <p:cNvPr id="133160" name="Text Box 40"/>
          <p:cNvSpPr txBox="1">
            <a:spLocks noChangeArrowheads="1"/>
          </p:cNvSpPr>
          <p:nvPr/>
        </p:nvSpPr>
        <p:spPr bwMode="auto">
          <a:xfrm>
            <a:off x="7019925" y="3675063"/>
            <a:ext cx="214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blockIdx.x=3</a:t>
            </a:r>
          </a:p>
          <a:p>
            <a:r>
              <a:rPr lang="en-US" altLang="ja-JP"/>
              <a:t>blockDim.x=4</a:t>
            </a:r>
          </a:p>
          <a:p>
            <a:r>
              <a:rPr lang="en-US" altLang="ja-JP"/>
              <a:t>threadIdx.x=0,1,2,3</a:t>
            </a:r>
          </a:p>
          <a:p>
            <a:r>
              <a:rPr lang="en-US" altLang="ja-JP"/>
              <a:t>idx=12,13,14,15</a:t>
            </a:r>
          </a:p>
        </p:txBody>
      </p:sp>
      <p:sp>
        <p:nvSpPr>
          <p:cNvPr id="133161" name="Text Box 41"/>
          <p:cNvSpPr txBox="1">
            <a:spLocks noChangeArrowheads="1"/>
          </p:cNvSpPr>
          <p:nvPr/>
        </p:nvSpPr>
        <p:spPr bwMode="auto">
          <a:xfrm>
            <a:off x="2403475" y="1431925"/>
            <a:ext cx="4083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LENGTH=16, </a:t>
            </a:r>
            <a:r>
              <a:rPr lang="en-US" altLang="ja-JP" dirty="0" err="1"/>
              <a:t>BLOCK_SIZE</a:t>
            </a:r>
            <a:r>
              <a:rPr lang="en-US" altLang="ja-JP" dirty="0"/>
              <a:t>=4</a:t>
            </a:r>
            <a:r>
              <a:rPr lang="ja-JP" altLang="en-US" dirty="0"/>
              <a:t>の場合</a:t>
            </a:r>
            <a:r>
              <a:rPr lang="en-US" altLang="ja-JP" dirty="0"/>
              <a:t> </a:t>
            </a:r>
          </a:p>
        </p:txBody>
      </p:sp>
      <p:sp>
        <p:nvSpPr>
          <p:cNvPr id="133162" name="Line 42"/>
          <p:cNvSpPr>
            <a:spLocks noChangeShapeType="1"/>
          </p:cNvSpPr>
          <p:nvPr/>
        </p:nvSpPr>
        <p:spPr bwMode="auto">
          <a:xfrm flipH="1">
            <a:off x="1692275" y="2349500"/>
            <a:ext cx="107950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63" name="Line 43"/>
          <p:cNvSpPr>
            <a:spLocks noChangeShapeType="1"/>
          </p:cNvSpPr>
          <p:nvPr/>
        </p:nvSpPr>
        <p:spPr bwMode="auto">
          <a:xfrm flipH="1">
            <a:off x="3635375" y="2420938"/>
            <a:ext cx="730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64" name="Line 44"/>
          <p:cNvSpPr>
            <a:spLocks noChangeShapeType="1"/>
          </p:cNvSpPr>
          <p:nvPr/>
        </p:nvSpPr>
        <p:spPr bwMode="auto">
          <a:xfrm>
            <a:off x="4643438" y="2420938"/>
            <a:ext cx="9366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65" name="Line 45"/>
          <p:cNvSpPr>
            <a:spLocks noChangeShapeType="1"/>
          </p:cNvSpPr>
          <p:nvPr/>
        </p:nvSpPr>
        <p:spPr bwMode="auto">
          <a:xfrm>
            <a:off x="5580063" y="2349500"/>
            <a:ext cx="18716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66" name="Text Box 46"/>
          <p:cNvSpPr txBox="1">
            <a:spLocks noChangeArrowheads="1"/>
          </p:cNvSpPr>
          <p:nvPr/>
        </p:nvSpPr>
        <p:spPr bwMode="auto">
          <a:xfrm>
            <a:off x="1115616" y="5229200"/>
            <a:ext cx="7295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/>
              <a:t>int</a:t>
            </a:r>
            <a:r>
              <a:rPr lang="en-US" altLang="ja-JP" dirty="0"/>
              <a:t> </a:t>
            </a:r>
            <a:r>
              <a:rPr lang="en-US" altLang="ja-JP" dirty="0" err="1"/>
              <a:t>idx</a:t>
            </a:r>
            <a:r>
              <a:rPr lang="en-US" altLang="ja-JP" dirty="0"/>
              <a:t> = </a:t>
            </a:r>
            <a:r>
              <a:rPr lang="en-US" altLang="ja-JP" dirty="0" err="1"/>
              <a:t>blockDim.x</a:t>
            </a:r>
            <a:r>
              <a:rPr lang="en-US" altLang="ja-JP" dirty="0"/>
              <a:t> * </a:t>
            </a:r>
            <a:r>
              <a:rPr lang="en-US" altLang="ja-JP" dirty="0" err="1"/>
              <a:t>blockId.x</a:t>
            </a:r>
            <a:r>
              <a:rPr lang="en-US" altLang="ja-JP" dirty="0"/>
              <a:t> + </a:t>
            </a:r>
            <a:r>
              <a:rPr lang="en-US" altLang="ja-JP" dirty="0" err="1"/>
              <a:t>threadldx.x</a:t>
            </a:r>
            <a:r>
              <a:rPr lang="en-US" altLang="ja-JP" dirty="0"/>
              <a:t>;</a:t>
            </a:r>
          </a:p>
          <a:p>
            <a:r>
              <a:rPr lang="ja-JP" altLang="en-US" dirty="0"/>
              <a:t>により、ローカル</a:t>
            </a:r>
            <a:r>
              <a:rPr lang="en-US" altLang="ja-JP" dirty="0"/>
              <a:t>index</a:t>
            </a:r>
            <a:r>
              <a:rPr lang="ja-JP" altLang="en-US" dirty="0"/>
              <a:t>である</a:t>
            </a:r>
            <a:r>
              <a:rPr lang="en-US" altLang="ja-JP" dirty="0" err="1"/>
              <a:t>threadldx</a:t>
            </a:r>
            <a:r>
              <a:rPr lang="ja-JP" altLang="en-US" dirty="0"/>
              <a:t>をグローバルな</a:t>
            </a:r>
            <a:r>
              <a:rPr lang="en-US" altLang="ja-JP" dirty="0" err="1"/>
              <a:t>idx</a:t>
            </a:r>
            <a:r>
              <a:rPr lang="ja-JP" altLang="en-US" dirty="0"/>
              <a:t>にマップしている</a:t>
            </a:r>
            <a:endParaRPr lang="en-US" altLang="ja-JP" dirty="0"/>
          </a:p>
        </p:txBody>
      </p:sp>
      <p:sp>
        <p:nvSpPr>
          <p:cNvPr id="133167" name="Text Box 47"/>
          <p:cNvSpPr txBox="1">
            <a:spLocks noChangeArrowheads="1"/>
          </p:cNvSpPr>
          <p:nvPr/>
        </p:nvSpPr>
        <p:spPr bwMode="auto">
          <a:xfrm>
            <a:off x="1476375" y="6216650"/>
            <a:ext cx="6620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 err="1"/>
              <a:t>blockDim</a:t>
            </a:r>
            <a:r>
              <a:rPr lang="en-US" altLang="ja-JP" b="1" dirty="0"/>
              <a:t> </a:t>
            </a:r>
            <a:r>
              <a:rPr lang="ja-JP" altLang="en-US" b="1" dirty="0"/>
              <a:t>は実際のコードでは</a:t>
            </a:r>
            <a:r>
              <a:rPr lang="en-US" altLang="ja-JP" b="1" dirty="0"/>
              <a:t> 32 </a:t>
            </a:r>
            <a:r>
              <a:rPr lang="ja-JP" altLang="en-US" b="1" dirty="0"/>
              <a:t>以上でないとまずい</a:t>
            </a:r>
            <a:endParaRPr lang="en-US" altLang="ja-JP" b="1" dirty="0"/>
          </a:p>
          <a:p>
            <a:r>
              <a:rPr lang="ja-JP" altLang="en-US" b="1" dirty="0"/>
              <a:t>多い分はメモリアクセス遅延の隠蔽に使われ、有効な場合もある</a:t>
            </a:r>
            <a:endParaRPr lang="en-US" altLang="ja-JP" b="1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2984DC5-8FEA-4F09-936C-E5A06D3D3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43"/>
    </mc:Choice>
    <mc:Fallback xmlns="">
      <p:transition spd="slow" advTm="17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9" x="8970963" y="3994150"/>
          <p14:tracePt t="1686" x="8851900" y="4021138"/>
          <p14:tracePt t="1693" x="8770938" y="4049713"/>
          <p14:tracePt t="1701" x="8734425" y="4057650"/>
          <p14:tracePt t="1709" x="8715375" y="4067175"/>
          <p14:tracePt t="1767" x="8688388" y="4067175"/>
          <p14:tracePt t="1775" x="8615363" y="4067175"/>
          <p14:tracePt t="1784" x="8542338" y="4067175"/>
          <p14:tracePt t="1789" x="8396288" y="4067175"/>
          <p14:tracePt t="1797" x="8250238" y="4086225"/>
          <p14:tracePt t="1805" x="8086725" y="4113213"/>
          <p14:tracePt t="1813" x="7913688" y="4149725"/>
          <p14:tracePt t="1821" x="7804150" y="4149725"/>
          <p14:tracePt t="1829" x="7731125" y="4149725"/>
          <p14:tracePt t="1837" x="7639050" y="4159250"/>
          <p14:tracePt t="1847" x="7585075" y="4159250"/>
          <p14:tracePt t="1853" x="7539038" y="4159250"/>
          <p14:tracePt t="1861" x="7512050" y="4159250"/>
          <p14:tracePt t="1886" x="7448550" y="4140200"/>
          <p14:tracePt t="1893" x="7429500" y="4130675"/>
          <p14:tracePt t="1901" x="7421563" y="4122738"/>
          <p14:tracePt t="1909" x="7392988" y="4122738"/>
          <p14:tracePt t="1917" x="7385050" y="4113213"/>
          <p14:tracePt t="1925" x="7375525" y="4113213"/>
          <p14:tracePt t="2033" x="7366000" y="4103688"/>
          <p14:tracePt t="2359" x="7348538" y="4049713"/>
          <p14:tracePt t="2368" x="7319963" y="4021138"/>
          <p14:tracePt t="2374" x="7265988" y="3967163"/>
          <p14:tracePt t="2381" x="7219950" y="3930650"/>
          <p14:tracePt t="2389" x="7202488" y="3921125"/>
          <p14:tracePt t="2397" x="7156450" y="3903663"/>
          <p14:tracePt t="2405" x="7138988" y="3894138"/>
          <p14:tracePt t="2413" x="7119938" y="3875088"/>
          <p14:tracePt t="2421" x="7102475" y="3867150"/>
          <p14:tracePt t="2437" x="7073900" y="3857625"/>
          <p14:tracePt t="2446" x="7056438" y="3848100"/>
          <p14:tracePt t="2463" x="7046913" y="3840163"/>
          <p14:tracePt t="2477" x="7037388" y="3840163"/>
          <p14:tracePt t="2494" x="7029450" y="3840163"/>
          <p14:tracePt t="2504" x="7019925" y="3840163"/>
          <p14:tracePt t="2509" x="6983413" y="3821113"/>
          <p14:tracePt t="2525" x="6964363" y="3811588"/>
          <p14:tracePt t="2534" x="6946900" y="3794125"/>
          <p14:tracePt t="2541" x="6937375" y="3794125"/>
          <p14:tracePt t="2550" x="6929438" y="3784600"/>
          <p14:tracePt t="2557" x="6919913" y="3784600"/>
          <p14:tracePt t="2605" x="6900863" y="3784600"/>
          <p14:tracePt t="2695" x="6846888" y="3784600"/>
          <p14:tracePt t="2704" x="6783388" y="3811588"/>
          <p14:tracePt t="2711" x="6718300" y="3875088"/>
          <p14:tracePt t="2720" x="6673850" y="3884613"/>
          <p14:tracePt t="2727" x="6591300" y="3940175"/>
          <p14:tracePt t="2737" x="6545263" y="3994150"/>
          <p14:tracePt t="2742" x="6481763" y="4021138"/>
          <p14:tracePt t="2751" x="6454775" y="4040188"/>
          <p14:tracePt t="2758" x="6418263" y="4057650"/>
          <p14:tracePt t="2767" x="6399213" y="4067175"/>
          <p14:tracePt t="2774" x="6372225" y="4076700"/>
          <p14:tracePt t="2782" x="6362700" y="4086225"/>
          <p14:tracePt t="2799" x="6362700" y="4094163"/>
          <p14:tracePt t="2807" x="6345238" y="4113213"/>
          <p14:tracePt t="2815" x="6326188" y="4130675"/>
          <p14:tracePt t="2822" x="6308725" y="4140200"/>
          <p14:tracePt t="2830" x="6272213" y="4149725"/>
          <p14:tracePt t="2838" x="6262688" y="4149725"/>
          <p14:tracePt t="2846" x="6235700" y="4159250"/>
          <p14:tracePt t="2854" x="6226175" y="4159250"/>
          <p14:tracePt t="2862" x="6218238" y="4159250"/>
          <p14:tracePt t="3017" x="6199188" y="4159250"/>
          <p14:tracePt t="3152" x="6189663" y="4159250"/>
          <p14:tracePt t="3168" x="6189663" y="4149725"/>
          <p14:tracePt t="3189" x="6189663" y="4140200"/>
          <p14:tracePt t="3397" x="6189663" y="4130675"/>
          <p14:tracePt t="3405" x="6126163" y="4130675"/>
          <p14:tracePt t="3413" x="6035675" y="4130675"/>
          <p14:tracePt t="3421" x="5943600" y="4130675"/>
          <p14:tracePt t="3429" x="5870575" y="4130675"/>
          <p14:tracePt t="3437" x="5770563" y="4130675"/>
          <p14:tracePt t="3445" x="5697538" y="4130675"/>
          <p14:tracePt t="3453" x="5624513" y="4130675"/>
          <p14:tracePt t="3461" x="5551488" y="4130675"/>
          <p14:tracePt t="3470" x="5461000" y="4130675"/>
          <p14:tracePt t="3478" x="5387975" y="4130675"/>
          <p14:tracePt t="3486" x="5314950" y="4130675"/>
          <p14:tracePt t="3493" x="5241925" y="4130675"/>
          <p14:tracePt t="3501" x="5141913" y="4130675"/>
          <p14:tracePt t="3509" x="5086350" y="4130675"/>
          <p14:tracePt t="3517" x="5032375" y="4130675"/>
          <p14:tracePt t="3525" x="4959350" y="4130675"/>
          <p14:tracePt t="3533" x="4886325" y="4130675"/>
          <p14:tracePt t="3541" x="4832350" y="4130675"/>
          <p14:tracePt t="3550" x="4749800" y="4130675"/>
          <p14:tracePt t="3557" x="4659313" y="4130675"/>
          <p14:tracePt t="3566" x="4567238" y="4130675"/>
          <p14:tracePt t="3573" x="4457700" y="4130675"/>
          <p14:tracePt t="3581" x="4367213" y="4130675"/>
          <p14:tracePt t="3590" x="4238625" y="4149725"/>
          <p14:tracePt t="3599" x="4148138" y="4149725"/>
          <p14:tracePt t="3606" x="4029075" y="4176713"/>
          <p14:tracePt t="3614" x="3938588" y="4195763"/>
          <p14:tracePt t="3621" x="3810000" y="4222750"/>
          <p14:tracePt t="3629" x="3692525" y="4232275"/>
          <p14:tracePt t="3637" x="3582988" y="4249738"/>
          <p14:tracePt t="3645" x="3436938" y="4259263"/>
          <p14:tracePt t="3653" x="3309938" y="4303713"/>
          <p14:tracePt t="3661" x="3136900" y="4340225"/>
          <p14:tracePt t="3669" x="2971800" y="4368800"/>
          <p14:tracePt t="3677" x="2808288" y="4413250"/>
          <p14:tracePt t="3686" x="2652713" y="4459288"/>
          <p14:tracePt t="3695" x="2506663" y="4514850"/>
          <p14:tracePt t="3703" x="2416175" y="4532313"/>
          <p14:tracePt t="3710" x="2297113" y="4587875"/>
          <p14:tracePt t="3718" x="2197100" y="4632325"/>
          <p14:tracePt t="3726" x="2133600" y="4660900"/>
          <p14:tracePt t="3734" x="2070100" y="4697413"/>
          <p14:tracePt t="3742" x="2024063" y="4732338"/>
          <p14:tracePt t="3750" x="2005013" y="4751388"/>
          <p14:tracePt t="3757" x="1987550" y="4768850"/>
          <p14:tracePt t="3766" x="1978025" y="4778375"/>
          <p14:tracePt t="3774" x="1968500" y="4787900"/>
          <p14:tracePt t="3781" x="1960563" y="4797425"/>
          <p14:tracePt t="3881" x="1951038" y="4751388"/>
          <p14:tracePt t="3887" x="1987550" y="4668838"/>
          <p14:tracePt t="3895" x="2005013" y="4624388"/>
          <p14:tracePt t="3902" x="2041525" y="4559300"/>
          <p14:tracePt t="3909" x="2114550" y="4478338"/>
          <p14:tracePt t="3917" x="2151063" y="4432300"/>
          <p14:tracePt t="3925" x="2206625" y="4349750"/>
          <p14:tracePt t="3934" x="2243138" y="4303713"/>
          <p14:tracePt t="3942" x="2287588" y="4249738"/>
          <p14:tracePt t="3952" x="2324100" y="4222750"/>
          <p14:tracePt t="3959" x="2333625" y="4203700"/>
          <p14:tracePt t="3969" x="2352675" y="4186238"/>
          <p14:tracePt t="3977" x="2370138" y="4159250"/>
          <p14:tracePt t="3985" x="2379663" y="4159250"/>
          <p14:tracePt t="3994" x="2397125" y="4140200"/>
          <p14:tracePt t="3997" x="2406650" y="4122738"/>
          <p14:tracePt t="4006" x="2416175" y="4113213"/>
          <p14:tracePt t="4013" x="2425700" y="4103688"/>
          <p14:tracePt t="4021" x="2452688" y="4076700"/>
          <p14:tracePt t="4029" x="2470150" y="4057650"/>
          <p14:tracePt t="4037" x="2498725" y="4021138"/>
          <p14:tracePt t="4045" x="2506663" y="4013200"/>
          <p14:tracePt t="4053" x="2533650" y="4003675"/>
          <p14:tracePt t="4061" x="2552700" y="3976688"/>
          <p14:tracePt t="4069" x="2579688" y="3957638"/>
          <p14:tracePt t="4077" x="2606675" y="3948113"/>
          <p14:tracePt t="4086" x="2635250" y="3921125"/>
          <p14:tracePt t="4093" x="2643188" y="3911600"/>
          <p14:tracePt t="4101" x="2662238" y="3884613"/>
          <p14:tracePt t="4109" x="2671763" y="3867150"/>
          <p14:tracePt t="4117" x="2689225" y="3830638"/>
          <p14:tracePt t="4125" x="2698750" y="3830638"/>
          <p14:tracePt t="4133" x="2716213" y="3811588"/>
          <p14:tracePt t="4141" x="2735263" y="3775075"/>
          <p14:tracePt t="4149" x="2744788" y="3757613"/>
          <p14:tracePt t="4158" x="2752725" y="3730625"/>
          <p14:tracePt t="4167" x="2771775" y="3711575"/>
          <p14:tracePt t="4174" x="2781300" y="3684588"/>
          <p14:tracePt t="4183" x="2798763" y="3638550"/>
          <p14:tracePt t="4190" x="2852738" y="3556000"/>
          <p14:tracePt t="4198" x="2908300" y="3438525"/>
          <p14:tracePt t="4208" x="2944813" y="3355975"/>
          <p14:tracePt t="4214" x="2998788" y="3273425"/>
          <p14:tracePt t="4225" x="3044825" y="3192463"/>
          <p14:tracePt t="4230" x="3054350" y="3163888"/>
          <p14:tracePt t="4238" x="3063875" y="3127375"/>
          <p14:tracePt t="4246" x="3071813" y="3082925"/>
          <p14:tracePt t="4256" x="3071813" y="3054350"/>
          <p14:tracePt t="4261" x="3071813" y="3009900"/>
          <p14:tracePt t="4269" x="3071813" y="2973388"/>
          <p14:tracePt t="4277" x="3100388" y="2927350"/>
          <p14:tracePt t="4287" x="3108325" y="2881313"/>
          <p14:tracePt t="4294" x="3108325" y="2844800"/>
          <p14:tracePt t="4301" x="3108325" y="2790825"/>
          <p14:tracePt t="4309" x="3108325" y="2744788"/>
          <p14:tracePt t="4317" x="3108325" y="2708275"/>
          <p14:tracePt t="4325" x="3108325" y="2681288"/>
          <p14:tracePt t="4333" x="3108325" y="2635250"/>
          <p14:tracePt t="4341" x="3108325" y="2608263"/>
          <p14:tracePt t="4350" x="3108325" y="2598738"/>
          <p14:tracePt t="4357" x="3108325" y="2589213"/>
          <p14:tracePt t="4366" x="3108325" y="2581275"/>
          <p14:tracePt t="4373" x="3108325" y="2571750"/>
          <p14:tracePt t="5255" x="3108325" y="2525713"/>
          <p14:tracePt t="5261" x="3136900" y="2481263"/>
          <p14:tracePt t="5271" x="3136900" y="2452688"/>
          <p14:tracePt t="5280" x="3154363" y="2435225"/>
          <p14:tracePt t="5287" x="3163888" y="2398713"/>
          <p14:tracePt t="5297" x="3163888" y="2379663"/>
          <p14:tracePt t="5302" x="3171825" y="2362200"/>
          <p14:tracePt t="5560" x="3163888" y="2362200"/>
          <p14:tracePt t="5565" x="3154363" y="2362200"/>
          <p14:tracePt t="5782" x="3144838" y="2362200"/>
          <p14:tracePt t="5799" x="3144838" y="2352675"/>
          <p14:tracePt t="5806" x="3144838" y="2343150"/>
          <p14:tracePt t="5814" x="3144838" y="2316163"/>
          <p14:tracePt t="5823" x="3144838" y="2306638"/>
          <p14:tracePt t="5830" x="3144838" y="2279650"/>
          <p14:tracePt t="5838" x="3144838" y="2270125"/>
          <p14:tracePt t="5847" x="3144838" y="2262188"/>
          <p14:tracePt t="5863" x="3144838" y="2243138"/>
          <p14:tracePt t="5870" x="3144838" y="2233613"/>
          <p14:tracePt t="5880" x="3144838" y="2225675"/>
          <p14:tracePt t="5890" x="3144838" y="2216150"/>
          <p14:tracePt t="5895" x="3144838" y="2197100"/>
          <p14:tracePt t="5920" x="3144838" y="2189163"/>
          <p14:tracePt t="6103" x="3136900" y="2179638"/>
          <p14:tracePt t="6115" x="3127375" y="2179638"/>
          <p14:tracePt t="6118" x="3127375" y="2189163"/>
          <p14:tracePt t="6125" x="3117850" y="2189163"/>
          <p14:tracePt t="6133" x="3117850" y="2197100"/>
          <p14:tracePt t="6142" x="3108325" y="2216150"/>
          <p14:tracePt t="6150" x="3108325" y="2225675"/>
          <p14:tracePt t="6158" x="3108325" y="2233613"/>
          <p14:tracePt t="6166" x="3108325" y="2243138"/>
          <p14:tracePt t="6173" x="3100388" y="2252663"/>
          <p14:tracePt t="6317" x="3100388" y="2270125"/>
          <p14:tracePt t="6325" x="3100388" y="2279650"/>
          <p14:tracePt t="6333" x="3100388" y="2306638"/>
          <p14:tracePt t="6343" x="3100388" y="2325688"/>
          <p14:tracePt t="6349" x="3100388" y="2362200"/>
          <p14:tracePt t="6357" x="3100388" y="2398713"/>
          <p14:tracePt t="6366" x="3100388" y="2425700"/>
          <p14:tracePt t="6373" x="3100388" y="2444750"/>
          <p14:tracePt t="6383" x="3100388" y="2452688"/>
          <p14:tracePt t="6390" x="3100388" y="2462213"/>
          <p14:tracePt t="6398" x="3108325" y="2462213"/>
          <p14:tracePt t="6406" x="3117850" y="2471738"/>
          <p14:tracePt t="6533" x="3117850" y="2462213"/>
          <p14:tracePt t="6543" x="3117850" y="2435225"/>
          <p14:tracePt t="6557" x="3117850" y="2408238"/>
          <p14:tracePt t="6565" x="3117850" y="2389188"/>
          <p14:tracePt t="6573" x="3117850" y="2371725"/>
          <p14:tracePt t="6583" x="3090863" y="2343150"/>
          <p14:tracePt t="6589" x="3063875" y="2306638"/>
          <p14:tracePt t="6597" x="3044825" y="2289175"/>
          <p14:tracePt t="6605" x="3008313" y="2262188"/>
          <p14:tracePt t="6613" x="2990850" y="2243138"/>
          <p14:tracePt t="6621" x="2944813" y="2189163"/>
          <p14:tracePt t="6630" x="2925763" y="2170113"/>
          <p14:tracePt t="6637" x="2898775" y="2160588"/>
          <p14:tracePt t="6645" x="2889250" y="2143125"/>
          <p14:tracePt t="6653" x="2852738" y="2133600"/>
          <p14:tracePt t="6661" x="2844800" y="2133600"/>
          <p14:tracePt t="6669" x="2825750" y="2125663"/>
          <p14:tracePt t="6677" x="2808288" y="2106613"/>
          <p14:tracePt t="6693" x="2808288" y="2097088"/>
          <p14:tracePt t="6709" x="2789238" y="2089150"/>
          <p14:tracePt t="6717" x="2781300" y="2079625"/>
          <p14:tracePt t="7031" x="2771775" y="2079625"/>
          <p14:tracePt t="7047" x="2762250" y="2079625"/>
          <p14:tracePt t="7054" x="2744788" y="2079625"/>
          <p14:tracePt t="7061" x="2735263" y="2089150"/>
          <p14:tracePt t="7070" x="2725738" y="2097088"/>
          <p14:tracePt t="7077" x="2725738" y="2106613"/>
          <p14:tracePt t="7093" x="2716213" y="2116138"/>
          <p14:tracePt t="7117" x="2708275" y="2125663"/>
          <p14:tracePt t="7125" x="2698750" y="2125663"/>
          <p14:tracePt t="8501" x="2698750" y="2133600"/>
          <p14:tracePt t="8510" x="2725738" y="2133600"/>
          <p14:tracePt t="8518" x="2735263" y="2125663"/>
          <p14:tracePt t="8525" x="2752725" y="2125663"/>
          <p14:tracePt t="8534" x="2771775" y="2097088"/>
          <p14:tracePt t="8541" x="2781300" y="2097088"/>
          <p14:tracePt t="8549" x="2789238" y="2089150"/>
          <p14:tracePt t="8567" x="2808288" y="2079625"/>
          <p14:tracePt t="8586" x="2817813" y="2079625"/>
          <p14:tracePt t="8590" x="2835275" y="2070100"/>
          <p14:tracePt t="8606" x="2852738" y="2070100"/>
          <p14:tracePt t="8614" x="2862263" y="2070100"/>
          <p14:tracePt t="8845" x="2871788" y="2070100"/>
          <p14:tracePt t="8869" x="2881313" y="2060575"/>
          <p14:tracePt t="8877" x="2925763" y="2024063"/>
          <p14:tracePt t="8886" x="2954338" y="2024063"/>
          <p14:tracePt t="8893" x="2981325" y="2006600"/>
          <p14:tracePt t="8903" x="3027363" y="1997075"/>
          <p14:tracePt t="8909" x="3071813" y="1979613"/>
          <p14:tracePt t="8919" x="3081338" y="1979613"/>
          <p14:tracePt t="8925" x="3117850" y="1970088"/>
          <p14:tracePt t="8934" x="3136900" y="1970088"/>
          <p14:tracePt t="8941" x="3163888" y="1951038"/>
          <p14:tracePt t="8949" x="3181350" y="1951038"/>
          <p14:tracePt t="8957" x="3217863" y="1951038"/>
          <p14:tracePt t="8966" x="3254375" y="1951038"/>
          <p14:tracePt t="8973" x="3273425" y="1943100"/>
          <p14:tracePt t="8982" x="3309938" y="1943100"/>
          <p14:tracePt t="8989" x="3363913" y="1943100"/>
          <p14:tracePt t="8998" x="3419475" y="1943100"/>
          <p14:tracePt t="9007" x="3482975" y="1943100"/>
          <p14:tracePt t="9015" x="3556000" y="1943100"/>
          <p14:tracePt t="9023" x="3629025" y="1943100"/>
          <p14:tracePt t="9031" x="3683000" y="1943100"/>
          <p14:tracePt t="9039" x="3775075" y="1943100"/>
          <p14:tracePt t="9047" x="3846513" y="1943100"/>
          <p14:tracePt t="9055" x="3919538" y="1943100"/>
          <p14:tracePt t="9063" x="3984625" y="1933575"/>
          <p14:tracePt t="9071" x="4057650" y="1933575"/>
          <p14:tracePt t="9078" x="4129088" y="1914525"/>
          <p14:tracePt t="9088" x="4194175" y="1906588"/>
          <p14:tracePt t="9094" x="4248150" y="1897063"/>
          <p14:tracePt t="9105" x="4294188" y="1887538"/>
          <p14:tracePt t="9109" x="4367213" y="1870075"/>
          <p14:tracePt t="9120" x="4413250" y="1870075"/>
          <p14:tracePt t="9127" x="4484688" y="1860550"/>
          <p14:tracePt t="9137" x="4557713" y="1860550"/>
          <p14:tracePt t="9143" x="4649788" y="1833563"/>
          <p14:tracePt t="9152" x="4659313" y="1833563"/>
          <p14:tracePt t="9159" x="4749800" y="1824038"/>
          <p14:tracePt t="9170" x="4822825" y="1824038"/>
          <p14:tracePt t="9175" x="4932363" y="1824038"/>
          <p14:tracePt t="9186" x="5022850" y="1824038"/>
          <p14:tracePt t="9190" x="5114925" y="1824038"/>
          <p14:tracePt t="9198" x="5205413" y="1824038"/>
          <p14:tracePt t="9206" x="5297488" y="1824038"/>
          <p14:tracePt t="9214" x="5387975" y="1824038"/>
          <p14:tracePt t="9221" x="5470525" y="1824038"/>
          <p14:tracePt t="9229" x="5543550" y="1824038"/>
          <p14:tracePt t="9237" x="5580063" y="1824038"/>
          <p14:tracePt t="9245" x="5643563" y="1833563"/>
          <p14:tracePt t="9253" x="5697538" y="1833563"/>
          <p14:tracePt t="9261" x="5743575" y="1841500"/>
          <p14:tracePt t="9269" x="5797550" y="1841500"/>
          <p14:tracePt t="9277" x="5826125" y="1841500"/>
          <p14:tracePt t="9286" x="5880100" y="1841500"/>
          <p14:tracePt t="9294" x="5907088" y="1841500"/>
          <p14:tracePt t="9303" x="5953125" y="1841500"/>
          <p14:tracePt t="9311" x="5972175" y="1841500"/>
          <p14:tracePt t="9323" x="6007100" y="1841500"/>
          <p14:tracePt t="9327" x="6053138" y="1841500"/>
          <p14:tracePt t="9337" x="6072188" y="1841500"/>
          <p14:tracePt t="9353" x="6089650" y="1841500"/>
          <p14:tracePt t="9385" x="6099175" y="1851025"/>
          <p14:tracePt t="9431" x="6116638" y="1870075"/>
          <p14:tracePt t="9439" x="6145213" y="1897063"/>
          <p14:tracePt t="9447" x="6245225" y="1970088"/>
          <p14:tracePt t="9455" x="6281738" y="1997075"/>
          <p14:tracePt t="9462" x="6362700" y="2033588"/>
          <p14:tracePt t="9470" x="6418263" y="2070100"/>
          <p14:tracePt t="9478" x="6472238" y="2089150"/>
          <p14:tracePt t="9487" x="6545263" y="2143125"/>
          <p14:tracePt t="9493" x="6573838" y="2152650"/>
          <p14:tracePt t="9502" x="6600825" y="2170113"/>
          <p14:tracePt t="9511" x="6610350" y="2179638"/>
          <p14:tracePt t="9757" x="6581775" y="2197100"/>
          <p14:tracePt t="9767" x="6399213" y="2233613"/>
          <p14:tracePt t="9774" x="6135688" y="2262188"/>
          <p14:tracePt t="9783" x="5797550" y="2289175"/>
          <p14:tracePt t="9790" x="5434013" y="2352675"/>
          <p14:tracePt t="9798" x="5014913" y="2398713"/>
          <p14:tracePt t="9806" x="4722813" y="2452688"/>
          <p14:tracePt t="9814" x="4376738" y="2489200"/>
          <p14:tracePt t="9821" x="4121150" y="2544763"/>
          <p14:tracePt t="9829" x="3919538" y="2562225"/>
          <p14:tracePt t="9837" x="3792538" y="2581275"/>
          <p14:tracePt t="9846" x="3729038" y="2598738"/>
          <p14:tracePt t="9855" x="3702050" y="2598738"/>
          <p14:tracePt t="9862" x="3683000" y="2598738"/>
          <p14:tracePt t="9910" x="3665538" y="2598738"/>
          <p14:tracePt t="9920" x="3636963" y="2598738"/>
          <p14:tracePt t="9926" x="3600450" y="2598738"/>
          <p14:tracePt t="9934" x="3563938" y="2598738"/>
          <p14:tracePt t="9942" x="3519488" y="2598738"/>
          <p14:tracePt t="9952" x="3463925" y="2589213"/>
          <p14:tracePt t="9958" x="3409950" y="2581275"/>
          <p14:tracePt t="9968" x="3346450" y="2554288"/>
          <p14:tracePt t="9974" x="3309938" y="2535238"/>
          <p14:tracePt t="9985" x="3300413" y="2535238"/>
          <p14:tracePt t="9990" x="3273425" y="2525713"/>
          <p14:tracePt t="10001" x="3263900" y="2525713"/>
          <p14:tracePt t="10079" x="3236913" y="2498725"/>
          <p14:tracePt t="10087" x="3227388" y="2481263"/>
          <p14:tracePt t="10095" x="3217863" y="2444750"/>
          <p14:tracePt t="10102" x="3200400" y="2425700"/>
          <p14:tracePt t="10111" x="3200400" y="2408238"/>
          <p14:tracePt t="10122" x="3190875" y="2352675"/>
          <p14:tracePt t="10127" x="3190875" y="2335213"/>
          <p14:tracePt t="10139" x="3181350" y="2270125"/>
          <p14:tracePt t="10142" x="3163888" y="2233613"/>
          <p14:tracePt t="10150" x="3127375" y="2170113"/>
          <p14:tracePt t="10158" x="3117850" y="2125663"/>
          <p14:tracePt t="10168" x="3108325" y="2089150"/>
          <p14:tracePt t="10173" x="3081338" y="2043113"/>
          <p14:tracePt t="10182" x="3081338" y="2006600"/>
          <p14:tracePt t="10190" x="3081338" y="1970088"/>
          <p14:tracePt t="10197" x="3081338" y="1960563"/>
          <p14:tracePt t="10205" x="3081338" y="1924050"/>
          <p14:tracePt t="10213" x="3081338" y="1906588"/>
          <p14:tracePt t="10222" x="3081338" y="1887538"/>
          <p14:tracePt t="10278" x="3081338" y="1878013"/>
          <p14:tracePt t="10327" x="3081338" y="1887538"/>
          <p14:tracePt t="10334" x="3081338" y="1914525"/>
          <p14:tracePt t="10343" x="3081338" y="1924050"/>
          <p14:tracePt t="10351" x="3081338" y="1951038"/>
          <p14:tracePt t="10358" x="3081338" y="1960563"/>
          <p14:tracePt t="10369" x="3081338" y="1970088"/>
          <p14:tracePt t="10373" x="3090863" y="2006600"/>
          <p14:tracePt t="10383" x="3090863" y="2024063"/>
          <p14:tracePt t="10390" x="3108325" y="2060575"/>
          <p14:tracePt t="10397" x="3108325" y="2079625"/>
          <p14:tracePt t="10406" x="3136900" y="2125663"/>
          <p14:tracePt t="10414" x="3144838" y="2170113"/>
          <p14:tracePt t="10424" x="3171825" y="2225675"/>
          <p14:tracePt t="10429" x="3190875" y="2262188"/>
          <p14:tracePt t="10437" x="3200400" y="2289175"/>
          <p14:tracePt t="10445" x="3227388" y="2343150"/>
          <p14:tracePt t="10453" x="3244850" y="2389188"/>
          <p14:tracePt t="10461" x="3263900" y="2425700"/>
          <p14:tracePt t="10469" x="3273425" y="2452688"/>
          <p14:tracePt t="10477" x="3290888" y="2471738"/>
          <p14:tracePt t="10645" x="3290888" y="2481263"/>
          <p14:tracePt t="10654" x="3254375" y="2481263"/>
          <p14:tracePt t="10661" x="3200400" y="2481263"/>
          <p14:tracePt t="10669" x="3127375" y="2481263"/>
          <p14:tracePt t="10677" x="3054350" y="2481263"/>
          <p14:tracePt t="10686" x="2998788" y="2481263"/>
          <p14:tracePt t="10694" x="2954338" y="2481263"/>
          <p14:tracePt t="10702" x="2925763" y="2481263"/>
          <p14:tracePt t="10718" x="2917825" y="2481263"/>
          <p14:tracePt t="10957" x="2862263" y="2508250"/>
          <p14:tracePt t="10966" x="2825750" y="2571750"/>
          <p14:tracePt t="10973" x="2744788" y="2644775"/>
          <p14:tracePt t="10982" x="2662238" y="2717800"/>
          <p14:tracePt t="10989" x="2525713" y="2836863"/>
          <p14:tracePt t="10997" x="2406650" y="2927350"/>
          <p14:tracePt t="11005" x="2270125" y="3036888"/>
          <p14:tracePt t="11013" x="2179638" y="3119438"/>
          <p14:tracePt t="11021" x="2097088" y="3236913"/>
          <p14:tracePt t="11029" x="2041525" y="3319463"/>
          <p14:tracePt t="11037" x="1987550" y="3402013"/>
          <p14:tracePt t="11045" x="1960563" y="3482975"/>
          <p14:tracePt t="11053" x="1931988" y="3538538"/>
          <p14:tracePt t="11061" x="1924050" y="3575050"/>
          <p14:tracePt t="11069" x="1914525" y="3575050"/>
          <p14:tracePt t="11077" x="1914525" y="3584575"/>
          <p14:tracePt t="11198" x="1914525" y="3592513"/>
          <p14:tracePt t="11206" x="1941513" y="3584575"/>
          <p14:tracePt t="11215" x="1987550" y="3538538"/>
          <p14:tracePt t="11225" x="2024063" y="3455988"/>
          <p14:tracePt t="11229" x="2114550" y="3375025"/>
          <p14:tracePt t="11237" x="2179638" y="3292475"/>
          <p14:tracePt t="11245" x="2251075" y="3219450"/>
          <p14:tracePt t="11254" x="2333625" y="3136900"/>
          <p14:tracePt t="11261" x="2416175" y="3063875"/>
          <p14:tracePt t="11270" x="2516188" y="3000375"/>
          <p14:tracePt t="11278" x="2606675" y="2909888"/>
          <p14:tracePt t="11288" x="2689225" y="2854325"/>
          <p14:tracePt t="11294" x="2752725" y="2800350"/>
          <p14:tracePt t="11303" x="2817813" y="2763838"/>
          <p14:tracePt t="11310" x="2898775" y="2727325"/>
          <p14:tracePt t="11318" x="3008313" y="2662238"/>
          <p14:tracePt t="11325" x="3063875" y="2635250"/>
          <p14:tracePt t="11333" x="3117850" y="2608263"/>
          <p14:tracePt t="11341" x="3136900" y="2598738"/>
          <p14:tracePt t="11350" x="3171825" y="2581275"/>
          <p14:tracePt t="11357" x="3190875" y="2571750"/>
          <p14:tracePt t="11459" x="3190875" y="2589213"/>
          <p14:tracePt t="11464" x="3200400" y="2625725"/>
          <p14:tracePt t="11472" x="3236913" y="2671763"/>
          <p14:tracePt t="11478" x="3236913" y="2681288"/>
          <p14:tracePt t="11488" x="3244850" y="2727325"/>
          <p14:tracePt t="11494" x="3254375" y="2771775"/>
          <p14:tracePt t="11503" x="3263900" y="2827338"/>
          <p14:tracePt t="11510" x="3309938" y="2909888"/>
          <p14:tracePt t="11518" x="3317875" y="2982913"/>
          <p14:tracePt t="11525" x="3327400" y="3046413"/>
          <p14:tracePt t="11534" x="3373438" y="3146425"/>
          <p14:tracePt t="11541" x="3382963" y="3200400"/>
          <p14:tracePt t="11550" x="3400425" y="3282950"/>
          <p14:tracePt t="11557" x="3436938" y="3346450"/>
          <p14:tracePt t="11565" x="3446463" y="3402013"/>
          <p14:tracePt t="11573" x="3446463" y="3411538"/>
          <p14:tracePt t="11582" x="3455988" y="3429000"/>
          <p14:tracePt t="11589" x="3455988" y="3438525"/>
          <p14:tracePt t="11701" x="3473450" y="3438525"/>
          <p14:tracePt t="11710" x="3536950" y="3382963"/>
          <p14:tracePt t="11718" x="3609975" y="3365500"/>
          <p14:tracePt t="11725" x="3729038" y="3292475"/>
          <p14:tracePt t="11733" x="3846513" y="3228975"/>
          <p14:tracePt t="11741" x="3965575" y="3173413"/>
          <p14:tracePt t="11750" x="4138613" y="3073400"/>
          <p14:tracePt t="11757" x="4267200" y="3017838"/>
          <p14:tracePt t="11765" x="4421188" y="2946400"/>
          <p14:tracePt t="11773" x="4567238" y="2900363"/>
          <p14:tracePt t="11782" x="4649788" y="2854325"/>
          <p14:tracePt t="11789" x="4767263" y="2800350"/>
          <p14:tracePt t="11797" x="4832350" y="2744788"/>
          <p14:tracePt t="11805" x="4895850" y="2708275"/>
          <p14:tracePt t="11815" x="4932363" y="2671763"/>
          <p14:tracePt t="11827" x="4978400" y="2625725"/>
          <p14:tracePt t="11829" x="4986338" y="2617788"/>
          <p14:tracePt t="11837" x="5005388" y="2598738"/>
          <p14:tracePt t="11845" x="5032375" y="2571750"/>
          <p14:tracePt t="11853" x="5049838" y="2562225"/>
          <p14:tracePt t="11861" x="5059363" y="2554288"/>
          <p14:tracePt t="11869" x="5078413" y="2535238"/>
          <p14:tracePt t="11884" x="5095875" y="2517775"/>
          <p14:tracePt t="11893" x="5105400" y="2508250"/>
          <p14:tracePt t="11901" x="5122863" y="2489200"/>
          <p14:tracePt t="11909" x="5132388" y="2481263"/>
          <p14:tracePt t="11918" x="5141913" y="2471738"/>
          <p14:tracePt t="11925" x="5151438" y="2471738"/>
          <p14:tracePt t="12031" x="5178425" y="2471738"/>
          <p14:tracePt t="12039" x="5224463" y="2508250"/>
          <p14:tracePt t="12047" x="5260975" y="2535238"/>
          <p14:tracePt t="12055" x="5334000" y="2617788"/>
          <p14:tracePt t="12063" x="5368925" y="2681288"/>
          <p14:tracePt t="12074" x="5434013" y="2754313"/>
          <p14:tracePt t="12077" x="5478463" y="2790825"/>
          <p14:tracePt t="12088" x="5551488" y="2836863"/>
          <p14:tracePt t="12096" x="5597525" y="2873375"/>
          <p14:tracePt t="12103" x="5607050" y="2881313"/>
          <p14:tracePt t="12111" x="5607050" y="2890838"/>
          <p14:tracePt t="12118" x="5616575" y="2890838"/>
          <p14:tracePt t="12325" x="5624513" y="2890838"/>
          <p14:tracePt t="12334" x="5624513" y="2881313"/>
          <p14:tracePt t="12342" x="5624513" y="2863850"/>
          <p14:tracePt t="12350" x="5624513" y="2836863"/>
          <p14:tracePt t="12359" x="5624513" y="2817813"/>
          <p14:tracePt t="12368" x="5624513" y="2781300"/>
          <p14:tracePt t="12374" x="5624513" y="2735263"/>
          <p14:tracePt t="12384" x="5616575" y="2698750"/>
          <p14:tracePt t="12390" x="5616575" y="2635250"/>
          <p14:tracePt t="12398" x="5607050" y="2608263"/>
          <p14:tracePt t="12405" x="5597525" y="2554288"/>
          <p14:tracePt t="12413" x="5551488" y="2489200"/>
          <p14:tracePt t="12421" x="5551488" y="2444750"/>
          <p14:tracePt t="12429" x="5543550" y="2408238"/>
          <p14:tracePt t="12437" x="5534025" y="2371725"/>
          <p14:tracePt t="12445" x="5534025" y="2343150"/>
          <p14:tracePt t="12453" x="5524500" y="2335213"/>
          <p14:tracePt t="12461" x="5514975" y="2335213"/>
          <p14:tracePt t="12543" x="5543550" y="2379663"/>
          <p14:tracePt t="12551" x="5607050" y="2425700"/>
          <p14:tracePt t="12559" x="5707063" y="2489200"/>
          <p14:tracePt t="12569" x="5770563" y="2535238"/>
          <p14:tracePt t="12575" x="5926138" y="2625725"/>
          <p14:tracePt t="12586" x="6089650" y="2698750"/>
          <p14:tracePt t="12591" x="6245225" y="2771775"/>
          <p14:tracePt t="12601" x="6435725" y="2854325"/>
          <p14:tracePt t="12606" x="6573838" y="2900363"/>
          <p14:tracePt t="12614" x="6654800" y="2973388"/>
          <p14:tracePt t="12622" x="6791325" y="3017838"/>
          <p14:tracePt t="12630" x="6919913" y="3073400"/>
          <p14:tracePt t="12638" x="6973888" y="3073400"/>
          <p14:tracePt t="12646" x="7056438" y="3090863"/>
          <p14:tracePt t="12654" x="7110413" y="3090863"/>
          <p14:tracePt t="12662" x="7146925" y="3090863"/>
          <p14:tracePt t="12670" x="7183438" y="3090863"/>
          <p14:tracePt t="12677" x="7202488" y="3090863"/>
          <p14:tracePt t="12694" x="7219950" y="3090863"/>
          <p14:tracePt t="12701" x="7229475" y="3090863"/>
          <p14:tracePt t="12710" x="7239000" y="3090863"/>
          <p14:tracePt t="12741" x="7248525" y="3090863"/>
          <p14:tracePt t="12757" x="7256463" y="3100388"/>
          <p14:tracePt t="12765" x="7275513" y="3109913"/>
          <p14:tracePt t="12773" x="7283450" y="3127375"/>
          <p14:tracePt t="12782" x="7283450" y="3136900"/>
          <p14:tracePt t="12789" x="7312025" y="3146425"/>
          <p14:tracePt t="12797" x="7312025" y="3155950"/>
          <p14:tracePt t="12805" x="7319963" y="3163888"/>
          <p14:tracePt t="12813" x="7329488" y="3173413"/>
          <p14:tracePt t="13607" x="7319963" y="3173413"/>
          <p14:tracePt t="13616" x="7265988" y="3173413"/>
          <p14:tracePt t="13623" x="7175500" y="3173413"/>
          <p14:tracePt t="13630" x="7046913" y="3173413"/>
          <p14:tracePt t="13639" x="6919913" y="3173413"/>
          <p14:tracePt t="13647" x="6827838" y="3173413"/>
          <p14:tracePt t="13655" x="6718300" y="3173413"/>
          <p14:tracePt t="13663" x="6645275" y="3173413"/>
          <p14:tracePt t="13671" x="6573838" y="3173413"/>
          <p14:tracePt t="13679" x="6481763" y="3173413"/>
          <p14:tracePt t="13687" x="6427788" y="3173413"/>
          <p14:tracePt t="13695" x="6391275" y="3173413"/>
          <p14:tracePt t="13703" x="6354763" y="3173413"/>
          <p14:tracePt t="13713" x="6308725" y="3173413"/>
          <p14:tracePt t="13718" x="6272213" y="3173413"/>
          <p14:tracePt t="13728" x="6218238" y="3173413"/>
          <p14:tracePt t="13733" x="6162675" y="3173413"/>
          <p14:tracePt t="13742" x="6053138" y="3173413"/>
          <p14:tracePt t="13749" x="5926138" y="3173413"/>
          <p14:tracePt t="13758" x="5761038" y="3173413"/>
          <p14:tracePt t="13765" x="5561013" y="3173413"/>
          <p14:tracePt t="13773" x="5378450" y="3173413"/>
          <p14:tracePt t="13783" x="5178425" y="3173413"/>
          <p14:tracePt t="13791" x="5005388" y="3173413"/>
          <p14:tracePt t="13801" x="4840288" y="3173413"/>
          <p14:tracePt t="13806" x="4676775" y="3173413"/>
          <p14:tracePt t="13814" x="4567238" y="3173413"/>
          <p14:tracePt t="13822" x="4457700" y="3173413"/>
          <p14:tracePt t="13829" x="4384675" y="3173413"/>
          <p14:tracePt t="13837" x="4303713" y="3173413"/>
          <p14:tracePt t="13845" x="4248150" y="3173413"/>
          <p14:tracePt t="13853" x="4211638" y="3173413"/>
          <p14:tracePt t="13867" x="4165600" y="3163888"/>
          <p14:tracePt t="13869" x="4129088" y="3155950"/>
          <p14:tracePt t="13877" x="4111625" y="3155950"/>
          <p14:tracePt t="13886" x="4065588" y="3155950"/>
          <p14:tracePt t="13894" x="4029075" y="3146425"/>
          <p14:tracePt t="13902" x="3992563" y="3146425"/>
          <p14:tracePt t="13909" x="3911600" y="3146425"/>
          <p14:tracePt t="13917" x="3838575" y="3146425"/>
          <p14:tracePt t="13925" x="3765550" y="3146425"/>
          <p14:tracePt t="13933" x="3673475" y="3146425"/>
          <p14:tracePt t="13942" x="3582988" y="3146425"/>
          <p14:tracePt t="13949" x="3455988" y="3146425"/>
          <p14:tracePt t="13958" x="3363913" y="3146425"/>
          <p14:tracePt t="13966" x="3254375" y="3146425"/>
          <p14:tracePt t="13974" x="3154363" y="3136900"/>
          <p14:tracePt t="13983" x="3044825" y="3109913"/>
          <p14:tracePt t="13989" x="2962275" y="3090863"/>
          <p14:tracePt t="13998" x="2889250" y="3090863"/>
          <p14:tracePt t="14005" x="2817813" y="3090863"/>
          <p14:tracePt t="14016" x="2744788" y="3082925"/>
          <p14:tracePt t="14023" x="2698750" y="3082925"/>
          <p14:tracePt t="14032" x="2643188" y="3073400"/>
          <p14:tracePt t="14037" x="2598738" y="3046413"/>
          <p14:tracePt t="14045" x="2562225" y="3046413"/>
          <p14:tracePt t="14053" x="2516188" y="3046413"/>
          <p14:tracePt t="14061" x="2489200" y="3046413"/>
          <p14:tracePt t="14069" x="2443163" y="3046413"/>
          <p14:tracePt t="14077" x="2406650" y="3046413"/>
          <p14:tracePt t="14086" x="2360613" y="3046413"/>
          <p14:tracePt t="14094" x="2352675" y="3046413"/>
          <p14:tracePt t="14102" x="2316163" y="3046413"/>
          <p14:tracePt t="14110" x="2297113" y="3046413"/>
          <p14:tracePt t="14126" x="2279650" y="3054350"/>
          <p14:tracePt t="14133" x="2270125" y="3054350"/>
          <p14:tracePt t="14605" x="2260600" y="3063875"/>
          <p14:tracePt t="14613" x="2279650" y="3063875"/>
          <p14:tracePt t="14622" x="2333625" y="3046413"/>
          <p14:tracePt t="14629" x="2389188" y="3000375"/>
          <p14:tracePt t="14637" x="2452688" y="2946400"/>
          <p14:tracePt t="14645" x="2533650" y="2873375"/>
          <p14:tracePt t="14653" x="2616200" y="2817813"/>
          <p14:tracePt t="14661" x="2716213" y="2744788"/>
          <p14:tracePt t="14669" x="2798763" y="2727325"/>
          <p14:tracePt t="14678" x="2881313" y="2654300"/>
          <p14:tracePt t="14686" x="2944813" y="2598738"/>
          <p14:tracePt t="14693" x="2990850" y="2581275"/>
          <p14:tracePt t="14702" x="3027363" y="2525713"/>
          <p14:tracePt t="14709" x="3044825" y="2508250"/>
          <p14:tracePt t="14717" x="3063875" y="2489200"/>
          <p14:tracePt t="14725" x="3081338" y="2471738"/>
          <p14:tracePt t="14880" x="3081338" y="2462213"/>
          <p14:tracePt t="14886" x="3090863" y="2452688"/>
          <p14:tracePt t="14965" x="3108325" y="2444750"/>
          <p14:tracePt t="14973" x="3117850" y="2444750"/>
          <p14:tracePt t="14982" x="3136900" y="2425700"/>
          <p14:tracePt t="14990" x="3144838" y="2416175"/>
          <p14:tracePt t="14999" x="3154363" y="2408238"/>
          <p14:tracePt t="15006" x="3154363" y="2398713"/>
          <p14:tracePt t="15014" x="3171825" y="2379663"/>
          <p14:tracePt t="15022" x="3181350" y="2362200"/>
          <p14:tracePt t="15030" x="3190875" y="2352675"/>
          <p14:tracePt t="15038" x="3200400" y="2335213"/>
          <p14:tracePt t="15046" x="3208338" y="2335213"/>
          <p14:tracePt t="15054" x="3217863" y="2325688"/>
          <p14:tracePt t="15062" x="3236913" y="2316163"/>
          <p14:tracePt t="15079" x="3244850" y="2298700"/>
          <p14:tracePt t="15263" x="3236913" y="2298700"/>
          <p14:tracePt t="15277" x="3217863" y="2316163"/>
          <p14:tracePt t="15533" x="3208338" y="2298700"/>
          <p14:tracePt t="15541" x="3208338" y="2289175"/>
          <p14:tracePt t="15549" x="3208338" y="2262188"/>
          <p14:tracePt t="15557" x="3200400" y="2225675"/>
          <p14:tracePt t="15566" x="3200400" y="2216150"/>
          <p14:tracePt t="15574" x="3200400" y="2206625"/>
          <p14:tracePt t="15583" x="3171825" y="2179638"/>
          <p14:tracePt t="15590" x="3171825" y="2170113"/>
          <p14:tracePt t="15695" x="3163888" y="2160588"/>
          <p14:tracePt t="15703" x="3154363" y="2160588"/>
          <p14:tracePt t="15711" x="3144838" y="2160588"/>
          <p14:tracePt t="15718" x="3090863" y="2160588"/>
          <p14:tracePt t="15727" x="3054350" y="2160588"/>
          <p14:tracePt t="15734" x="2998788" y="2160588"/>
          <p14:tracePt t="15742" x="2935288" y="2189163"/>
          <p14:tracePt t="15749" x="2852738" y="2233613"/>
          <p14:tracePt t="15758" x="2817813" y="2243138"/>
          <p14:tracePt t="15765" x="2716213" y="2279650"/>
          <p14:tracePt t="15773" x="2662238" y="2298700"/>
          <p14:tracePt t="15782" x="2625725" y="2306638"/>
          <p14:tracePt t="15789" x="2598738" y="2316163"/>
          <p14:tracePt t="15798" x="2589213" y="2316163"/>
          <p14:tracePt t="15805" x="2570163" y="2335213"/>
          <p14:tracePt t="15959" x="2570163" y="2325688"/>
          <p14:tracePt t="15983" x="2570163" y="2306638"/>
          <p14:tracePt t="16034" x="2570163" y="2298700"/>
          <p14:tracePt t="16063" x="2570163" y="2289175"/>
          <p14:tracePt t="16071" x="2570163" y="2270125"/>
          <p14:tracePt t="16079" x="2570163" y="2262188"/>
          <p14:tracePt t="16094" x="2570163" y="2252663"/>
          <p14:tracePt t="16102" x="2570163" y="2243138"/>
          <p14:tracePt t="16118" x="2570163" y="2233613"/>
          <p14:tracePt t="16126" x="2570163" y="2225675"/>
          <p14:tracePt t="16133" x="2570163" y="2216150"/>
          <p14:tracePt t="16141" x="2570163" y="2206625"/>
          <p14:tracePt t="16157" x="2570163" y="2189163"/>
          <p14:tracePt t="16165" x="2570163" y="2170113"/>
          <p14:tracePt t="16173" x="2562225" y="2160588"/>
          <p14:tracePt t="16190" x="2543175" y="2143125"/>
          <p14:tracePt t="16200" x="2533650" y="2133600"/>
          <p14:tracePt t="16365" x="2533650" y="2125663"/>
          <p14:tracePt t="16373" x="2533650" y="2106613"/>
          <p14:tracePt t="16383" x="2543175" y="2089150"/>
          <p14:tracePt t="16391" x="2562225" y="2079625"/>
          <p14:tracePt t="16402" x="2570163" y="2070100"/>
          <p14:tracePt t="16418" x="2579688" y="2060575"/>
          <p14:tracePt t="16422" x="2589213" y="2052638"/>
          <p14:tracePt t="16455" x="2598738" y="2052638"/>
          <p14:tracePt t="16462" x="2606675" y="2043113"/>
          <p14:tracePt t="16471" x="2635250" y="2043113"/>
          <p14:tracePt t="16479" x="2652713" y="2033588"/>
          <p14:tracePt t="16487" x="2698750" y="2033588"/>
          <p14:tracePt t="16495" x="2762250" y="2033588"/>
          <p14:tracePt t="16503" x="2852738" y="2033588"/>
          <p14:tracePt t="16510" x="2925763" y="2033588"/>
          <p14:tracePt t="16520" x="3017838" y="2033588"/>
          <p14:tracePt t="16526" x="3117850" y="2033588"/>
          <p14:tracePt t="16535" x="3190875" y="2033588"/>
          <p14:tracePt t="16542" x="3263900" y="2033588"/>
          <p14:tracePt t="16549" x="3317875" y="2033588"/>
          <p14:tracePt t="16558" x="3354388" y="2033588"/>
          <p14:tracePt t="16567" x="3400425" y="2033588"/>
          <p14:tracePt t="16574" x="3419475" y="2033588"/>
          <p14:tracePt t="16585" x="3427413" y="2033588"/>
          <p14:tracePt t="16647" x="3455988" y="2033588"/>
          <p14:tracePt t="16663" x="3455988" y="2052638"/>
          <p14:tracePt t="16671" x="3473450" y="2070100"/>
          <p14:tracePt t="16679" x="3482975" y="2079625"/>
          <p14:tracePt t="16686" x="3509963" y="2089150"/>
          <p14:tracePt t="16693" x="3509963" y="2097088"/>
          <p14:tracePt t="16701" x="3527425" y="2116138"/>
          <p14:tracePt t="16709" x="3556000" y="2133600"/>
          <p14:tracePt t="16717" x="3556000" y="2143125"/>
          <p14:tracePt t="16725" x="3563938" y="2152650"/>
          <p14:tracePt t="16742" x="3582988" y="2160588"/>
          <p14:tracePt t="16815" x="3582988" y="2170113"/>
          <p14:tracePt t="16823" x="3592513" y="2179638"/>
          <p14:tracePt t="16839" x="3592513" y="2189163"/>
          <p14:tracePt t="17280" x="3592513" y="2206625"/>
          <p14:tracePt t="18005" x="3600450" y="2197100"/>
          <p14:tracePt t="18013" x="3600450" y="2179638"/>
          <p14:tracePt t="18021" x="3600450" y="2170113"/>
          <p14:tracePt t="18366" x="3609975" y="2160588"/>
          <p14:tracePt t="18374" x="3619500" y="2143125"/>
          <p14:tracePt t="18383" x="3629025" y="2133600"/>
          <p14:tracePt t="18391" x="3629025" y="2125663"/>
          <p14:tracePt t="18405" x="3629025" y="2116138"/>
          <p14:tracePt t="18407" x="3636963" y="2106613"/>
          <p14:tracePt t="18417" x="3665538" y="2079625"/>
          <p14:tracePt t="18423" x="3665538" y="2070100"/>
          <p14:tracePt t="18433" x="3683000" y="2052638"/>
          <p14:tracePt t="18439" x="3719513" y="2033588"/>
          <p14:tracePt t="18446" x="3738563" y="2006600"/>
          <p14:tracePt t="18454" x="3746500" y="2006600"/>
          <p14:tracePt t="18463" x="3756025" y="1997075"/>
          <p14:tracePt t="18470" x="3765550" y="1987550"/>
          <p14:tracePt t="18478" x="3783013" y="1970088"/>
          <p14:tracePt t="18486" x="3792538" y="1960563"/>
          <p14:tracePt t="18575" x="3810000" y="1960563"/>
          <p14:tracePt t="18591" x="3846513" y="1960563"/>
          <p14:tracePt t="18599" x="3865563" y="1960563"/>
          <p14:tracePt t="18607" x="3919538" y="1960563"/>
          <p14:tracePt t="18618" x="3975100" y="1960563"/>
          <p14:tracePt t="18622" x="4075113" y="1960563"/>
          <p14:tracePt t="18630" x="4102100" y="1960563"/>
          <p14:tracePt t="18638" x="4157663" y="1960563"/>
          <p14:tracePt t="18646" x="4211638" y="1960563"/>
          <p14:tracePt t="18654" x="4248150" y="1960563"/>
          <p14:tracePt t="18662" x="4294188" y="1960563"/>
          <p14:tracePt t="18670" x="4311650" y="1960563"/>
          <p14:tracePt t="18679" x="4340225" y="1960563"/>
          <p14:tracePt t="18686" x="4357688" y="1960563"/>
          <p14:tracePt t="18694" x="4384675" y="1960563"/>
          <p14:tracePt t="18704" x="4430713" y="1970088"/>
          <p14:tracePt t="18709" x="4448175" y="1970088"/>
          <p14:tracePt t="18717" x="4484688" y="1970088"/>
          <p14:tracePt t="18725" x="4530725" y="1979613"/>
          <p14:tracePt t="18735" x="4549775" y="1979613"/>
          <p14:tracePt t="18742" x="4586288" y="1979613"/>
          <p14:tracePt t="18752" x="4603750" y="1987550"/>
          <p14:tracePt t="18759" x="4622800" y="1987550"/>
          <p14:tracePt t="18767" x="4640263" y="2016125"/>
          <p14:tracePt t="18855" x="4649788" y="2016125"/>
          <p14:tracePt t="18880" x="4649788" y="2024063"/>
          <p14:tracePt t="18888" x="4649788" y="2043113"/>
          <p14:tracePt t="18894" x="4649788" y="2060575"/>
          <p14:tracePt t="18902" x="4649788" y="2070100"/>
          <p14:tracePt t="18909" x="4649788" y="2097088"/>
          <p14:tracePt t="18918" x="4649788" y="2106613"/>
          <p14:tracePt t="18925" x="4649788" y="2133600"/>
          <p14:tracePt t="18935" x="4659313" y="2152650"/>
          <p14:tracePt t="18949" x="4659313" y="2170113"/>
          <p14:tracePt t="18958" x="4659313" y="2179638"/>
          <p14:tracePt t="18975" x="4659313" y="2189163"/>
          <p14:tracePt t="19511" x="4659313" y="2170113"/>
          <p14:tracePt t="19519" x="4659313" y="2152650"/>
          <p14:tracePt t="19526" x="4667250" y="2133600"/>
          <p14:tracePt t="19534" x="4676775" y="2125663"/>
          <p14:tracePt t="19541" x="4676775" y="2116138"/>
          <p14:tracePt t="19551" x="4676775" y="2097088"/>
          <p14:tracePt t="19558" x="4676775" y="2089150"/>
          <p14:tracePt t="19574" x="4676775" y="2070100"/>
          <p14:tracePt t="19599" x="4676775" y="2060575"/>
          <p14:tracePt t="19768" x="4686300" y="2052638"/>
          <p14:tracePt t="19775" x="4695825" y="2052638"/>
          <p14:tracePt t="19786" x="4703763" y="2033588"/>
          <p14:tracePt t="19791" x="4722813" y="1997075"/>
          <p14:tracePt t="19801" x="4740275" y="1979613"/>
          <p14:tracePt t="19807" x="4759325" y="1933575"/>
          <p14:tracePt t="19817" x="4795838" y="1906588"/>
          <p14:tracePt t="19823" x="4803775" y="1897063"/>
          <p14:tracePt t="19831" x="4822825" y="1887538"/>
          <p14:tracePt t="19839" x="4859338" y="1870075"/>
          <p14:tracePt t="19846" x="4868863" y="1860550"/>
          <p14:tracePt t="19854" x="4895850" y="1851025"/>
          <p14:tracePt t="19861" x="4922838" y="1851025"/>
          <p14:tracePt t="19886" x="4968875" y="1841500"/>
          <p14:tracePt t="19893" x="4995863" y="1841500"/>
          <p14:tracePt t="19903" x="5014913" y="1841500"/>
          <p14:tracePt t="19909" x="5049838" y="1841500"/>
          <p14:tracePt t="19919" x="5068888" y="1841500"/>
          <p14:tracePt t="19925" x="5095875" y="1841500"/>
          <p14:tracePt t="19933" x="5114925" y="1841500"/>
          <p14:tracePt t="19941" x="5151438" y="1841500"/>
          <p14:tracePt t="19957" x="5195888" y="1860550"/>
          <p14:tracePt t="19966" x="5195888" y="1870075"/>
          <p14:tracePt t="19973" x="5214938" y="1887538"/>
          <p14:tracePt t="19989" x="5224463" y="1887538"/>
          <p14:tracePt t="20238" x="5232400" y="1897063"/>
          <p14:tracePt t="20253" x="5241925" y="1914525"/>
          <p14:tracePt t="20261" x="5251450" y="1933575"/>
          <p14:tracePt t="20269" x="5260975" y="1970088"/>
          <p14:tracePt t="20278" x="5268913" y="1979613"/>
          <p14:tracePt t="20285" x="5287963" y="1987550"/>
          <p14:tracePt t="20295" x="5297488" y="1997075"/>
          <p14:tracePt t="20311" x="5305425" y="2006600"/>
          <p14:tracePt t="20320" x="5305425" y="2016125"/>
          <p14:tracePt t="20327" x="5314950" y="2024063"/>
          <p14:tracePt t="20351" x="5314950" y="2033588"/>
          <p14:tracePt t="20703" x="5314950" y="2043113"/>
          <p14:tracePt t="20718" x="5314950" y="2060575"/>
          <p14:tracePt t="20741" x="5314950" y="2070100"/>
          <p14:tracePt t="20775" x="5314950" y="2079625"/>
          <p14:tracePt t="20783" x="5314950" y="2089150"/>
          <p14:tracePt t="20799" x="5314950" y="2097088"/>
          <p14:tracePt t="20815" x="5314950" y="2106613"/>
          <p14:tracePt t="20823" x="5305425" y="2116138"/>
          <p14:tracePt t="20841" x="5297488" y="2125663"/>
          <p14:tracePt t="20863" x="5287963" y="2133600"/>
          <p14:tracePt t="20887" x="5268913" y="2152650"/>
          <p14:tracePt t="21357" x="5268913" y="2143125"/>
          <p14:tracePt t="21373" x="5268913" y="2125663"/>
          <p14:tracePt t="21381" x="5268913" y="2116138"/>
          <p14:tracePt t="21390" x="5278438" y="2116138"/>
          <p14:tracePt t="21415" x="5287963" y="2106613"/>
          <p14:tracePt t="21527" x="5287963" y="2089150"/>
          <p14:tracePt t="21533" x="5297488" y="2079625"/>
          <p14:tracePt t="21565" x="5297488" y="2070100"/>
          <p14:tracePt t="21573" x="5305425" y="2060575"/>
          <p14:tracePt t="21581" x="5314950" y="2060575"/>
          <p14:tracePt t="21589" x="5334000" y="2043113"/>
          <p14:tracePt t="21599" x="5351463" y="2016125"/>
          <p14:tracePt t="21606" x="5360988" y="2016125"/>
          <p14:tracePt t="21614" x="5368925" y="2016125"/>
          <p14:tracePt t="21621" x="5387975" y="1997075"/>
          <p14:tracePt t="21629" x="5405438" y="1987550"/>
          <p14:tracePt t="21637" x="5424488" y="1979613"/>
          <p14:tracePt t="21645" x="5441950" y="1970088"/>
          <p14:tracePt t="21653" x="5461000" y="1943100"/>
          <p14:tracePt t="21661" x="5470525" y="1943100"/>
          <p14:tracePt t="21670" x="5497513" y="1933575"/>
          <p14:tracePt t="21677" x="5507038" y="1924050"/>
          <p14:tracePt t="21687" x="5543550" y="1914525"/>
          <p14:tracePt t="21694" x="5561013" y="1897063"/>
          <p14:tracePt t="21704" x="5580063" y="1897063"/>
          <p14:tracePt t="21712" x="5607050" y="1887538"/>
          <p14:tracePt t="21719" x="5634038" y="1870075"/>
          <p14:tracePt t="21725" x="5653088" y="1870075"/>
          <p14:tracePt t="21733" x="5697538" y="1851025"/>
          <p14:tracePt t="21741" x="5707063" y="1851025"/>
          <p14:tracePt t="21752" x="5734050" y="1841500"/>
          <p14:tracePt t="21757" x="5753100" y="1841500"/>
          <p14:tracePt t="21767" x="5770563" y="1841500"/>
          <p14:tracePt t="21775" x="5789613" y="1841500"/>
          <p14:tracePt t="21784" x="5816600" y="1833563"/>
          <p14:tracePt t="21791" x="5826125" y="1833563"/>
          <p14:tracePt t="21802" x="5853113" y="1833563"/>
          <p14:tracePt t="21807" x="5870575" y="1833563"/>
          <p14:tracePt t="21823" x="5880100" y="1833563"/>
          <p14:tracePt t="21831" x="5899150" y="1833563"/>
          <p14:tracePt t="21847" x="5907088" y="1833563"/>
          <p14:tracePt t="21855" x="5916613" y="1833563"/>
          <p14:tracePt t="21890" x="5935663" y="1833563"/>
          <p14:tracePt t="21896" x="5953125" y="1841500"/>
          <p14:tracePt t="21910" x="5953125" y="1851025"/>
          <p14:tracePt t="21918" x="5962650" y="1870075"/>
          <p14:tracePt t="22085" x="5962650" y="1878013"/>
          <p14:tracePt t="22095" x="5962650" y="1887538"/>
          <p14:tracePt t="22103" x="5962650" y="1897063"/>
          <p14:tracePt t="22114" x="5972175" y="1906588"/>
          <p14:tracePt t="22117" x="5972175" y="1914525"/>
          <p14:tracePt t="22125" x="5972175" y="1924050"/>
          <p14:tracePt t="22157" x="5980113" y="1943100"/>
          <p14:tracePt t="22381" x="5989638" y="1951038"/>
          <p14:tracePt t="22390" x="5989638" y="1960563"/>
          <p14:tracePt t="22398" x="5989638" y="1979613"/>
          <p14:tracePt t="22406" x="5989638" y="1997075"/>
          <p14:tracePt t="22430" x="5989638" y="2006600"/>
          <p14:tracePt t="24061" x="5989638" y="2016125"/>
          <p14:tracePt t="24077" x="5989638" y="2043113"/>
          <p14:tracePt t="24085" x="5989638" y="2052638"/>
          <p14:tracePt t="24101" x="5980113" y="2060575"/>
          <p14:tracePt t="24109" x="5980113" y="2079625"/>
          <p14:tracePt t="24117" x="5972175" y="2097088"/>
          <p14:tracePt t="24126" x="5972175" y="2106613"/>
          <p14:tracePt t="24134" x="5962650" y="2133600"/>
          <p14:tracePt t="24142" x="5943600" y="2160588"/>
          <p14:tracePt t="24151" x="5935663" y="2189163"/>
          <p14:tracePt t="24158" x="5916613" y="2233613"/>
          <p14:tracePt t="24165" x="5889625" y="2262188"/>
          <p14:tracePt t="24173" x="5880100" y="2298700"/>
          <p14:tracePt t="24181" x="5870575" y="2325688"/>
          <p14:tracePt t="24189" x="5853113" y="2352675"/>
          <p14:tracePt t="24198" x="5843588" y="2389188"/>
          <p14:tracePt t="24205" x="5834063" y="2408238"/>
          <p14:tracePt t="24214" x="5797550" y="2452688"/>
          <p14:tracePt t="24222" x="5789613" y="2471738"/>
          <p14:tracePt t="24229" x="5789613" y="2489200"/>
          <p14:tracePt t="24237" x="5770563" y="2508250"/>
          <p14:tracePt t="24253" x="5753100" y="2525713"/>
          <p14:tracePt t="24270" x="5743575" y="2535238"/>
          <p14:tracePt t="24278" x="5734050" y="2554288"/>
          <p14:tracePt t="24294" x="5724525" y="2571750"/>
          <p14:tracePt t="24303" x="5707063" y="2589213"/>
          <p14:tracePt t="24319" x="5697538" y="2598738"/>
          <p14:tracePt t="24326" x="5688013" y="2598738"/>
          <p14:tracePt t="24333" x="5680075" y="2617788"/>
          <p14:tracePt t="24350" x="5670550" y="2625725"/>
          <p14:tracePt t="24358" x="5661025" y="2635250"/>
          <p14:tracePt t="24382" x="5661025" y="2644775"/>
          <p14:tracePt t="24406" x="5653088" y="2654300"/>
          <p14:tracePt t="24422" x="5653088" y="2671763"/>
          <p14:tracePt t="24431" x="5643563" y="2671763"/>
          <p14:tracePt t="24438" x="5643563" y="2690813"/>
          <p14:tracePt t="24451" x="5643563" y="2698750"/>
          <p14:tracePt t="24467" x="5643563" y="2708275"/>
          <p14:tracePt t="24470" x="5624513" y="2727325"/>
          <p14:tracePt t="24486" x="5624513" y="2744788"/>
          <p14:tracePt t="24494" x="5616575" y="2754313"/>
          <p14:tracePt t="24503" x="5607050" y="2790825"/>
          <p14:tracePt t="24510" x="5597525" y="2800350"/>
          <p14:tracePt t="24518" x="5570538" y="2836863"/>
          <p14:tracePt t="24525" x="5561013" y="2854325"/>
          <p14:tracePt t="24534" x="5524500" y="2927350"/>
          <p14:tracePt t="24541" x="5514975" y="2946400"/>
          <p14:tracePt t="24549" x="5507038" y="2990850"/>
          <p14:tracePt t="24557" x="5497513" y="3017838"/>
          <p14:tracePt t="24566" x="5461000" y="3063875"/>
          <p14:tracePt t="24575" x="5451475" y="3119438"/>
          <p14:tracePt t="24584" x="5441950" y="3155950"/>
          <p14:tracePt t="24591" x="5405438" y="3200400"/>
          <p14:tracePt t="24604" x="5405438" y="3209925"/>
          <p14:tracePt t="24606" x="5397500" y="3236913"/>
          <p14:tracePt t="24616" x="5387975" y="3265488"/>
          <p14:tracePt t="24622" x="5360988" y="3309938"/>
          <p14:tracePt t="24633" x="5351463" y="3328988"/>
          <p14:tracePt t="24638" x="5351463" y="3355975"/>
          <p14:tracePt t="24646" x="5341938" y="3382963"/>
          <p14:tracePt t="24655" x="5341938" y="3411538"/>
          <p14:tracePt t="24661" x="5334000" y="3455988"/>
          <p14:tracePt t="24669" x="5314950" y="3502025"/>
          <p14:tracePt t="24677" x="5314950" y="3529013"/>
          <p14:tracePt t="24685" x="5314950" y="3575050"/>
          <p14:tracePt t="24693" x="5297488" y="3629025"/>
          <p14:tracePt t="24703" x="5287963" y="3684588"/>
          <p14:tracePt t="24711" x="5287963" y="3738563"/>
          <p14:tracePt t="24720" x="5287963" y="3803650"/>
          <p14:tracePt t="24727" x="5251450" y="3848100"/>
          <p14:tracePt t="24736" x="5241925" y="3903663"/>
          <p14:tracePt t="24743" x="5241925" y="3976688"/>
          <p14:tracePt t="24752" x="5224463" y="4057650"/>
          <p14:tracePt t="24758" x="5224463" y="4130675"/>
          <p14:tracePt t="24767" x="5224463" y="4222750"/>
          <p14:tracePt t="24774" x="5224463" y="4295775"/>
          <p14:tracePt t="24781" x="5224463" y="4386263"/>
          <p14:tracePt t="24789" x="5214938" y="4449763"/>
          <p14:tracePt t="24798" x="5187950" y="4541838"/>
          <p14:tracePt t="24805" x="5187950" y="4624388"/>
          <p14:tracePt t="24817" x="5187950" y="4697413"/>
          <p14:tracePt t="24821" x="5187950" y="4768850"/>
          <p14:tracePt t="24829" x="5187950" y="4824413"/>
          <p14:tracePt t="24837" x="5187950" y="4878388"/>
          <p14:tracePt t="24847" x="5187950" y="4933950"/>
          <p14:tracePt t="24853" x="5187950" y="4979988"/>
          <p14:tracePt t="24863" x="5187950" y="5016500"/>
          <p14:tracePt t="24881" x="5187950" y="5097463"/>
          <p14:tracePt t="24885" x="5187950" y="5116513"/>
          <p14:tracePt t="24893" x="5195888" y="5153025"/>
          <p14:tracePt t="24901" x="5214938" y="5180013"/>
          <p14:tracePt t="24909" x="5214938" y="5189538"/>
          <p14:tracePt t="24917" x="5214938" y="5216525"/>
          <p14:tracePt t="24926" x="5214938" y="5233988"/>
          <p14:tracePt t="24935" x="5224463" y="5270500"/>
          <p14:tracePt t="24942" x="5232400" y="5280025"/>
          <p14:tracePt t="24949" x="5232400" y="5307013"/>
          <p14:tracePt t="24958" x="5241925" y="5326063"/>
          <p14:tracePt t="24965" x="5241925" y="5353050"/>
          <p14:tracePt t="24973" x="5251450" y="5372100"/>
          <p14:tracePt t="24982" x="5260975" y="5408613"/>
          <p14:tracePt t="24989" x="5278438" y="5426075"/>
          <p14:tracePt t="24997" x="5287963" y="5462588"/>
          <p14:tracePt t="25005" x="5305425" y="5481638"/>
          <p14:tracePt t="25014" x="5314950" y="5518150"/>
          <p14:tracePt t="25022" x="5324475" y="5526088"/>
          <p14:tracePt t="25029" x="5334000" y="5545138"/>
          <p14:tracePt t="25037" x="5341938" y="5572125"/>
          <p14:tracePt t="25047" x="5351463" y="5599113"/>
          <p14:tracePt t="25057" x="5368925" y="5618163"/>
          <p14:tracePt t="25061" x="5368925" y="5635625"/>
          <p14:tracePt t="25069" x="5378450" y="5654675"/>
          <p14:tracePt t="25077" x="5387975" y="5672138"/>
          <p14:tracePt t="25085" x="5397500" y="5699125"/>
          <p14:tracePt t="25101" x="5397500" y="5708650"/>
          <p14:tracePt t="25109" x="5397500" y="5727700"/>
          <p14:tracePt t="25117" x="5397500" y="5735638"/>
          <p14:tracePt t="25125" x="5405438" y="5754688"/>
          <p14:tracePt t="25133" x="5414963" y="5764213"/>
          <p14:tracePt t="25214" x="5414963" y="5772150"/>
          <p14:tracePt t="25261" x="5414963" y="5791200"/>
          <p14:tracePt t="25269" x="5414963" y="5818188"/>
          <p14:tracePt t="25279" x="5414963" y="5837238"/>
          <p14:tracePt t="25285" x="5414963" y="5864225"/>
          <p14:tracePt t="25294" x="5414963" y="5910263"/>
          <p14:tracePt t="25301" x="5414963" y="5927725"/>
          <p14:tracePt t="25309" x="5414963" y="5964238"/>
          <p14:tracePt t="25317" x="5414963" y="5983288"/>
          <p14:tracePt t="25325" x="5414963" y="6010275"/>
          <p14:tracePt t="25334" x="5414963" y="6027738"/>
          <p14:tracePt t="25342" x="5414963" y="6064250"/>
          <p14:tracePt t="25350" x="5414963" y="6073775"/>
          <p14:tracePt t="25358" x="5414963" y="6110288"/>
          <p14:tracePt t="25365" x="5414963" y="6127750"/>
          <p14:tracePt t="25374" x="5405438" y="6137275"/>
          <p14:tracePt t="25381" x="5405438" y="6146800"/>
          <p14:tracePt t="25390" x="5397500" y="6156325"/>
          <p14:tracePt t="25398" x="5397500" y="6183313"/>
          <p14:tracePt t="25406" x="5387975" y="6200775"/>
          <p14:tracePt t="25415" x="5387975" y="6210300"/>
          <p14:tracePt t="25422" x="5378450" y="6229350"/>
          <p14:tracePt t="25437" x="5378450" y="6237288"/>
          <p14:tracePt t="25450" x="5378450" y="6246813"/>
          <p14:tracePt t="25468" x="5368925" y="6256338"/>
          <p14:tracePt t="25583" x="5360988" y="6273800"/>
          <p14:tracePt t="25591" x="5324475" y="6310313"/>
          <p14:tracePt t="25605" x="5314950" y="6319838"/>
          <p14:tracePt t="25614" x="5297488" y="6338888"/>
          <p14:tracePt t="25621" x="5287963" y="6346825"/>
          <p14:tracePt t="25629" x="5278438" y="6356350"/>
          <p14:tracePt t="25637" x="5268913" y="6365875"/>
          <p14:tracePt t="25645" x="5251450" y="6383338"/>
          <p14:tracePt t="25653" x="5241925" y="6392863"/>
          <p14:tracePt t="25661" x="5232400" y="6402388"/>
          <p14:tracePt t="25669" x="5224463" y="6419850"/>
          <p14:tracePt t="25677" x="5205413" y="6429375"/>
          <p14:tracePt t="25685" x="5195888" y="6429375"/>
          <p14:tracePt t="25693" x="5187950" y="6446838"/>
          <p14:tracePt t="25702" x="5178425" y="6446838"/>
          <p14:tracePt t="25711" x="5168900" y="6456363"/>
          <p14:tracePt t="25723" x="5159375" y="6465888"/>
          <p14:tracePt t="25734" x="5151438" y="6475413"/>
          <p14:tracePt t="25741" x="5151438" y="6483350"/>
          <p14:tracePt t="25750" x="5141913" y="6492875"/>
          <p14:tracePt t="25773" x="5132388" y="6492875"/>
          <p14:tracePt t="25789" x="5114925" y="6502400"/>
          <p14:tracePt t="25797" x="5086350" y="6511925"/>
          <p14:tracePt t="25818" x="5059363" y="6538913"/>
          <p14:tracePt t="25834" x="5041900" y="6548438"/>
          <p14:tracePt t="25838" x="5022850" y="6556375"/>
          <p14:tracePt t="25854" x="5005388" y="6565900"/>
          <p14:tracePt t="25862" x="4995863" y="6565900"/>
          <p14:tracePt t="25870" x="4986338" y="6584950"/>
          <p14:tracePt t="25891" x="4978400" y="6584950"/>
          <p14:tracePt t="25901" x="4959350" y="6584950"/>
          <p14:tracePt t="25909" x="4949825" y="6584950"/>
          <p14:tracePt t="25925" x="4941888" y="6584950"/>
          <p14:tracePt t="25933" x="4932363" y="6584950"/>
          <p14:tracePt t="25941" x="4905375" y="6584950"/>
          <p14:tracePt t="25949" x="4886325" y="6584950"/>
          <p14:tracePt t="25957" x="4859338" y="6584950"/>
          <p14:tracePt t="25965" x="4822825" y="6584950"/>
          <p14:tracePt t="25973" x="4767263" y="6575425"/>
          <p14:tracePt t="25981" x="4730750" y="6575425"/>
          <p14:tracePt t="25989" x="4695825" y="6575425"/>
          <p14:tracePt t="25998" x="4649788" y="6565900"/>
          <p14:tracePt t="26005" x="4613275" y="6565900"/>
          <p14:tracePt t="26014" x="4594225" y="6565900"/>
          <p14:tracePt t="26022" x="4567238" y="6565900"/>
          <p14:tracePt t="26030" x="4557713" y="6565900"/>
          <p14:tracePt t="26038" x="4549775" y="6565900"/>
          <p14:tracePt t="26046" x="4521200" y="6565900"/>
          <p14:tracePt t="26054" x="4513263" y="6565900"/>
          <p14:tracePt t="26062" x="4503738" y="6565900"/>
          <p14:tracePt t="26069" x="4484688" y="6565900"/>
          <p14:tracePt t="26077" x="4476750" y="6565900"/>
          <p14:tracePt t="26085" x="4457700" y="6565900"/>
          <p14:tracePt t="26093" x="4440238" y="6565900"/>
          <p14:tracePt t="26102" x="4421188" y="6556375"/>
          <p14:tracePt t="26109" x="4403725" y="6538913"/>
          <p14:tracePt t="26118" x="4394200" y="6529388"/>
          <p14:tracePt t="26125" x="4384675" y="6529388"/>
          <p14:tracePt t="26135" x="4367213" y="6519863"/>
          <p14:tracePt t="26141" x="4348163" y="6511925"/>
          <p14:tracePt t="26149" x="4321175" y="6492875"/>
          <p14:tracePt t="26157" x="4311650" y="6483350"/>
          <p14:tracePt t="26167" x="4284663" y="6465888"/>
          <p14:tracePt t="26182" x="4275138" y="6446838"/>
          <p14:tracePt t="26197" x="4267200" y="6438900"/>
          <p14:tracePt t="26229" x="4248150" y="6419850"/>
          <p14:tracePt t="26253" x="4248150" y="6411913"/>
          <p14:tracePt t="26261" x="4248150" y="6402388"/>
          <p14:tracePt t="26269" x="4248150" y="6383338"/>
          <p14:tracePt t="26277" x="4248150" y="6365875"/>
          <p14:tracePt t="26285" x="4248150" y="6338888"/>
          <p14:tracePt t="26293" x="4267200" y="6310313"/>
          <p14:tracePt t="26301" x="4294188" y="6283325"/>
          <p14:tracePt t="26309" x="4311650" y="6256338"/>
          <p14:tracePt t="26318" x="4321175" y="6246813"/>
          <p14:tracePt t="26325" x="4348163" y="6210300"/>
          <p14:tracePt t="26334" x="4357688" y="6183313"/>
          <p14:tracePt t="26342" x="4367213" y="6164263"/>
          <p14:tracePt t="26351" x="4394200" y="6137275"/>
          <p14:tracePt t="26358" x="4421188" y="6119813"/>
          <p14:tracePt t="26368" x="4430713" y="6100763"/>
          <p14:tracePt t="26381" x="4440238" y="6091238"/>
          <p14:tracePt t="26453" x="4457700" y="6091238"/>
          <p14:tracePt t="26461" x="4521200" y="6119813"/>
          <p14:tracePt t="26469" x="4567238" y="6137275"/>
          <p14:tracePt t="26477" x="4622800" y="6156325"/>
          <p14:tracePt t="26485" x="4667250" y="6183313"/>
          <p14:tracePt t="26493" x="4703763" y="6200775"/>
          <p14:tracePt t="26509" x="4713288" y="6200775"/>
          <p14:tracePt t="26723" x="4722813" y="6219825"/>
          <p14:tracePt t="26729" x="4722813" y="6237288"/>
          <p14:tracePt t="26736" x="4713288" y="6246813"/>
          <p14:tracePt t="26742" x="4695825" y="6256338"/>
          <p14:tracePt t="26752" x="4695825" y="6265863"/>
          <p14:tracePt t="26759" x="4676775" y="6283325"/>
          <p14:tracePt t="26768" x="4659313" y="6292850"/>
          <p14:tracePt t="26785" x="4640263" y="6310313"/>
          <p14:tracePt t="26791" x="4630738" y="6310313"/>
          <p14:tracePt t="26801" x="4613275" y="6319838"/>
          <p14:tracePt t="26807" x="4603750" y="6329363"/>
          <p14:tracePt t="26823" x="4576763" y="6338888"/>
          <p14:tracePt t="26832" x="4557713" y="6346825"/>
          <p14:tracePt t="26837" x="4557713" y="6356350"/>
          <p14:tracePt t="26852" x="4540250" y="6356350"/>
          <p14:tracePt t="26854" x="4503738" y="6375400"/>
          <p14:tracePt t="26862" x="4484688" y="6383338"/>
          <p14:tracePt t="26882" x="4440238" y="6411913"/>
          <p14:tracePt t="26885" x="4394200" y="6429375"/>
          <p14:tracePt t="26902" x="4376738" y="6446838"/>
          <p14:tracePt t="26910" x="4357688" y="6456363"/>
          <p14:tracePt t="26918" x="4340225" y="6465888"/>
          <p14:tracePt t="26926" x="4321175" y="6502400"/>
          <p14:tracePt t="26934" x="4303713" y="6511925"/>
          <p14:tracePt t="26942" x="4284663" y="6519863"/>
          <p14:tracePt t="26949" x="4257675" y="6529388"/>
          <p14:tracePt t="26957" x="4248150" y="6529388"/>
          <p14:tracePt t="26965" x="4211638" y="6548438"/>
          <p14:tracePt t="26975" x="4202113" y="6548438"/>
          <p14:tracePt t="26984" x="4194175" y="6548438"/>
          <p14:tracePt t="26991" x="4175125" y="6548438"/>
          <p14:tracePt t="27001" x="4165600" y="6548438"/>
          <p14:tracePt t="27007" x="4148138" y="6548438"/>
          <p14:tracePt t="27019" x="4129088" y="6548438"/>
          <p14:tracePt t="27023" x="4121150" y="6548438"/>
          <p14:tracePt t="27037" x="4111625" y="6548438"/>
          <p14:tracePt t="27039" x="4102100" y="6548438"/>
          <p14:tracePt t="27047" x="4094163" y="6548438"/>
          <p14:tracePt t="27066" x="4084638" y="6548438"/>
          <p14:tracePt t="27224" x="4065588" y="6548438"/>
          <p14:tracePt t="27231" x="4038600" y="6548438"/>
          <p14:tracePt t="27238" x="3984625" y="6538913"/>
          <p14:tracePt t="27246" x="3902075" y="6492875"/>
          <p14:tracePt t="27254" x="3856038" y="6483350"/>
          <p14:tracePt t="27262" x="3802063" y="6475413"/>
          <p14:tracePt t="27269" x="3792538" y="6475413"/>
          <p14:tracePt t="27277" x="3756025" y="6465888"/>
          <p14:tracePt t="27285" x="3738563" y="6446838"/>
          <p14:tracePt t="27293" x="3719513" y="6446838"/>
          <p14:tracePt t="27301" x="3709988" y="6446838"/>
          <p14:tracePt t="27309" x="3692525" y="6438900"/>
          <p14:tracePt t="27325" x="3673475" y="6429375"/>
          <p14:tracePt t="27342" x="3665538" y="6419850"/>
          <p14:tracePt t="27654" x="3656013" y="6419850"/>
          <p14:tracePt t="27671" x="3646488" y="6419850"/>
          <p14:tracePt t="27679" x="3629025" y="6419850"/>
          <p14:tracePt t="27807" x="3619500" y="6392863"/>
          <p14:tracePt t="27816" x="3609975" y="6346825"/>
          <p14:tracePt t="27826" x="3592513" y="6329363"/>
          <p14:tracePt t="27832" x="3582988" y="6302375"/>
          <p14:tracePt t="27839" x="3563938" y="6273800"/>
          <p14:tracePt t="27846" x="3519488" y="6229350"/>
          <p14:tracePt t="27854" x="3500438" y="6210300"/>
          <p14:tracePt t="27862" x="3463925" y="6183313"/>
          <p14:tracePt t="27885" x="3171825" y="6054725"/>
          <p14:tracePt t="27894" x="3063875" y="6046788"/>
          <p14:tracePt t="27902" x="2944813" y="6010275"/>
          <p14:tracePt t="27910" x="2835275" y="5973763"/>
          <p14:tracePt t="27918" x="2716213" y="5946775"/>
          <p14:tracePt t="27926" x="2606675" y="5900738"/>
          <p14:tracePt t="27935" x="2489200" y="5881688"/>
          <p14:tracePt t="27942" x="2397125" y="5827713"/>
          <p14:tracePt t="27951" x="2316163" y="5800725"/>
          <p14:tracePt t="27958" x="2214563" y="5745163"/>
          <p14:tracePt t="27967" x="2133600" y="5691188"/>
          <p14:tracePt t="27973" x="2033588" y="5635625"/>
          <p14:tracePt t="27981" x="1951038" y="5545138"/>
          <p14:tracePt t="27989" x="1878013" y="5481638"/>
          <p14:tracePt t="27999" x="1795463" y="5408613"/>
          <p14:tracePt t="28005" x="1731963" y="5326063"/>
          <p14:tracePt t="28014" x="1658938" y="5262563"/>
          <p14:tracePt t="28022" x="1595438" y="5180013"/>
          <p14:tracePt t="28030" x="1522413" y="5080000"/>
          <p14:tracePt t="28037" x="1468438" y="5006975"/>
          <p14:tracePt t="28050" x="1431925" y="4943475"/>
          <p14:tracePt t="28057" x="1376363" y="4860925"/>
          <p14:tracePt t="28063" x="1339850" y="4797425"/>
          <p14:tracePt t="28073" x="1293813" y="4732338"/>
          <p14:tracePt t="28077" x="1258888" y="4660900"/>
          <p14:tracePt t="28085" x="1222375" y="4595813"/>
          <p14:tracePt t="28093" x="1193800" y="4514850"/>
          <p14:tracePt t="28101" x="1176338" y="4486275"/>
          <p14:tracePt t="28111" x="1157288" y="4422775"/>
          <p14:tracePt t="28120" x="1149350" y="4405313"/>
          <p14:tracePt t="28127" x="1149350" y="4376738"/>
          <p14:tracePt t="28135" x="1149350" y="4349750"/>
          <p14:tracePt t="28142" x="1149350" y="4340225"/>
          <p14:tracePt t="28150" x="1149350" y="4332288"/>
          <p14:tracePt t="28157" x="1149350" y="4322763"/>
          <p14:tracePt t="28263" x="1157288" y="4295775"/>
          <p14:tracePt t="28272" x="1193800" y="4276725"/>
          <p14:tracePt t="28277" x="1222375" y="4276725"/>
          <p14:tracePt t="28285" x="1266825" y="4240213"/>
          <p14:tracePt t="28293" x="1322388" y="4232275"/>
          <p14:tracePt t="28301" x="1385888" y="4203700"/>
          <p14:tracePt t="28309" x="1485900" y="4176713"/>
          <p14:tracePt t="28317" x="1576388" y="4149725"/>
          <p14:tracePt t="28325" x="1685925" y="4149725"/>
          <p14:tracePt t="28334" x="1814513" y="4140200"/>
          <p14:tracePt t="28341" x="1878013" y="4113213"/>
          <p14:tracePt t="28350" x="1968500" y="4113213"/>
          <p14:tracePt t="28359" x="2024063" y="4113213"/>
          <p14:tracePt t="28368" x="2070100" y="4113213"/>
          <p14:tracePt t="28374" x="2078038" y="4113213"/>
          <p14:tracePt t="28383" x="2097088" y="4113213"/>
          <p14:tracePt t="28551" x="2070100" y="4130675"/>
          <p14:tracePt t="28560" x="2041525" y="4159250"/>
          <p14:tracePt t="28567" x="1997075" y="4203700"/>
          <p14:tracePt t="28575" x="1978025" y="4232275"/>
          <p14:tracePt t="28582" x="1951038" y="4249738"/>
          <p14:tracePt t="28590" x="1931988" y="4276725"/>
          <p14:tracePt t="28598" x="1914525" y="4295775"/>
          <p14:tracePt t="28615" x="1914525" y="4303713"/>
          <p14:tracePt t="28622" x="1905000" y="4313238"/>
          <p14:tracePt t="28758" x="1887538" y="4313238"/>
          <p14:tracePt t="28766" x="1868488" y="4313238"/>
          <p14:tracePt t="28774" x="1841500" y="4313238"/>
          <p14:tracePt t="28782" x="1824038" y="4295775"/>
          <p14:tracePt t="28791" x="1814513" y="4286250"/>
          <p14:tracePt t="28799" x="1804988" y="4268788"/>
          <p14:tracePt t="28806" x="1795463" y="4249738"/>
          <p14:tracePt t="28817" x="1778000" y="4232275"/>
          <p14:tracePt t="28822" x="1778000" y="4213225"/>
          <p14:tracePt t="28830" x="1778000" y="4203700"/>
          <p14:tracePt t="28837" x="1768475" y="4186238"/>
          <p14:tracePt t="28845" x="1768475" y="4167188"/>
          <p14:tracePt t="28853" x="1768475" y="4159250"/>
          <p14:tracePt t="28861" x="1768475" y="4149725"/>
          <p14:tracePt t="28870" x="1768475" y="4130675"/>
          <p14:tracePt t="28884" x="1778000" y="4122738"/>
          <p14:tracePt t="28889" x="1787525" y="4094163"/>
          <p14:tracePt t="28894" x="1795463" y="4086225"/>
          <p14:tracePt t="28904" x="1804988" y="4057650"/>
          <p14:tracePt t="28909" x="1824038" y="4049713"/>
          <p14:tracePt t="28917" x="1841500" y="4049713"/>
          <p14:tracePt t="28925" x="1851025" y="4040188"/>
          <p14:tracePt t="28941" x="1860550" y="4040188"/>
          <p14:tracePt t="28957" x="1868488" y="4040188"/>
          <p14:tracePt t="28965" x="1895475" y="4030663"/>
          <p14:tracePt t="28981" x="1905000" y="4030663"/>
          <p14:tracePt t="29005" x="1924050" y="4030663"/>
          <p14:tracePt t="29014" x="1941513" y="4030663"/>
          <p14:tracePt t="29031" x="1951038" y="4030663"/>
          <p14:tracePt t="29038" x="1960563" y="4030663"/>
          <p14:tracePt t="29046" x="1968500" y="4040188"/>
          <p14:tracePt t="29054" x="1978025" y="4049713"/>
          <p14:tracePt t="29069" x="1978025" y="4067175"/>
          <p14:tracePt t="29077" x="1978025" y="4086225"/>
          <p14:tracePt t="29085" x="1978025" y="4094163"/>
          <p14:tracePt t="29093" x="1987550" y="4122738"/>
          <p14:tracePt t="29109" x="1987550" y="4130675"/>
          <p14:tracePt t="29117" x="1987550" y="4140200"/>
          <p14:tracePt t="29149" x="1987550" y="4159250"/>
          <p14:tracePt t="29223" x="1987550" y="4167188"/>
          <p14:tracePt t="29232" x="1978025" y="4213225"/>
          <p14:tracePt t="29239" x="1978025" y="4222750"/>
          <p14:tracePt t="29248" x="1968500" y="4240213"/>
          <p14:tracePt t="29254" x="1968500" y="4249738"/>
          <p14:tracePt t="29262" x="1951038" y="4268788"/>
          <p14:tracePt t="29270" x="1941513" y="4268788"/>
          <p14:tracePt t="29439" x="1941513" y="4295775"/>
          <p14:tracePt t="29447" x="1941513" y="4313238"/>
          <p14:tracePt t="29455" x="1941513" y="4332288"/>
          <p14:tracePt t="29463" x="1941513" y="4349750"/>
          <p14:tracePt t="29471" x="1941513" y="4359275"/>
          <p14:tracePt t="29478" x="1941513" y="4386263"/>
          <p14:tracePt t="29486" x="1941513" y="4395788"/>
          <p14:tracePt t="30062" x="1931988" y="4395788"/>
          <p14:tracePt t="30085" x="1924050" y="4376738"/>
          <p14:tracePt t="30101" x="1924050" y="4359275"/>
          <p14:tracePt t="30109" x="1924050" y="4349750"/>
          <p14:tracePt t="30117" x="1924050" y="4340225"/>
          <p14:tracePt t="30133" x="1914525" y="4322763"/>
          <p14:tracePt t="30157" x="1914525" y="4313238"/>
          <p14:tracePt t="30167" x="1914525" y="4303713"/>
          <p14:tracePt t="30182" x="1914525" y="4295775"/>
          <p14:tracePt t="30199" x="1914525" y="4276725"/>
          <p14:tracePt t="30215" x="1914525" y="4268788"/>
          <p14:tracePt t="30232" x="1914525" y="4249738"/>
          <p14:tracePt t="30247" x="1931988" y="4240213"/>
          <p14:tracePt t="30255" x="1941513" y="4240213"/>
          <p14:tracePt t="30263" x="1951038" y="4232275"/>
          <p14:tracePt t="30270" x="1960563" y="4222750"/>
          <p14:tracePt t="30277" x="1987550" y="4213225"/>
          <p14:tracePt t="30301" x="2005013" y="4203700"/>
          <p14:tracePt t="30309" x="2014538" y="4203700"/>
          <p14:tracePt t="30317" x="2024063" y="4195763"/>
          <p14:tracePt t="30325" x="2033588" y="4186238"/>
          <p14:tracePt t="30349" x="2051050" y="4186238"/>
          <p14:tracePt t="30423" x="2070100" y="4186238"/>
          <p14:tracePt t="30431" x="2078038" y="4176713"/>
          <p14:tracePt t="30453" x="2087563" y="4176713"/>
          <p14:tracePt t="30478" x="2097088" y="4176713"/>
          <p14:tracePt t="30486" x="2114550" y="4176713"/>
          <p14:tracePt t="30494" x="2133600" y="4176713"/>
          <p14:tracePt t="30501" x="2143125" y="4176713"/>
          <p14:tracePt t="30510" x="2160588" y="4176713"/>
          <p14:tracePt t="30518" x="2179638" y="4176713"/>
          <p14:tracePt t="30542" x="2187575" y="4176713"/>
          <p14:tracePt t="30550" x="2206625" y="4176713"/>
          <p14:tracePt t="30558" x="2224088" y="4186238"/>
          <p14:tracePt t="30577" x="2233613" y="4195763"/>
          <p14:tracePt t="30583" x="2243138" y="4195763"/>
          <p14:tracePt t="30591" x="2251075" y="4203700"/>
          <p14:tracePt t="30607" x="2260600" y="4203700"/>
          <p14:tracePt t="30623" x="2270125" y="4213225"/>
          <p14:tracePt t="30635" x="2270125" y="4222750"/>
          <p14:tracePt t="30638" x="2279650" y="4232275"/>
          <p14:tracePt t="30654" x="2287588" y="4232275"/>
          <p14:tracePt t="30662" x="2287588" y="4240213"/>
          <p14:tracePt t="30670" x="2287588" y="4259263"/>
          <p14:tracePt t="31023" x="2279650" y="4276725"/>
          <p14:tracePt t="31030" x="2251075" y="4286250"/>
          <p14:tracePt t="31037" x="2206625" y="4322763"/>
          <p14:tracePt t="31048" x="2187575" y="4332288"/>
          <p14:tracePt t="31053" x="2160588" y="4340225"/>
          <p14:tracePt t="31061" x="2160588" y="4349750"/>
          <p14:tracePt t="31069" x="2151063" y="4359275"/>
          <p14:tracePt t="31085" x="2143125" y="4368800"/>
          <p14:tracePt t="31215" x="2133600" y="4376738"/>
          <p14:tracePt t="31255" x="2114550" y="4376738"/>
          <p14:tracePt t="31263" x="2078038" y="4376738"/>
          <p14:tracePt t="31269" x="2051050" y="4376738"/>
          <p14:tracePt t="31277" x="2014538" y="4376738"/>
          <p14:tracePt t="31285" x="1960563" y="4332288"/>
          <p14:tracePt t="31293" x="1951038" y="4322763"/>
          <p14:tracePt t="31301" x="1924050" y="4303713"/>
          <p14:tracePt t="31309" x="1914525" y="4303713"/>
          <p14:tracePt t="31317" x="1895475" y="4295775"/>
          <p14:tracePt t="31333" x="1887538" y="4286250"/>
          <p14:tracePt t="31341" x="1887538" y="4276725"/>
          <p14:tracePt t="31349" x="1878013" y="4268788"/>
          <p14:tracePt t="31365" x="1878013" y="4259263"/>
          <p14:tracePt t="31376" x="1878013" y="4249738"/>
          <p14:tracePt t="31381" x="1878013" y="4240213"/>
          <p14:tracePt t="31389" x="1878013" y="4222750"/>
          <p14:tracePt t="31397" x="1878013" y="4186238"/>
          <p14:tracePt t="31414" x="1878013" y="4167188"/>
          <p14:tracePt t="31422" x="1887538" y="4130675"/>
          <p14:tracePt t="31438" x="1895475" y="4130675"/>
          <p14:tracePt t="31446" x="1905000" y="4122738"/>
          <p14:tracePt t="31454" x="1924050" y="4094163"/>
          <p14:tracePt t="31470" x="1924050" y="4086225"/>
          <p14:tracePt t="31478" x="1931988" y="4086225"/>
          <p14:tracePt t="31486" x="1941513" y="4076700"/>
          <p14:tracePt t="31494" x="1960563" y="4076700"/>
          <p14:tracePt t="31502" x="1968500" y="4067175"/>
          <p14:tracePt t="31510" x="1978025" y="4067175"/>
          <p14:tracePt t="31518" x="1997075" y="4067175"/>
          <p14:tracePt t="31526" x="2005013" y="4067175"/>
          <p14:tracePt t="31534" x="2041525" y="4067175"/>
          <p14:tracePt t="31541" x="2070100" y="4067175"/>
          <p14:tracePt t="31549" x="2106613" y="4067175"/>
          <p14:tracePt t="31557" x="2143125" y="4067175"/>
          <p14:tracePt t="31565" x="2170113" y="4067175"/>
          <p14:tracePt t="31573" x="2224088" y="4067175"/>
          <p14:tracePt t="31581" x="2287588" y="4094163"/>
          <p14:tracePt t="31589" x="2324100" y="4103688"/>
          <p14:tracePt t="31597" x="2370138" y="4113213"/>
          <p14:tracePt t="31606" x="2397125" y="4130675"/>
          <p14:tracePt t="31616" x="2406650" y="4130675"/>
          <p14:tracePt t="31622" x="2416175" y="4130675"/>
          <p14:tracePt t="31638" x="2425700" y="4140200"/>
          <p14:tracePt t="31741" x="2425700" y="4149725"/>
          <p14:tracePt t="31749" x="2425700" y="4186238"/>
          <p14:tracePt t="31757" x="2416175" y="4195763"/>
          <p14:tracePt t="31765" x="2416175" y="4203700"/>
          <p14:tracePt t="31773" x="2406650" y="4232275"/>
          <p14:tracePt t="31781" x="2397125" y="4259263"/>
          <p14:tracePt t="31789" x="2397125" y="4268788"/>
          <p14:tracePt t="31797" x="2397125" y="4276725"/>
          <p14:tracePt t="31805" x="2379663" y="4303713"/>
          <p14:tracePt t="31822" x="2379663" y="4313238"/>
          <p14:tracePt t="32151" x="2370138" y="4322763"/>
          <p14:tracePt t="32231" x="2360613" y="4332288"/>
          <p14:tracePt t="32238" x="2352675" y="4349750"/>
          <p14:tracePt t="32249" x="2324100" y="4386263"/>
          <p14:tracePt t="32266" x="2316163" y="4386263"/>
          <p14:tracePt t="32271" x="2316163" y="4395788"/>
          <p14:tracePt t="32278" x="2306638" y="4405313"/>
          <p14:tracePt t="33327" x="2297113" y="4413250"/>
          <p14:tracePt t="33336" x="2279650" y="4413250"/>
          <p14:tracePt t="33344" x="2251075" y="4413250"/>
          <p14:tracePt t="33359" x="2243138" y="4405313"/>
          <p14:tracePt t="33367" x="2224088" y="4395788"/>
          <p14:tracePt t="33375" x="2206625" y="4395788"/>
          <p14:tracePt t="33384" x="2206625" y="4386263"/>
          <p14:tracePt t="33391" x="2197100" y="4386263"/>
          <p14:tracePt t="33399" x="2187575" y="4376738"/>
          <p14:tracePt t="33465" x="2179638" y="4376738"/>
          <p14:tracePt t="33775" x="2160588" y="4376738"/>
          <p14:tracePt t="33784" x="2143125" y="4376738"/>
          <p14:tracePt t="33791" x="2114550" y="4376738"/>
          <p14:tracePt t="33801" x="2097088" y="4376738"/>
          <p14:tracePt t="33807" x="2070100" y="4386263"/>
          <p14:tracePt t="33847" x="2060575" y="4386263"/>
          <p14:tracePt t="34238" x="2051050" y="4395788"/>
          <p14:tracePt t="34253" x="2033588" y="4413250"/>
          <p14:tracePt t="34261" x="2024063" y="4413250"/>
          <p14:tracePt t="34269" x="2005013" y="4422775"/>
          <p14:tracePt t="34367" x="1997075" y="4422775"/>
          <p14:tracePt t="34382" x="1997075" y="4413250"/>
          <p14:tracePt t="34389" x="1997075" y="4386263"/>
          <p14:tracePt t="34397" x="1997075" y="4368800"/>
          <p14:tracePt t="34405" x="1997075" y="4359275"/>
          <p14:tracePt t="34415" x="1997075" y="4340225"/>
          <p14:tracePt t="34421" x="1997075" y="4332288"/>
          <p14:tracePt t="34438" x="1997075" y="4322763"/>
          <p14:tracePt t="34448" x="2005013" y="4295775"/>
          <p14:tracePt t="34454" x="2014538" y="4286250"/>
          <p14:tracePt t="34461" x="2024063" y="4276725"/>
          <p14:tracePt t="34511" x="2033588" y="4276725"/>
          <p14:tracePt t="34525" x="2041525" y="4268788"/>
          <p14:tracePt t="34767" x="2060575" y="4268788"/>
          <p14:tracePt t="34775" x="2060575" y="4276725"/>
          <p14:tracePt t="34783" x="2060575" y="4286250"/>
          <p14:tracePt t="34791" x="2060575" y="4295775"/>
          <p14:tracePt t="34802" x="2060575" y="4303713"/>
          <p14:tracePt t="34807" x="2060575" y="4313238"/>
          <p14:tracePt t="34823" x="2060575" y="4322763"/>
          <p14:tracePt t="34834" x="2060575" y="4332288"/>
          <p14:tracePt t="34846" x="2060575" y="4349750"/>
          <p14:tracePt t="34853" x="2051050" y="4349750"/>
          <p14:tracePt t="34861" x="2033588" y="4368800"/>
          <p14:tracePt t="34888" x="1978025" y="4376738"/>
          <p14:tracePt t="34896" x="1951038" y="4386263"/>
          <p14:tracePt t="34904" x="1941513" y="4386263"/>
          <p14:tracePt t="35031" x="1978025" y="4386263"/>
          <p14:tracePt t="35042" x="2051050" y="4386263"/>
          <p14:tracePt t="35048" x="2160588" y="4386263"/>
          <p14:tracePt t="35057" x="2306638" y="4386263"/>
          <p14:tracePt t="35063" x="2452688" y="4386263"/>
          <p14:tracePt t="35070" x="2616200" y="4386263"/>
          <p14:tracePt t="35078" x="2781300" y="4386263"/>
          <p14:tracePt t="35086" x="2925763" y="4386263"/>
          <p14:tracePt t="35094" x="3054350" y="4386263"/>
          <p14:tracePt t="35102" x="3163888" y="4386263"/>
          <p14:tracePt t="35110" x="3236913" y="4386263"/>
          <p14:tracePt t="35118" x="3309938" y="4386263"/>
          <p14:tracePt t="35126" x="3354388" y="4386263"/>
          <p14:tracePt t="35134" x="3400425" y="4376738"/>
          <p14:tracePt t="35142" x="3455988" y="4376738"/>
          <p14:tracePt t="35150" x="3482975" y="4359275"/>
          <p14:tracePt t="35158" x="3527425" y="4359275"/>
          <p14:tracePt t="35166" x="3582988" y="4349750"/>
          <p14:tracePt t="35174" x="3656013" y="4349750"/>
          <p14:tracePt t="35183" x="3692525" y="4349750"/>
          <p14:tracePt t="35189" x="3746500" y="4349750"/>
          <p14:tracePt t="35198" x="3792538" y="4349750"/>
          <p14:tracePt t="35205" x="3846513" y="4349750"/>
          <p14:tracePt t="35214" x="3883025" y="4349750"/>
          <p14:tracePt t="35221" x="3929063" y="4349750"/>
          <p14:tracePt t="35230" x="3965575" y="4349750"/>
          <p14:tracePt t="35238" x="4011613" y="4349750"/>
          <p14:tracePt t="35247" x="4048125" y="4349750"/>
          <p14:tracePt t="35254" x="4057650" y="4349750"/>
          <p14:tracePt t="35542" x="4148138" y="4349750"/>
          <p14:tracePt t="35550" x="4311650" y="4386263"/>
          <p14:tracePt t="35558" x="4457700" y="4386263"/>
          <p14:tracePt t="35566" x="4603750" y="4413250"/>
          <p14:tracePt t="35574" x="4749800" y="4413250"/>
          <p14:tracePt t="35582" x="4895850" y="4459288"/>
          <p14:tracePt t="35589" x="5041900" y="4478338"/>
          <p14:tracePt t="35599" x="5159375" y="4478338"/>
          <p14:tracePt t="35607" x="5268913" y="4478338"/>
          <p14:tracePt t="35616" x="5341938" y="4478338"/>
          <p14:tracePt t="35623" x="5397500" y="4478338"/>
          <p14:tracePt t="35634" x="5424488" y="4478338"/>
          <p14:tracePt t="35639" x="5451475" y="4478338"/>
          <p14:tracePt t="35649" x="5478463" y="4478338"/>
          <p14:tracePt t="35657" x="5514975" y="4478338"/>
          <p14:tracePt t="35663" x="5543550" y="4478338"/>
          <p14:tracePt t="35670" x="5588000" y="4459288"/>
          <p14:tracePt t="35678" x="5624513" y="4441825"/>
          <p14:tracePt t="35689" x="5670550" y="4432300"/>
          <p14:tracePt t="35693" x="5697538" y="4432300"/>
          <p14:tracePt t="35702" x="5761038" y="4413250"/>
          <p14:tracePt t="35710" x="5797550" y="4405313"/>
          <p14:tracePt t="35721" x="5843588" y="4386263"/>
          <p14:tracePt t="35726" x="5862638" y="4386263"/>
          <p14:tracePt t="35735" x="5907088" y="4368800"/>
          <p14:tracePt t="35742" x="5907088" y="4359275"/>
          <p14:tracePt t="35751" x="5916613" y="4349750"/>
          <p14:tracePt t="35758" x="5935663" y="4340225"/>
          <p14:tracePt t="35775" x="5943600" y="4332288"/>
          <p14:tracePt t="35823" x="5943600" y="4322763"/>
          <p14:tracePt t="36023" x="5989638" y="4322763"/>
          <p14:tracePt t="36032" x="6108700" y="4332288"/>
          <p14:tracePt t="36039" x="6218238" y="4349750"/>
          <p14:tracePt t="36046" x="6362700" y="4376738"/>
          <p14:tracePt t="36054" x="6491288" y="4395788"/>
          <p14:tracePt t="36062" x="6637338" y="4405313"/>
          <p14:tracePt t="36070" x="6764338" y="4405313"/>
          <p14:tracePt t="36078" x="6856413" y="4405313"/>
          <p14:tracePt t="36086" x="6983413" y="4405313"/>
          <p14:tracePt t="36094" x="7065963" y="4405313"/>
          <p14:tracePt t="36102" x="7156450" y="4405313"/>
          <p14:tracePt t="36110" x="7212013" y="4405313"/>
          <p14:tracePt t="36118" x="7265988" y="4405313"/>
          <p14:tracePt t="36127" x="7312025" y="4405313"/>
          <p14:tracePt t="36133" x="7356475" y="4386263"/>
          <p14:tracePt t="36141" x="7392988" y="4376738"/>
          <p14:tracePt t="36149" x="7458075" y="4359275"/>
          <p14:tracePt t="36158" x="7485063" y="4340225"/>
          <p14:tracePt t="36167" x="7512050" y="4332288"/>
          <p14:tracePt t="36174" x="7558088" y="4322763"/>
          <p14:tracePt t="36182" x="7639050" y="4276725"/>
          <p14:tracePt t="36192" x="7685088" y="4268788"/>
          <p14:tracePt t="36199" x="7758113" y="4259263"/>
          <p14:tracePt t="36205" x="7813675" y="4240213"/>
          <p14:tracePt t="36214" x="7931150" y="4240213"/>
          <p14:tracePt t="36221" x="8023225" y="4213225"/>
          <p14:tracePt t="36230" x="8132763" y="4203700"/>
          <p14:tracePt t="36237" x="8213725" y="4195763"/>
          <p14:tracePt t="36246" x="8305800" y="4176713"/>
          <p14:tracePt t="36253" x="8415338" y="4167188"/>
          <p14:tracePt t="36261" x="8432800" y="4140200"/>
          <p14:tracePt t="36269" x="8469313" y="4130675"/>
          <p14:tracePt t="36277" x="8488363" y="4113213"/>
          <p14:tracePt t="36285" x="8515350" y="4094163"/>
          <p14:tracePt t="36293" x="8532813" y="4076700"/>
          <p14:tracePt t="36301" x="8551863" y="4067175"/>
          <p14:tracePt t="36309" x="8559800" y="4049713"/>
          <p14:tracePt t="36325" x="8569325" y="4040188"/>
          <p14:tracePt t="36495" x="8569325" y="4030663"/>
          <p14:tracePt t="36519" x="8559800" y="4030663"/>
          <p14:tracePt t="36527" x="8551863" y="4030663"/>
          <p14:tracePt t="36535" x="8523288" y="4040188"/>
          <p14:tracePt t="36545" x="8515350" y="4057650"/>
          <p14:tracePt t="36551" x="8505825" y="4067175"/>
          <p14:tracePt t="36559" x="8469313" y="4076700"/>
          <p14:tracePt t="36565" x="8459788" y="4076700"/>
          <p14:tracePt t="36574" x="8442325" y="4076700"/>
          <p14:tracePt t="36583" x="8415338" y="4094163"/>
          <p14:tracePt t="36594" x="8396288" y="4094163"/>
          <p14:tracePt t="36597" x="8369300" y="4094163"/>
          <p14:tracePt t="36605" x="8323263" y="4094163"/>
          <p14:tracePt t="36614" x="8296275" y="4094163"/>
          <p14:tracePt t="36621" x="8277225" y="4094163"/>
          <p14:tracePt t="36630" x="8240713" y="4094163"/>
          <p14:tracePt t="36637" x="8223250" y="4094163"/>
          <p14:tracePt t="36646" x="8196263" y="4094163"/>
          <p14:tracePt t="36653" x="8177213" y="4094163"/>
          <p14:tracePt t="36717" x="8140700" y="4086225"/>
          <p14:tracePt t="36725" x="8113713" y="4086225"/>
          <p14:tracePt t="36734" x="8086725" y="4076700"/>
          <p14:tracePt t="36750" x="8077200" y="4076700"/>
          <p14:tracePt t="36760" x="8059738" y="4076700"/>
          <p14:tracePt t="36765" x="8050213" y="4076700"/>
          <p14:tracePt t="36773" x="8040688" y="4076700"/>
          <p14:tracePt t="36781" x="8023225" y="4076700"/>
          <p14:tracePt t="36791" x="7994650" y="4067175"/>
          <p14:tracePt t="36797" x="7994650" y="4057650"/>
          <p14:tracePt t="36813" x="7967663" y="4057650"/>
          <p14:tracePt t="36821" x="7958138" y="4057650"/>
          <p14:tracePt t="36831" x="7950200" y="4049713"/>
          <p14:tracePt t="36838" x="7931150" y="4049713"/>
          <p14:tracePt t="36847" x="7921625" y="4049713"/>
          <p14:tracePt t="36870" x="7913688" y="4040188"/>
          <p14:tracePt t="36886" x="7894638" y="4040188"/>
          <p14:tracePt t="36894" x="7885113" y="4030663"/>
          <p14:tracePt t="36910" x="7885113" y="4021138"/>
          <p14:tracePt t="36934" x="7885113" y="4013200"/>
          <p14:tracePt t="36958" x="7885113" y="4003675"/>
          <p14:tracePt t="36974" x="7885113" y="3984625"/>
          <p14:tracePt t="36982" x="7877175" y="3976688"/>
          <p14:tracePt t="36989" x="7867650" y="3976688"/>
          <p14:tracePt t="36997" x="7831138" y="3976688"/>
          <p14:tracePt t="37005" x="7767638" y="3976688"/>
          <p14:tracePt t="37014" x="7639050" y="3976688"/>
          <p14:tracePt t="37021" x="7475538" y="3976688"/>
          <p14:tracePt t="37030" x="7275513" y="3976688"/>
          <p14:tracePt t="37037" x="7129463" y="3976688"/>
          <p14:tracePt t="37047" x="6946900" y="4003675"/>
          <p14:tracePt t="37053" x="6754813" y="4067175"/>
          <p14:tracePt t="37062" x="6627813" y="4122738"/>
          <p14:tracePt t="37070" x="6591300" y="4130675"/>
          <p14:tracePt t="37078" x="6573838" y="4140200"/>
          <p14:tracePt t="37117" x="6645275" y="4122738"/>
          <p14:tracePt t="37125" x="6673850" y="4113213"/>
          <p14:tracePt t="37133" x="6700838" y="4113213"/>
          <p14:tracePt t="37158" x="6564313" y="4122738"/>
          <p14:tracePt t="37166" x="6172200" y="4149725"/>
          <p14:tracePt t="37174" x="5580063" y="4149725"/>
          <p14:tracePt t="37182" x="4832350" y="4167188"/>
          <p14:tracePt t="37190" x="3911600" y="4167188"/>
          <p14:tracePt t="37197" x="2935288" y="4067175"/>
          <p14:tracePt t="37206" x="2771775" y="4049713"/>
          <p14:tracePt t="37319" x="2817813" y="3948113"/>
          <p14:tracePt t="37329" x="3017838" y="3355975"/>
          <p14:tracePt t="37335" x="3427413" y="2690813"/>
          <p14:tracePt t="37342" x="3856038" y="2125663"/>
          <p14:tracePt t="37350" x="4157663" y="1687513"/>
          <p14:tracePt t="37357" x="4357688" y="1449388"/>
          <p14:tracePt t="37366" x="4457700" y="1295400"/>
          <p14:tracePt t="37374" x="4530725" y="1212850"/>
          <p14:tracePt t="37381" x="4540250" y="1176338"/>
          <p14:tracePt t="37463" x="4513263" y="1203325"/>
          <p14:tracePt t="37471" x="4467225" y="1258888"/>
          <p14:tracePt t="37479" x="4457700" y="1258888"/>
          <p14:tracePt t="37487" x="4448175" y="1258888"/>
          <p14:tracePt t="37687" x="4440238" y="1322388"/>
          <p14:tracePt t="37695" x="4403725" y="1404938"/>
          <p14:tracePt t="37703" x="4403725" y="1477963"/>
          <p14:tracePt t="37711" x="4403725" y="1550988"/>
          <p14:tracePt t="37718" x="4384675" y="1668463"/>
          <p14:tracePt t="37726" x="4376738" y="1741488"/>
          <p14:tracePt t="37734" x="4376738" y="1814513"/>
          <p14:tracePt t="37742" x="4376738" y="1924050"/>
          <p14:tracePt t="37750" x="4376738" y="1979613"/>
          <p14:tracePt t="37758" x="4376738" y="2052638"/>
          <p14:tracePt t="37766" x="4376738" y="2097088"/>
          <p14:tracePt t="37774" x="4376738" y="2116138"/>
          <p14:tracePt t="37782" x="4376738" y="2143125"/>
          <p14:tracePt t="37790" x="4376738" y="2152650"/>
          <p14:tracePt t="37798" x="4376738" y="2160588"/>
          <p14:tracePt t="37815" x="4376738" y="2179638"/>
          <p14:tracePt t="37991" x="4376738" y="2143125"/>
          <p14:tracePt t="37997" x="4357688" y="2106613"/>
          <p14:tracePt t="38013" x="4348163" y="2097088"/>
          <p14:tracePt t="38207" x="4348163" y="2079625"/>
          <p14:tracePt t="38231" x="4330700" y="2125663"/>
          <p14:tracePt t="38239" x="4321175" y="2143125"/>
          <p14:tracePt t="38249" x="4284663" y="2189163"/>
          <p14:tracePt t="38254" x="4284663" y="2206625"/>
          <p14:tracePt t="38267" x="4275138" y="2225675"/>
          <p14:tracePt t="38270" x="4267200" y="2252663"/>
          <p14:tracePt t="38281" x="4248150" y="2279650"/>
          <p14:tracePt t="38293" x="4248150" y="2289175"/>
          <p14:tracePt t="38301" x="4238625" y="2298700"/>
          <p14:tracePt t="38333" x="4238625" y="2306638"/>
          <p14:tracePt t="38349" x="4238625" y="2316163"/>
          <p14:tracePt t="38558" x="4238625" y="2335213"/>
          <p14:tracePt t="38565" x="4230688" y="2343150"/>
          <p14:tracePt t="38898" x="4211638" y="2362200"/>
          <p14:tracePt t="38903" x="4184650" y="2371725"/>
          <p14:tracePt t="38914" x="4129088" y="2371725"/>
          <p14:tracePt t="38917" x="4057650" y="2398713"/>
          <p14:tracePt t="38925" x="3992563" y="2398713"/>
          <p14:tracePt t="38933" x="3956050" y="2398713"/>
          <p14:tracePt t="38941" x="3911600" y="2398713"/>
          <p14:tracePt t="38949" x="3883025" y="2398713"/>
          <p14:tracePt t="38957" x="3856038" y="2398713"/>
          <p14:tracePt t="38965" x="3838575" y="2398713"/>
          <p14:tracePt t="38973" x="3829050" y="2398713"/>
          <p14:tracePt t="38981" x="3819525" y="2398713"/>
          <p14:tracePt t="38989" x="3792538" y="2398713"/>
          <p14:tracePt t="39055" x="3783013" y="2398713"/>
          <p14:tracePt t="39064" x="3756025" y="2398713"/>
          <p14:tracePt t="39070" x="3746500" y="2398713"/>
          <p14:tracePt t="39079" x="3709988" y="2398713"/>
          <p14:tracePt t="39087" x="3692525" y="2408238"/>
          <p14:tracePt t="39095" x="3665538" y="2408238"/>
          <p14:tracePt t="39102" x="3629025" y="2416175"/>
          <p14:tracePt t="39111" x="3600450" y="2425700"/>
          <p14:tracePt t="39119" x="3592513" y="2425700"/>
          <p14:tracePt t="39151" x="3582988" y="2435225"/>
          <p14:tracePt t="39239" x="3573463" y="2435225"/>
          <p14:tracePt t="39250" x="3556000" y="2435225"/>
          <p14:tracePt t="39255" x="3500438" y="2435225"/>
          <p14:tracePt t="39265" x="3463925" y="2425700"/>
          <p14:tracePt t="39271" x="3436938" y="2425700"/>
          <p14:tracePt t="39283" x="3400425" y="2416175"/>
          <p14:tracePt t="39286" x="3363913" y="2416175"/>
          <p14:tracePt t="39297" x="3309938" y="2379663"/>
          <p14:tracePt t="39302" x="3290888" y="2371725"/>
          <p14:tracePt t="39311" x="3263900" y="2371725"/>
          <p14:tracePt t="39317" x="3244850" y="2362200"/>
          <p14:tracePt t="39327" x="3236913" y="2362200"/>
          <p14:tracePt t="39333" x="3217863" y="2343150"/>
          <p14:tracePt t="39341" x="3208338" y="2335213"/>
          <p14:tracePt t="39357" x="3200400" y="2325688"/>
          <p14:tracePt t="39373" x="3200400" y="2316163"/>
          <p14:tracePt t="39389" x="3200400" y="2306638"/>
          <p14:tracePt t="39397" x="3200400" y="2298700"/>
          <p14:tracePt t="39405" x="3200400" y="2289175"/>
          <p14:tracePt t="39421" x="3200400" y="2270125"/>
          <p14:tracePt t="39430" x="3200400" y="2262188"/>
          <p14:tracePt t="39698" x="3200400" y="2252663"/>
          <p14:tracePt t="39715" x="3217863" y="2225675"/>
          <p14:tracePt t="39720" x="3217863" y="2216150"/>
          <p14:tracePt t="39726" x="3227388" y="2206625"/>
          <p14:tracePt t="39734" x="3227388" y="2189163"/>
          <p14:tracePt t="39742" x="3244850" y="2170113"/>
          <p14:tracePt t="39750" x="3254375" y="2160588"/>
          <p14:tracePt t="39766" x="3254375" y="2143125"/>
          <p14:tracePt t="39773" x="3263900" y="2143125"/>
          <p14:tracePt t="39975" x="3263900" y="2160588"/>
          <p14:tracePt t="40223" x="3290888" y="2160588"/>
          <p14:tracePt t="40231" x="3309938" y="2160588"/>
          <p14:tracePt t="40237" x="3390900" y="2152650"/>
          <p14:tracePt t="40246" x="3473450" y="2125663"/>
          <p14:tracePt t="40253" x="3536950" y="2106613"/>
          <p14:tracePt t="40261" x="3609975" y="2097088"/>
          <p14:tracePt t="40269" x="3683000" y="2089150"/>
          <p14:tracePt t="40277" x="3783013" y="2060575"/>
          <p14:tracePt t="40285" x="3838575" y="2060575"/>
          <p14:tracePt t="40293" x="3911600" y="2043113"/>
          <p14:tracePt t="40301" x="3929063" y="2043113"/>
          <p14:tracePt t="40309" x="3948113" y="2043113"/>
          <p14:tracePt t="40317" x="3956050" y="2043113"/>
          <p14:tracePt t="40407" x="3984625" y="2043113"/>
          <p14:tracePt t="40415" x="4065588" y="2043113"/>
          <p14:tracePt t="40423" x="4211638" y="2043113"/>
          <p14:tracePt t="40432" x="4340225" y="2043113"/>
          <p14:tracePt t="40437" x="4448175" y="2043113"/>
          <p14:tracePt t="40446" x="4594225" y="2043113"/>
          <p14:tracePt t="40453" x="4703763" y="2043113"/>
          <p14:tracePt t="40462" x="4795838" y="2043113"/>
          <p14:tracePt t="40469" x="4849813" y="2043113"/>
          <p14:tracePt t="40477" x="4895850" y="2033588"/>
          <p14:tracePt t="40485" x="4941888" y="2024063"/>
          <p14:tracePt t="40510" x="4941888" y="2016125"/>
          <p14:tracePt t="40519" x="4949825" y="2006600"/>
          <p14:tracePt t="40527" x="4949825" y="1987550"/>
          <p14:tracePt t="40543" x="4949825" y="1979613"/>
          <p14:tracePt t="40553" x="4949825" y="1970088"/>
          <p14:tracePt t="40623" x="4949825" y="1951038"/>
          <p14:tracePt t="40631" x="4941888" y="1951038"/>
          <p14:tracePt t="40639" x="4895850" y="1951038"/>
          <p14:tracePt t="40647" x="4795838" y="1933575"/>
          <p14:tracePt t="40655" x="4630738" y="1906588"/>
          <p14:tracePt t="40665" x="4448175" y="1906588"/>
          <p14:tracePt t="40671" x="4284663" y="1887538"/>
          <p14:tracePt t="40677" x="4102100" y="1878013"/>
          <p14:tracePt t="40685" x="3956050" y="1860550"/>
          <p14:tracePt t="40693" x="3846513" y="1833563"/>
          <p14:tracePt t="40701" x="3783013" y="1833563"/>
          <p14:tracePt t="40709" x="3692525" y="1833563"/>
          <p14:tracePt t="40725" x="3683000" y="1833563"/>
          <p14:tracePt t="40823" x="3673475" y="1824038"/>
          <p14:tracePt t="40831" x="3683000" y="1814513"/>
          <p14:tracePt t="40839" x="3746500" y="1814513"/>
          <p14:tracePt t="40847" x="3856038" y="1814513"/>
          <p14:tracePt t="40855" x="3948113" y="1814513"/>
          <p14:tracePt t="40864" x="4029075" y="1814513"/>
          <p14:tracePt t="40884" x="4211638" y="1814513"/>
          <p14:tracePt t="40886" x="4284663" y="1814513"/>
          <p14:tracePt t="40894" x="4340225" y="1814513"/>
          <p14:tracePt t="40901" x="4394200" y="1814513"/>
          <p14:tracePt t="40909" x="4448175" y="1814513"/>
          <p14:tracePt t="40917" x="4557713" y="1814513"/>
          <p14:tracePt t="40925" x="4640263" y="1833563"/>
          <p14:tracePt t="40933" x="4713288" y="1833563"/>
          <p14:tracePt t="40941" x="4786313" y="1833563"/>
          <p14:tracePt t="40949" x="4868863" y="1833563"/>
          <p14:tracePt t="40957" x="4941888" y="1833563"/>
          <p14:tracePt t="40966" x="4995863" y="1833563"/>
          <p14:tracePt t="40973" x="5049838" y="1833563"/>
          <p14:tracePt t="40981" x="5095875" y="1833563"/>
          <p14:tracePt t="40989" x="5122863" y="1833563"/>
          <p14:tracePt t="40997" x="5159375" y="1833563"/>
          <p14:tracePt t="41005" x="5178425" y="1824038"/>
          <p14:tracePt t="41014" x="5214938" y="1814513"/>
          <p14:tracePt t="41037" x="5224463" y="1814513"/>
          <p14:tracePt t="41246" x="5195888" y="1841500"/>
          <p14:tracePt t="41254" x="5068888" y="1914525"/>
          <p14:tracePt t="41263" x="4895850" y="1997075"/>
          <p14:tracePt t="41269" x="4659313" y="2060575"/>
          <p14:tracePt t="41277" x="4440238" y="2116138"/>
          <p14:tracePt t="41285" x="4230688" y="2143125"/>
          <p14:tracePt t="41293" x="3984625" y="2179638"/>
          <p14:tracePt t="41301" x="3802063" y="2197100"/>
          <p14:tracePt t="41309" x="3665538" y="2225675"/>
          <p14:tracePt t="41317" x="3592513" y="2225675"/>
          <p14:tracePt t="41325" x="3556000" y="2225675"/>
          <p14:tracePt t="41333" x="3546475" y="2225675"/>
          <p14:tracePt t="41429" x="3500438" y="2225675"/>
          <p14:tracePt t="41437" x="3455988" y="2225675"/>
          <p14:tracePt t="41446" x="3390900" y="2225675"/>
          <p14:tracePt t="41454" x="3290888" y="2225675"/>
          <p14:tracePt t="41464" x="3217863" y="2225675"/>
          <p14:tracePt t="41470" x="3144838" y="2225675"/>
          <p14:tracePt t="41478" x="3090863" y="2225675"/>
          <p14:tracePt t="41486" x="3044825" y="2225675"/>
          <p14:tracePt t="41494" x="3027363" y="2216150"/>
          <p14:tracePt t="41502" x="2998788" y="2216150"/>
          <p14:tracePt t="41518" x="2990850" y="2216150"/>
          <p14:tracePt t="41591" x="2981325" y="2206625"/>
          <p14:tracePt t="41599" x="2981325" y="2197100"/>
          <p14:tracePt t="41622" x="2981325" y="2189163"/>
          <p14:tracePt t="41646" x="2981325" y="2179638"/>
          <p14:tracePt t="41662" x="2990850" y="2170113"/>
          <p14:tracePt t="41678" x="3008313" y="2170113"/>
          <p14:tracePt t="41687" x="3027363" y="2143125"/>
          <p14:tracePt t="41694" x="3054350" y="2133600"/>
          <p14:tracePt t="41704" x="3090863" y="2125663"/>
          <p14:tracePt t="41710" x="3108325" y="2116138"/>
          <p14:tracePt t="41720" x="3127375" y="2097088"/>
          <p14:tracePt t="41726" x="3144838" y="2089150"/>
          <p14:tracePt t="41741" x="3154363" y="2079625"/>
          <p14:tracePt t="41749" x="3163888" y="2070100"/>
          <p14:tracePt t="41773" x="3163888" y="2060575"/>
          <p14:tracePt t="41911" x="3163888" y="2089150"/>
          <p14:tracePt t="41920" x="3163888" y="2106613"/>
          <p14:tracePt t="41927" x="3163888" y="2133600"/>
          <p14:tracePt t="41935" x="3163888" y="2152650"/>
          <p14:tracePt t="41943" x="3163888" y="2179638"/>
          <p14:tracePt t="41950" x="3181350" y="2206625"/>
          <p14:tracePt t="41958" x="3181350" y="2216150"/>
          <p14:tracePt t="41966" x="3190875" y="2243138"/>
          <p14:tracePt t="41983" x="3200400" y="2270125"/>
          <p14:tracePt t="41990" x="3200400" y="2279650"/>
          <p14:tracePt t="41999" x="3200400" y="2289175"/>
          <p14:tracePt t="42015" x="3200400" y="2306638"/>
          <p14:tracePt t="42022" x="3217863" y="2325688"/>
          <p14:tracePt t="42032" x="3217863" y="2335213"/>
          <p14:tracePt t="42049" x="3227388" y="2335213"/>
          <p14:tracePt t="42055" x="3254375" y="2343150"/>
          <p14:tracePt t="42065" x="3273425" y="2362200"/>
          <p14:tracePt t="42072" x="3317875" y="2371725"/>
          <p14:tracePt t="42079" x="3373438" y="2379663"/>
          <p14:tracePt t="42089" x="3390900" y="2379663"/>
          <p14:tracePt t="42094" x="3446463" y="2379663"/>
          <p14:tracePt t="42104" x="3490913" y="2379663"/>
          <p14:tracePt t="42109" x="3527425" y="2379663"/>
          <p14:tracePt t="42117" x="3573463" y="2379663"/>
          <p14:tracePt t="42125" x="3600450" y="2379663"/>
          <p14:tracePt t="42134" x="3636963" y="2379663"/>
          <p14:tracePt t="42141" x="3673475" y="2379663"/>
          <p14:tracePt t="42149" x="3692525" y="2379663"/>
          <p14:tracePt t="42157" x="3719513" y="2371725"/>
          <p14:tracePt t="42165" x="3746500" y="2352675"/>
          <p14:tracePt t="42182" x="3765550" y="2352675"/>
          <p14:tracePt t="42197" x="3775075" y="2343150"/>
          <p14:tracePt t="42279" x="3756025" y="2343150"/>
          <p14:tracePt t="42289" x="3673475" y="2379663"/>
          <p14:tracePt t="42296" x="3592513" y="2408238"/>
          <p14:tracePt t="42307" x="3455988" y="2462213"/>
          <p14:tracePt t="42309" x="3373438" y="2508250"/>
          <p14:tracePt t="42319" x="3263900" y="2554288"/>
          <p14:tracePt t="42325" x="3181350" y="2589213"/>
          <p14:tracePt t="42334" x="3117850" y="2617788"/>
          <p14:tracePt t="42341" x="3071813" y="2635250"/>
          <p14:tracePt t="42349" x="3044825" y="2654300"/>
          <p14:tracePt t="42357" x="3027363" y="2662238"/>
          <p14:tracePt t="42365" x="2990850" y="2708275"/>
          <p14:tracePt t="42373" x="2971800" y="2744788"/>
          <p14:tracePt t="42381" x="2954338" y="2763838"/>
          <p14:tracePt t="42389" x="2908300" y="2808288"/>
          <p14:tracePt t="42397" x="2871788" y="2854325"/>
          <p14:tracePt t="42405" x="2817813" y="2909888"/>
          <p14:tracePt t="42414" x="2752725" y="2954338"/>
          <p14:tracePt t="42422" x="2708275" y="3009900"/>
          <p14:tracePt t="42431" x="2625725" y="3063875"/>
          <p14:tracePt t="42438" x="2552700" y="3127375"/>
          <p14:tracePt t="42449" x="2506663" y="3155950"/>
          <p14:tracePt t="42455" x="2443163" y="3200400"/>
          <p14:tracePt t="42465" x="2379663" y="3246438"/>
          <p14:tracePt t="42470" x="2352675" y="3265488"/>
          <p14:tracePt t="42478" x="2333625" y="3273425"/>
          <p14:tracePt t="42486" x="2297113" y="3292475"/>
          <p14:tracePt t="42494" x="2279650" y="3302000"/>
          <p14:tracePt t="42509" x="2260600" y="3309938"/>
          <p14:tracePt t="42517" x="2251075" y="3309938"/>
          <p14:tracePt t="42565" x="2243138" y="3319463"/>
          <p14:tracePt t="42599" x="2233613" y="3319463"/>
          <p14:tracePt t="42608" x="2214563" y="3319463"/>
          <p14:tracePt t="42613" x="2197100" y="3319463"/>
          <p14:tracePt t="42622" x="2151063" y="3319463"/>
          <p14:tracePt t="42632" x="2143125" y="3319463"/>
          <p14:tracePt t="42638" x="2097088" y="3319463"/>
          <p14:tracePt t="42649" x="2070100" y="3319463"/>
          <p14:tracePt t="42654" x="2041525" y="3319463"/>
          <p14:tracePt t="42665" x="1997075" y="3319463"/>
          <p14:tracePt t="42670" x="1968500" y="3319463"/>
          <p14:tracePt t="42679" x="1914525" y="3319463"/>
          <p14:tracePt t="42686" x="1860550" y="3319463"/>
          <p14:tracePt t="42694" x="1814513" y="3319463"/>
          <p14:tracePt t="42702" x="1787525" y="3319463"/>
          <p14:tracePt t="42709" x="1758950" y="3319463"/>
          <p14:tracePt t="42717" x="1741488" y="3319463"/>
          <p14:tracePt t="42725" x="1731963" y="3319463"/>
          <p14:tracePt t="42933" x="1722438" y="3319463"/>
          <p14:tracePt t="42949" x="1804988" y="3319463"/>
          <p14:tracePt t="42959" x="1931988" y="3319463"/>
          <p14:tracePt t="42966" x="2041525" y="3319463"/>
          <p14:tracePt t="42973" x="2170113" y="3319463"/>
          <p14:tracePt t="42981" x="2297113" y="3319463"/>
          <p14:tracePt t="42989" x="2425700" y="3319463"/>
          <p14:tracePt t="42997" x="2533650" y="3319463"/>
          <p14:tracePt t="43005" x="2662238" y="3319463"/>
          <p14:tracePt t="43013" x="2771775" y="3319463"/>
          <p14:tracePt t="43021" x="2862263" y="3319463"/>
          <p14:tracePt t="43030" x="2889250" y="3302000"/>
          <p14:tracePt t="43037" x="2962275" y="3302000"/>
          <p14:tracePt t="43047" x="3035300" y="3292475"/>
          <p14:tracePt t="43053" x="3100388" y="3273425"/>
          <p14:tracePt t="43063" x="3154363" y="3265488"/>
          <p14:tracePt t="43070" x="3227388" y="3265488"/>
          <p14:tracePt t="43078" x="3309938" y="3236913"/>
          <p14:tracePt t="43086" x="3382963" y="3228975"/>
          <p14:tracePt t="43094" x="3463925" y="3228975"/>
          <p14:tracePt t="43102" x="3519488" y="3228975"/>
          <p14:tracePt t="43110" x="3556000" y="3228975"/>
          <p14:tracePt t="43118" x="3582988" y="3228975"/>
          <p14:tracePt t="43126" x="3629025" y="3228975"/>
          <p14:tracePt t="43134" x="3636963" y="3228975"/>
          <p14:tracePt t="43142" x="3673475" y="3228975"/>
          <p14:tracePt t="43150" x="3683000" y="3228975"/>
          <p14:tracePt t="43166" x="3702050" y="3236913"/>
          <p14:tracePt t="43383" x="3729038" y="3246438"/>
          <p14:tracePt t="43393" x="3810000" y="3246438"/>
          <p14:tracePt t="43400" x="3883025" y="3246438"/>
          <p14:tracePt t="43407" x="4011613" y="3246438"/>
          <p14:tracePt t="43413" x="4157663" y="3246438"/>
          <p14:tracePt t="43422" x="4303713" y="3246438"/>
          <p14:tracePt t="43430" x="4467225" y="3246438"/>
          <p14:tracePt t="43437" x="4613275" y="3246438"/>
          <p14:tracePt t="43446" x="4776788" y="3246438"/>
          <p14:tracePt t="43453" x="4941888" y="3246438"/>
          <p14:tracePt t="43463" x="5068888" y="3246438"/>
          <p14:tracePt t="43469" x="5214938" y="3246438"/>
          <p14:tracePt t="43477" x="5324475" y="3246438"/>
          <p14:tracePt t="43485" x="5414963" y="3246438"/>
          <p14:tracePt t="43493" x="5524500" y="3246438"/>
          <p14:tracePt t="43501" x="5634038" y="3255963"/>
          <p14:tracePt t="43509" x="5670550" y="3255963"/>
          <p14:tracePt t="43517" x="5734050" y="3282950"/>
          <p14:tracePt t="43525" x="5789613" y="3292475"/>
          <p14:tracePt t="43533" x="5853113" y="3328988"/>
          <p14:tracePt t="43541" x="5862638" y="3338513"/>
          <p14:tracePt t="43549" x="5907088" y="3338513"/>
          <p14:tracePt t="43557" x="5953125" y="3338513"/>
          <p14:tracePt t="43566" x="5980113" y="3338513"/>
          <p14:tracePt t="43575" x="5999163" y="3338513"/>
          <p14:tracePt t="43582" x="6026150" y="3338513"/>
          <p14:tracePt t="43776" x="6080125" y="3346450"/>
          <p14:tracePt t="43781" x="6172200" y="3346450"/>
          <p14:tracePt t="43791" x="6326188" y="3365500"/>
          <p14:tracePt t="43797" x="6537325" y="3411538"/>
          <p14:tracePt t="43806" x="6746875" y="3446463"/>
          <p14:tracePt t="43813" x="7037388" y="3446463"/>
          <p14:tracePt t="43822" x="7412038" y="3446463"/>
          <p14:tracePt t="43832" x="7639050" y="3446463"/>
          <p14:tracePt t="43839" x="7840663" y="3446463"/>
          <p14:tracePt t="43849" x="8023225" y="3446463"/>
          <p14:tracePt t="43854" x="8169275" y="3446463"/>
          <p14:tracePt t="43868" x="8259763" y="3446463"/>
          <p14:tracePt t="43870" x="8332788" y="3446463"/>
          <p14:tracePt t="43879" x="8359775" y="3446463"/>
          <p14:tracePt t="44009" x="8305800" y="3446463"/>
          <p14:tracePt t="44013" x="8240713" y="3446463"/>
          <p14:tracePt t="44022" x="8169275" y="3455988"/>
          <p14:tracePt t="44029" x="8040688" y="3482975"/>
          <p14:tracePt t="44037" x="7904163" y="3502025"/>
          <p14:tracePt t="44046" x="7785100" y="3502025"/>
          <p14:tracePt t="44053" x="7621588" y="3502025"/>
          <p14:tracePt t="44062" x="7439025" y="3519488"/>
          <p14:tracePt t="44069" x="7239000" y="3529013"/>
          <p14:tracePt t="44080" x="7000875" y="3565525"/>
          <p14:tracePt t="44085" x="6800850" y="3584575"/>
          <p14:tracePt t="44093" x="6581775" y="3584575"/>
          <p14:tracePt t="44101" x="6318250" y="3584575"/>
          <p14:tracePt t="44109" x="6053138" y="3602038"/>
          <p14:tracePt t="44118" x="5753100" y="3602038"/>
          <p14:tracePt t="44126" x="5414963" y="3602038"/>
          <p14:tracePt t="44135" x="5114925" y="3602038"/>
          <p14:tracePt t="44142" x="4813300" y="3602038"/>
          <p14:tracePt t="44151" x="4476750" y="3602038"/>
          <p14:tracePt t="44158" x="4148138" y="3602038"/>
          <p14:tracePt t="44166" x="3883025" y="3602038"/>
          <p14:tracePt t="44175" x="3582988" y="3602038"/>
          <p14:tracePt t="44182" x="3317875" y="3602038"/>
          <p14:tracePt t="44190" x="3090863" y="3602038"/>
          <p14:tracePt t="44198" x="2798763" y="3602038"/>
          <p14:tracePt t="44208" x="2570163" y="3602038"/>
          <p14:tracePt t="44213" x="2406650" y="3602038"/>
          <p14:tracePt t="44221" x="2260600" y="3602038"/>
          <p14:tracePt t="44229" x="2097088" y="3602038"/>
          <p14:tracePt t="44239" x="1968500" y="3602038"/>
          <p14:tracePt t="44246" x="1841500" y="3602038"/>
          <p14:tracePt t="44253" x="1751013" y="3602038"/>
          <p14:tracePt t="44262" x="1641475" y="3602038"/>
          <p14:tracePt t="44269" x="1549400" y="3602038"/>
          <p14:tracePt t="44277" x="1439863" y="3602038"/>
          <p14:tracePt t="44285" x="1366838" y="3602038"/>
          <p14:tracePt t="44294" x="1312863" y="3602038"/>
          <p14:tracePt t="44301" x="1230313" y="3602038"/>
          <p14:tracePt t="44310" x="1203325" y="3602038"/>
          <p14:tracePt t="44318" x="1185863" y="3602038"/>
          <p14:tracePt t="44325" x="1157288" y="3602038"/>
          <p14:tracePt t="44333" x="1149350" y="3602038"/>
          <p14:tracePt t="44341" x="1139825" y="3602038"/>
          <p14:tracePt t="44349" x="1130300" y="3602038"/>
          <p14:tracePt t="44357" x="1120775" y="3602038"/>
          <p14:tracePt t="44413" x="1112838" y="3602038"/>
          <p14:tracePt t="44615" x="1203325" y="3602038"/>
          <p14:tracePt t="44625" x="1330325" y="3602038"/>
          <p14:tracePt t="44631" x="1512888" y="3602038"/>
          <p14:tracePt t="44639" x="1685925" y="3602038"/>
          <p14:tracePt t="44649" x="1868488" y="3602038"/>
          <p14:tracePt t="44654" x="2051050" y="3602038"/>
          <p14:tracePt t="44665" x="2233613" y="3602038"/>
          <p14:tracePt t="44670" x="2379663" y="3602038"/>
          <p14:tracePt t="44682" x="2543175" y="3575050"/>
          <p14:tracePt t="44686" x="2652713" y="3565525"/>
          <p14:tracePt t="44694" x="2716213" y="3556000"/>
          <p14:tracePt t="44702" x="2744788" y="3538538"/>
          <p14:tracePt t="44709" x="2771775" y="3529013"/>
          <p14:tracePt t="44846" x="2781300" y="3529013"/>
          <p14:tracePt t="44853" x="2817813" y="3529013"/>
          <p14:tracePt t="44863" x="2871788" y="3529013"/>
          <p14:tracePt t="44869" x="2962275" y="3529013"/>
          <p14:tracePt t="44877" x="3054350" y="3529013"/>
          <p14:tracePt t="44886" x="3144838" y="3529013"/>
          <p14:tracePt t="44894" x="3244850" y="3529013"/>
          <p14:tracePt t="44902" x="3336925" y="3529013"/>
          <p14:tracePt t="44909" x="3373438" y="3529013"/>
          <p14:tracePt t="44917" x="3446463" y="3502025"/>
          <p14:tracePt t="44925" x="3527425" y="3475038"/>
          <p14:tracePt t="44933" x="3573463" y="3455988"/>
          <p14:tracePt t="44941" x="3600450" y="3438525"/>
          <p14:tracePt t="44949" x="3619500" y="3429000"/>
          <p14:tracePt t="45192" x="3646488" y="3429000"/>
          <p14:tracePt t="45199" x="3702050" y="3429000"/>
          <p14:tracePt t="45205" x="3765550" y="3438525"/>
          <p14:tracePt t="45216" x="3838575" y="3438525"/>
          <p14:tracePt t="45224" x="3965575" y="3438525"/>
          <p14:tracePt t="45231" x="4111625" y="3465513"/>
          <p14:tracePt t="45239" x="4238625" y="3465513"/>
          <p14:tracePt t="45248" x="4348163" y="3482975"/>
          <p14:tracePt t="45254" x="4476750" y="3482975"/>
          <p14:tracePt t="45265" x="4567238" y="3482975"/>
          <p14:tracePt t="45270" x="4676775" y="3482975"/>
          <p14:tracePt t="45281" x="4740275" y="3482975"/>
          <p14:tracePt t="45286" x="4776788" y="3482975"/>
          <p14:tracePt t="45294" x="4795838" y="3492500"/>
          <p14:tracePt t="45302" x="4813300" y="3492500"/>
          <p14:tracePt t="45311" x="4822825" y="3492500"/>
          <p14:tracePt t="45357" x="4840288" y="3492500"/>
          <p14:tracePt t="45365" x="4859338" y="3492500"/>
          <p14:tracePt t="45373" x="4876800" y="3492500"/>
          <p14:tracePt t="45383" x="4905375" y="3492500"/>
          <p14:tracePt t="45391" x="4932363" y="3492500"/>
          <p14:tracePt t="45398" x="4959350" y="3492500"/>
          <p14:tracePt t="45406" x="5005388" y="3492500"/>
          <p14:tracePt t="45413" x="5022850" y="3492500"/>
          <p14:tracePt t="45423" x="5041900" y="3492500"/>
          <p14:tracePt t="45432" x="5059363" y="3475038"/>
          <p14:tracePt t="45440" x="5078413" y="3465513"/>
          <p14:tracePt t="45454" x="5095875" y="3455988"/>
          <p14:tracePt t="45464" x="5105400" y="3446463"/>
          <p14:tracePt t="45486" x="5122863" y="3429000"/>
          <p14:tracePt t="45502" x="5141913" y="3429000"/>
          <p14:tracePt t="45509" x="5151438" y="3429000"/>
          <p14:tracePt t="45517" x="5187950" y="3419475"/>
          <p14:tracePt t="45525" x="5205413" y="3419475"/>
          <p14:tracePt t="45533" x="5241925" y="3419475"/>
          <p14:tracePt t="45541" x="5287963" y="3419475"/>
          <p14:tracePt t="45549" x="5341938" y="3419475"/>
          <p14:tracePt t="45557" x="5397500" y="3419475"/>
          <p14:tracePt t="45566" x="5424488" y="3419475"/>
          <p14:tracePt t="45574" x="5470525" y="3419475"/>
          <p14:tracePt t="45582" x="5497513" y="3419475"/>
          <p14:tracePt t="45590" x="5514975" y="3419475"/>
          <p14:tracePt t="45687" x="5524500" y="3419475"/>
          <p14:tracePt t="45774" x="5561013" y="3429000"/>
          <p14:tracePt t="45781" x="5580063" y="3429000"/>
          <p14:tracePt t="45789" x="5616575" y="3455988"/>
          <p14:tracePt t="45797" x="5680075" y="3482975"/>
          <p14:tracePt t="45805" x="5797550" y="3511550"/>
          <p14:tracePt t="45814" x="5907088" y="3548063"/>
          <p14:tracePt t="45821" x="6043613" y="3584575"/>
          <p14:tracePt t="45831" x="6172200" y="3621088"/>
          <p14:tracePt t="45841" x="6299200" y="3638550"/>
          <p14:tracePt t="45848" x="6445250" y="3657600"/>
          <p14:tracePt t="45854" x="6545263" y="3665538"/>
          <p14:tracePt t="45871" x="6727825" y="3694113"/>
          <p14:tracePt t="45882" x="6791325" y="3694113"/>
          <p14:tracePt t="45886" x="6827838" y="3694113"/>
          <p14:tracePt t="45894" x="6846888" y="3694113"/>
          <p14:tracePt t="45902" x="6864350" y="3694113"/>
          <p14:tracePt t="45910" x="6883400" y="3694113"/>
          <p14:tracePt t="45933" x="6892925" y="3684588"/>
          <p14:tracePt t="45941" x="6900863" y="3675063"/>
          <p14:tracePt t="45949" x="6900863" y="3665538"/>
          <p14:tracePt t="45982" x="6900863" y="3657600"/>
          <p14:tracePt t="46125" x="6892925" y="3657600"/>
          <p14:tracePt t="46175" x="6883400" y="3657600"/>
          <p14:tracePt t="46183" x="6864350" y="3657600"/>
          <p14:tracePt t="46191" x="6846888" y="3657600"/>
          <p14:tracePt t="46198" x="6827838" y="3657600"/>
          <p14:tracePt t="46207" x="6791325" y="3657600"/>
          <p14:tracePt t="46213" x="6746875" y="3657600"/>
          <p14:tracePt t="46223" x="6691313" y="3657600"/>
          <p14:tracePt t="46232" x="6637338" y="3657600"/>
          <p14:tracePt t="46239" x="6581775" y="3657600"/>
          <p14:tracePt t="46249" x="6508750" y="3657600"/>
          <p14:tracePt t="46254" x="6435725" y="3657600"/>
          <p14:tracePt t="46263" x="6326188" y="3657600"/>
          <p14:tracePt t="46270" x="6199188" y="3657600"/>
          <p14:tracePt t="46279" x="6062663" y="3694113"/>
          <p14:tracePt t="46285" x="5916613" y="3738563"/>
          <p14:tracePt t="46293" x="5716588" y="3748088"/>
          <p14:tracePt t="46301" x="5534025" y="3767138"/>
          <p14:tracePt t="46310" x="5297488" y="3811588"/>
          <p14:tracePt t="46318" x="4978400" y="3857625"/>
          <p14:tracePt t="46326" x="4622800" y="3921125"/>
          <p14:tracePt t="46334" x="4275138" y="3940175"/>
          <p14:tracePt t="46342" x="3756025" y="3940175"/>
          <p14:tracePt t="46351" x="3346450" y="3940175"/>
          <p14:tracePt t="46358" x="2944813" y="3940175"/>
          <p14:tracePt t="46366" x="2679700" y="3940175"/>
          <p14:tracePt t="46375" x="2416175" y="3940175"/>
          <p14:tracePt t="46383" x="2187575" y="3940175"/>
          <p14:tracePt t="46390" x="2041525" y="3940175"/>
          <p14:tracePt t="46398" x="1895475" y="3940175"/>
          <p14:tracePt t="46406" x="1824038" y="3921125"/>
          <p14:tracePt t="46413" x="1778000" y="3911600"/>
          <p14:tracePt t="46423" x="1751013" y="3894138"/>
          <p14:tracePt t="46432" x="1731963" y="3875088"/>
          <p14:tracePt t="46527" x="1731963" y="3867150"/>
          <p14:tracePt t="46535" x="1731963" y="3857625"/>
          <p14:tracePt t="46543" x="1731963" y="3840163"/>
          <p14:tracePt t="46550" x="1731963" y="3821113"/>
          <p14:tracePt t="46558" x="1731963" y="3794125"/>
          <p14:tracePt t="46566" x="1731963" y="3784600"/>
          <p14:tracePt t="46584" x="1741488" y="3757613"/>
          <p14:tracePt t="46597" x="1741488" y="3748088"/>
          <p14:tracePt t="46615" x="1741488" y="3738563"/>
          <p14:tracePt t="46717" x="1722438" y="3738563"/>
          <p14:tracePt t="46733" x="1695450" y="3738563"/>
          <p14:tracePt t="46741" x="1685925" y="3738563"/>
          <p14:tracePt t="46749" x="1668463" y="3748088"/>
          <p14:tracePt t="46757" x="1631950" y="3748088"/>
          <p14:tracePt t="46765" x="1585913" y="3757613"/>
          <p14:tracePt t="46773" x="1541463" y="3757613"/>
          <p14:tracePt t="46782" x="1512888" y="3784600"/>
          <p14:tracePt t="46790" x="1468438" y="3794125"/>
          <p14:tracePt t="46798" x="1439863" y="3803650"/>
          <p14:tracePt t="46806" x="1403350" y="3803650"/>
          <p14:tracePt t="46813" x="1330325" y="3803650"/>
          <p14:tracePt t="46823" x="1312863" y="3811588"/>
          <p14:tracePt t="46832" x="1276350" y="3811588"/>
          <p14:tracePt t="46839" x="1230313" y="3830638"/>
          <p14:tracePt t="46848" x="1203325" y="3830638"/>
          <p14:tracePt t="46855" x="1166813" y="3830638"/>
          <p14:tracePt t="46866" x="1130300" y="3830638"/>
          <p14:tracePt t="46883" x="1084263" y="3830638"/>
          <p14:tracePt t="46887" x="1057275" y="3830638"/>
          <p14:tracePt t="46894" x="1020763" y="3830638"/>
          <p14:tracePt t="46903" x="1011238" y="3821113"/>
          <p14:tracePt t="46909" x="1003300" y="3794125"/>
          <p14:tracePt t="46917" x="974725" y="3767138"/>
          <p14:tracePt t="46925" x="957263" y="3748088"/>
          <p14:tracePt t="46933" x="947738" y="3730625"/>
          <p14:tracePt t="46941" x="911225" y="3684588"/>
          <p14:tracePt t="46949" x="903288" y="3648075"/>
          <p14:tracePt t="46957" x="893763" y="3621088"/>
          <p14:tracePt t="46965" x="874713" y="3575050"/>
          <p14:tracePt t="46973" x="857250" y="3538538"/>
          <p14:tracePt t="46982" x="847725" y="3492500"/>
          <p14:tracePt t="46990" x="847725" y="3465513"/>
          <p14:tracePt t="46997" x="811213" y="3402013"/>
          <p14:tracePt t="47005" x="811213" y="3375025"/>
          <p14:tracePt t="47016" x="811213" y="3338513"/>
          <p14:tracePt t="47022" x="801688" y="3302000"/>
          <p14:tracePt t="47031" x="801688" y="3273425"/>
          <p14:tracePt t="47038" x="801688" y="3265488"/>
          <p14:tracePt t="47050" x="801688" y="3228975"/>
          <p14:tracePt t="47054" x="811213" y="3228975"/>
          <p14:tracePt t="47065" x="820738" y="3209925"/>
          <p14:tracePt t="47070" x="838200" y="3173413"/>
          <p14:tracePt t="47083" x="874713" y="3163888"/>
          <p14:tracePt t="47086" x="893763" y="3155950"/>
          <p14:tracePt t="47099" x="966788" y="3136900"/>
          <p14:tracePt t="47102" x="1057275" y="3136900"/>
          <p14:tracePt t="47110" x="1166813" y="3136900"/>
          <p14:tracePt t="47117" x="1293813" y="3136900"/>
          <p14:tracePt t="47125" x="1403350" y="3136900"/>
          <p14:tracePt t="47133" x="1512888" y="3136900"/>
          <p14:tracePt t="47141" x="1641475" y="3136900"/>
          <p14:tracePt t="47149" x="1731963" y="3136900"/>
          <p14:tracePt t="47157" x="1804988" y="3136900"/>
          <p14:tracePt t="47165" x="1860550" y="3136900"/>
          <p14:tracePt t="47173" x="1931988" y="3136900"/>
          <p14:tracePt t="47182" x="1978025" y="3136900"/>
          <p14:tracePt t="47190" x="2005013" y="3136900"/>
          <p14:tracePt t="47198" x="2024063" y="3136900"/>
          <p14:tracePt t="47206" x="2041525" y="3136900"/>
          <p14:tracePt t="47213" x="2051050" y="3136900"/>
          <p14:tracePt t="47222" x="2060575" y="3146425"/>
          <p14:tracePt t="47232" x="2070100" y="3155950"/>
          <p14:tracePt t="47239" x="2106613" y="3173413"/>
          <p14:tracePt t="47251" x="2133600" y="3192463"/>
          <p14:tracePt t="47254" x="2151063" y="3200400"/>
          <p14:tracePt t="47265" x="2197100" y="3219450"/>
          <p14:tracePt t="47270" x="2243138" y="3228975"/>
          <p14:tracePt t="47283" x="2287588" y="3255963"/>
          <p14:tracePt t="47288" x="2333625" y="3273425"/>
          <p14:tracePt t="47298" x="2333625" y="3282950"/>
          <p14:tracePt t="47312" x="2343150" y="3292475"/>
          <p14:tracePt t="47318" x="2352675" y="3302000"/>
          <p14:tracePt t="47335" x="2352675" y="3319463"/>
          <p14:tracePt t="47344" x="2352675" y="3328988"/>
          <p14:tracePt t="47351" x="2352675" y="3355975"/>
          <p14:tracePt t="47358" x="2352675" y="3375025"/>
          <p14:tracePt t="47366" x="2333625" y="3392488"/>
          <p14:tracePt t="47374" x="2297113" y="3429000"/>
          <p14:tracePt t="47384" x="2233613" y="3465513"/>
          <p14:tracePt t="47390" x="2206625" y="3482975"/>
          <p14:tracePt t="47398" x="2160588" y="3529013"/>
          <p14:tracePt t="47405" x="2133600" y="3548063"/>
          <p14:tracePt t="47413" x="2060575" y="3584575"/>
          <p14:tracePt t="47421" x="2014538" y="3611563"/>
          <p14:tracePt t="47430" x="1960563" y="3648075"/>
          <p14:tracePt t="47437" x="1905000" y="3675063"/>
          <p14:tracePt t="47446" x="1860550" y="3694113"/>
          <p14:tracePt t="47453" x="1824038" y="3702050"/>
          <p14:tracePt t="47462" x="1787525" y="3702050"/>
          <p14:tracePt t="47469" x="1758950" y="3711575"/>
          <p14:tracePt t="47479" x="1751013" y="3711575"/>
          <p14:tracePt t="47485" x="1741488" y="3711575"/>
          <p14:tracePt t="47541" x="1731963" y="3711575"/>
          <p14:tracePt t="47551" x="1731963" y="3702050"/>
          <p14:tracePt t="47575" x="1731963" y="3694113"/>
          <p14:tracePt t="47582" x="1751013" y="3675063"/>
          <p14:tracePt t="47591" x="1758950" y="3665538"/>
          <p14:tracePt t="47598" x="1778000" y="3657600"/>
          <p14:tracePt t="47606" x="1804988" y="3648075"/>
          <p14:tracePt t="47613" x="1831975" y="3648075"/>
          <p14:tracePt t="47622" x="1887538" y="3638550"/>
          <p14:tracePt t="47630" x="1987550" y="3611563"/>
          <p14:tracePt t="47638" x="2097088" y="3611563"/>
          <p14:tracePt t="47647" x="2260600" y="3611563"/>
          <p14:tracePt t="47654" x="2479675" y="3611563"/>
          <p14:tracePt t="47665" x="2781300" y="3611563"/>
          <p14:tracePt t="47670" x="3044825" y="3611563"/>
          <p14:tracePt t="47681" x="3263900" y="3611563"/>
          <p14:tracePt t="47686" x="3427413" y="3611563"/>
          <p14:tracePt t="47697" x="3573463" y="3611563"/>
          <p14:tracePt t="47702" x="3646488" y="3611563"/>
          <p14:tracePt t="47713" x="3692525" y="3611563"/>
          <p14:tracePt t="47718" x="3702050" y="3611563"/>
          <p14:tracePt t="47735" x="3709988" y="3602038"/>
          <p14:tracePt t="47869" x="3692525" y="3621088"/>
          <p14:tracePt t="47878" x="3646488" y="3621088"/>
          <p14:tracePt t="47885" x="3592513" y="3621088"/>
          <p14:tracePt t="47894" x="3519488" y="3621088"/>
          <p14:tracePt t="47901" x="3463925" y="3621088"/>
          <p14:tracePt t="47911" x="3390900" y="3621088"/>
          <p14:tracePt t="47918" x="3327400" y="3621088"/>
          <p14:tracePt t="47926" x="3290888" y="3621088"/>
          <p14:tracePt t="47935" x="3273425" y="3621088"/>
          <p14:tracePt t="47943" x="3227388" y="3602038"/>
          <p14:tracePt t="47949" x="3217863" y="3592513"/>
          <p14:tracePt t="47965" x="3208338" y="3556000"/>
          <p14:tracePt t="47973" x="3200400" y="3538538"/>
          <p14:tracePt t="47981" x="3190875" y="3519488"/>
          <p14:tracePt t="47989" x="3190875" y="3492500"/>
          <p14:tracePt t="47997" x="3181350" y="3455988"/>
          <p14:tracePt t="48005" x="3181350" y="3411538"/>
          <p14:tracePt t="48013" x="3181350" y="3355975"/>
          <p14:tracePt t="48022" x="3181350" y="3302000"/>
          <p14:tracePt t="48029" x="3181350" y="3255963"/>
          <p14:tracePt t="48037" x="3181350" y="3200400"/>
          <p14:tracePt t="48045" x="3181350" y="3173413"/>
          <p14:tracePt t="48053" x="3181350" y="3146425"/>
          <p14:tracePt t="48062" x="3200400" y="3090863"/>
          <p14:tracePt t="48069" x="3208338" y="3082925"/>
          <p14:tracePt t="48080" x="3227388" y="3046413"/>
          <p14:tracePt t="48086" x="3244850" y="3017838"/>
          <p14:tracePt t="48094" x="3290888" y="3000375"/>
          <p14:tracePt t="48102" x="3336925" y="2982913"/>
          <p14:tracePt t="48110" x="3409950" y="2963863"/>
          <p14:tracePt t="48118" x="3482975" y="2954338"/>
          <p14:tracePt t="48129" x="3609975" y="2954338"/>
          <p14:tracePt t="48133" x="3738563" y="2954338"/>
          <p14:tracePt t="48141" x="3846513" y="2954338"/>
          <p14:tracePt t="48149" x="3975100" y="2954338"/>
          <p14:tracePt t="48157" x="4102100" y="2954338"/>
          <p14:tracePt t="48165" x="4175125" y="2954338"/>
          <p14:tracePt t="48173" x="4238625" y="2954338"/>
          <p14:tracePt t="48181" x="4303713" y="2982913"/>
          <p14:tracePt t="48189" x="4330700" y="3000375"/>
          <p14:tracePt t="48197" x="4340225" y="3009900"/>
          <p14:tracePt t="48205" x="4357688" y="3027363"/>
          <p14:tracePt t="48214" x="4367213" y="3046413"/>
          <p14:tracePt t="48222" x="4367213" y="3090863"/>
          <p14:tracePt t="48229" x="4367213" y="3127375"/>
          <p14:tracePt t="48237" x="4367213" y="3146425"/>
          <p14:tracePt t="48245" x="4367213" y="3173413"/>
          <p14:tracePt t="48253" x="4367213" y="3228975"/>
          <p14:tracePt t="48262" x="4367213" y="3246438"/>
          <p14:tracePt t="48269" x="4367213" y="3273425"/>
          <p14:tracePt t="48277" x="4348163" y="3309938"/>
          <p14:tracePt t="48285" x="4330700" y="3338513"/>
          <p14:tracePt t="48293" x="4330700" y="3346450"/>
          <p14:tracePt t="48302" x="4321175" y="3382963"/>
          <p14:tracePt t="48318" x="4311650" y="3429000"/>
          <p14:tracePt t="48335" x="4294188" y="3446463"/>
          <p14:tracePt t="48346" x="4267200" y="3482975"/>
          <p14:tracePt t="48349" x="4248150" y="3502025"/>
          <p14:tracePt t="48357" x="4184650" y="3538538"/>
          <p14:tracePt t="48366" x="4111625" y="3548063"/>
          <p14:tracePt t="48373" x="4002088" y="3565525"/>
          <p14:tracePt t="48381" x="3938588" y="3584575"/>
          <p14:tracePt t="48389" x="3829050" y="3584575"/>
          <p14:tracePt t="48397" x="3719513" y="3584575"/>
          <p14:tracePt t="48405" x="3646488" y="3584575"/>
          <p14:tracePt t="48413" x="3600450" y="3584575"/>
          <p14:tracePt t="48421" x="3582988" y="3584575"/>
          <p14:tracePt t="48477" x="3600450" y="3584575"/>
          <p14:tracePt t="48486" x="3702050" y="3584575"/>
          <p14:tracePt t="48494" x="3792538" y="3584575"/>
          <p14:tracePt t="48501" x="3938588" y="3584575"/>
          <p14:tracePt t="48509" x="4038600" y="3602038"/>
          <p14:tracePt t="48517" x="4148138" y="3629025"/>
          <p14:tracePt t="48525" x="4357688" y="3675063"/>
          <p14:tracePt t="48533" x="4540250" y="3694113"/>
          <p14:tracePt t="48541" x="4667250" y="3711575"/>
          <p14:tracePt t="48549" x="4822825" y="3738563"/>
          <p14:tracePt t="48557" x="4986338" y="3748088"/>
          <p14:tracePt t="48565" x="5151438" y="3767138"/>
          <p14:tracePt t="48573" x="5314950" y="3784600"/>
          <p14:tracePt t="48581" x="5441950" y="3784600"/>
          <p14:tracePt t="48589" x="5588000" y="3830638"/>
          <p14:tracePt t="48597" x="5643563" y="3830638"/>
          <p14:tracePt t="48607" x="5688013" y="3830638"/>
          <p14:tracePt t="48617" x="5697538" y="3830638"/>
          <p14:tracePt t="48719" x="5680075" y="3830638"/>
          <p14:tracePt t="48727" x="5624513" y="3830638"/>
          <p14:tracePt t="48735" x="5534025" y="3830638"/>
          <p14:tracePt t="48745" x="5414963" y="3821113"/>
          <p14:tracePt t="48753" x="5287963" y="3811588"/>
          <p14:tracePt t="48757" x="5141913" y="3794125"/>
          <p14:tracePt t="48766" x="5049838" y="3767138"/>
          <p14:tracePt t="48773" x="4932363" y="3721100"/>
          <p14:tracePt t="48783" x="4849813" y="3684588"/>
          <p14:tracePt t="48791" x="4803775" y="3657600"/>
          <p14:tracePt t="48798" x="4776788" y="3629025"/>
          <p14:tracePt t="48807" x="4759325" y="3611563"/>
          <p14:tracePt t="48816" x="4749800" y="3592513"/>
          <p14:tracePt t="48823" x="4730750" y="3556000"/>
          <p14:tracePt t="48834" x="4730750" y="3519488"/>
          <p14:tracePt t="48838" x="4730750" y="3475038"/>
          <p14:tracePt t="48846" x="4730750" y="3438525"/>
          <p14:tracePt t="48854" x="4730750" y="3382963"/>
          <p14:tracePt t="48864" x="4730750" y="3355975"/>
          <p14:tracePt t="48882" x="4759325" y="3255963"/>
          <p14:tracePt t="48885" x="4767263" y="3192463"/>
          <p14:tracePt t="48895" x="4786313" y="3155950"/>
          <p14:tracePt t="48901" x="4832350" y="3090863"/>
          <p14:tracePt t="48909" x="4859338" y="3054350"/>
          <p14:tracePt t="48917" x="4905375" y="3009900"/>
          <p14:tracePt t="48927" x="4932363" y="2982913"/>
          <p14:tracePt t="48935" x="4978400" y="2954338"/>
          <p14:tracePt t="48944" x="5022850" y="2917825"/>
          <p14:tracePt t="48950" x="5086350" y="2909888"/>
          <p14:tracePt t="48959" x="5141913" y="2900363"/>
          <p14:tracePt t="48969" x="5214938" y="2900363"/>
          <p14:tracePt t="48974" x="5297488" y="2900363"/>
          <p14:tracePt t="48982" x="5405438" y="2900363"/>
          <p14:tracePt t="48990" x="5514975" y="2900363"/>
          <p14:tracePt t="48999" x="5661025" y="2900363"/>
          <p14:tracePt t="49005" x="5789613" y="2927350"/>
          <p14:tracePt t="49013" x="5953125" y="2990850"/>
          <p14:tracePt t="49021" x="6089650" y="3054350"/>
          <p14:tracePt t="49031" x="6208713" y="3082925"/>
          <p14:tracePt t="49038" x="6299200" y="3109913"/>
          <p14:tracePt t="49047" x="6418263" y="3163888"/>
          <p14:tracePt t="49054" x="6481763" y="3200400"/>
          <p14:tracePt t="49064" x="6527800" y="3228975"/>
          <p14:tracePt t="49070" x="6554788" y="3236913"/>
          <p14:tracePt t="49087" x="6573838" y="3255963"/>
          <p14:tracePt t="49118" x="6591300" y="3282950"/>
          <p14:tracePt t="49126" x="6591300" y="3302000"/>
          <p14:tracePt t="49134" x="6591300" y="3338513"/>
          <p14:tracePt t="49142" x="6591300" y="3365500"/>
          <p14:tracePt t="49149" x="6591300" y="3402013"/>
          <p14:tracePt t="49157" x="6591300" y="3446463"/>
          <p14:tracePt t="49167" x="6591300" y="3482975"/>
          <p14:tracePt t="49174" x="6591300" y="3529013"/>
          <p14:tracePt t="49183" x="6591300" y="3584575"/>
          <p14:tracePt t="49191" x="6591300" y="3611563"/>
          <p14:tracePt t="49199" x="6591300" y="3665538"/>
          <p14:tracePt t="49207" x="6591300" y="3721100"/>
          <p14:tracePt t="49217" x="6573838" y="3757613"/>
          <p14:tracePt t="49223" x="6545263" y="3775075"/>
          <p14:tracePt t="49232" x="6508750" y="3784600"/>
          <p14:tracePt t="49239" x="6491288" y="3794125"/>
          <p14:tracePt t="49250" x="6464300" y="3803650"/>
          <p14:tracePt t="49253" x="6435725" y="3803650"/>
          <p14:tracePt t="49265" x="6391275" y="3803650"/>
          <p14:tracePt t="49270" x="6362700" y="3803650"/>
          <p14:tracePt t="49280" x="6345238" y="3803650"/>
          <p14:tracePt t="49286" x="6318250" y="3803650"/>
          <p14:tracePt t="49294" x="6299200" y="3803650"/>
          <p14:tracePt t="49302" x="6262688" y="3803650"/>
          <p14:tracePt t="49310" x="6226175" y="3803650"/>
          <p14:tracePt t="49318" x="6189663" y="3803650"/>
          <p14:tracePt t="49326" x="6116638" y="3767138"/>
          <p14:tracePt t="49334" x="6062663" y="3767138"/>
          <p14:tracePt t="49342" x="5980113" y="3738563"/>
          <p14:tracePt t="49350" x="5916613" y="3711575"/>
          <p14:tracePt t="49358" x="5889625" y="3711575"/>
          <p14:tracePt t="49366" x="5843588" y="3711575"/>
          <p14:tracePt t="49374" x="5843588" y="3702050"/>
          <p14:tracePt t="49431" x="5816600" y="3702050"/>
          <p14:tracePt t="49439" x="5807075" y="3711575"/>
          <p14:tracePt t="49450" x="5770563" y="3721100"/>
          <p14:tracePt t="49453" x="5707063" y="3757613"/>
          <p14:tracePt t="49465" x="5607050" y="3794125"/>
          <p14:tracePt t="49471" x="5478463" y="3803650"/>
          <p14:tracePt t="49482" x="5314950" y="3848100"/>
          <p14:tracePt t="49486" x="5132388" y="3867150"/>
          <p14:tracePt t="49494" x="4932363" y="3875088"/>
          <p14:tracePt t="49502" x="4695825" y="3930650"/>
          <p14:tracePt t="49510" x="4284663" y="3930650"/>
          <p14:tracePt t="49518" x="4102100" y="3948113"/>
          <p14:tracePt t="49526" x="3883025" y="3948113"/>
          <p14:tracePt t="49533" x="3656013" y="3948113"/>
          <p14:tracePt t="49541" x="3390900" y="3948113"/>
          <p14:tracePt t="49549" x="3190875" y="3948113"/>
          <p14:tracePt t="49557" x="3017838" y="3948113"/>
          <p14:tracePt t="49565" x="2852738" y="3948113"/>
          <p14:tracePt t="49573" x="2708275" y="3948113"/>
          <p14:tracePt t="49581" x="2579688" y="3948113"/>
          <p14:tracePt t="49589" x="2489200" y="3948113"/>
          <p14:tracePt t="49599" x="2416175" y="3948113"/>
          <p14:tracePt t="49605" x="2370138" y="3948113"/>
          <p14:tracePt t="49614" x="2333625" y="3957638"/>
          <p14:tracePt t="49621" x="2287588" y="3957638"/>
          <p14:tracePt t="49631" x="2270125" y="3957638"/>
          <p14:tracePt t="49638" x="2243138" y="3957638"/>
          <p14:tracePt t="49649" x="2224088" y="3976688"/>
          <p14:tracePt t="49654" x="2187575" y="3984625"/>
          <p14:tracePt t="49664" x="2179638" y="3984625"/>
          <p14:tracePt t="49670" x="2143125" y="3994150"/>
          <p14:tracePt t="49686" x="2133600" y="3994150"/>
          <p14:tracePt t="50039" x="2124075" y="3994150"/>
          <p14:tracePt t="50047" x="2087563" y="3994150"/>
          <p14:tracePt t="50055" x="2051050" y="3994150"/>
          <p14:tracePt t="50064" x="2041525" y="3994150"/>
          <p14:tracePt t="50071" x="2033588" y="3976688"/>
          <p14:tracePt t="50080" x="2014538" y="3967163"/>
          <p14:tracePt t="50086" x="1997075" y="3957638"/>
          <p14:tracePt t="50094" x="1978025" y="3940175"/>
          <p14:tracePt t="50101" x="1960563" y="3930650"/>
          <p14:tracePt t="50111" x="1941513" y="3921125"/>
          <p14:tracePt t="50127" x="1924050" y="3921125"/>
          <p14:tracePt t="50136" x="1914525" y="3911600"/>
          <p14:tracePt t="50149" x="1914525" y="3903663"/>
          <p14:tracePt t="50157" x="1905000" y="3884613"/>
          <p14:tracePt t="50165" x="1895475" y="3848100"/>
          <p14:tracePt t="50173" x="1895475" y="3830638"/>
          <p14:tracePt t="50181" x="1887538" y="3794125"/>
          <p14:tracePt t="50189" x="1887538" y="3748088"/>
          <p14:tracePt t="50197" x="1887538" y="3730625"/>
          <p14:tracePt t="50205" x="1887538" y="3694113"/>
          <p14:tracePt t="50213" x="1887538" y="3684588"/>
          <p14:tracePt t="50221" x="1887538" y="3665538"/>
          <p14:tracePt t="50335" x="1895475" y="3665538"/>
          <p14:tracePt t="50343" x="1978025" y="3675063"/>
          <p14:tracePt t="50351" x="2106613" y="3684588"/>
          <p14:tracePt t="50359" x="2243138" y="3711575"/>
          <p14:tracePt t="50366" x="2425700" y="3748088"/>
          <p14:tracePt t="50374" x="2625725" y="3757613"/>
          <p14:tracePt t="50382" x="2835275" y="3811588"/>
          <p14:tracePt t="50390" x="3081338" y="3840163"/>
          <p14:tracePt t="50398" x="3244850" y="3875088"/>
          <p14:tracePt t="50406" x="3373438" y="3884613"/>
          <p14:tracePt t="50415" x="3500438" y="3921125"/>
          <p14:tracePt t="50422" x="3582988" y="3940175"/>
          <p14:tracePt t="50429" x="3629025" y="3957638"/>
          <p14:tracePt t="50437" x="3636963" y="3957638"/>
          <p14:tracePt t="50446" x="3656013" y="3957638"/>
          <p14:tracePt t="50518" x="3665538" y="3957638"/>
          <p14:tracePt t="50527" x="3665538" y="3940175"/>
          <p14:tracePt t="50537" x="3665538" y="3921125"/>
          <p14:tracePt t="50543" x="3665538" y="3911600"/>
          <p14:tracePt t="50551" x="3665538" y="3894138"/>
          <p14:tracePt t="50558" x="3665538" y="3875088"/>
          <p14:tracePt t="50791" x="3702050" y="3867150"/>
          <p14:tracePt t="50798" x="3810000" y="3867150"/>
          <p14:tracePt t="50807" x="3938588" y="3867150"/>
          <p14:tracePt t="50816" x="4102100" y="3867150"/>
          <p14:tracePt t="50821" x="4303713" y="3867150"/>
          <p14:tracePt t="50829" x="4484688" y="3867150"/>
          <p14:tracePt t="50837" x="4667250" y="3867150"/>
          <p14:tracePt t="50846" x="4832350" y="3867150"/>
          <p14:tracePt t="50855" x="4978400" y="3867150"/>
          <p14:tracePt t="50865" x="5086350" y="3867150"/>
          <p14:tracePt t="50871" x="5195888" y="3848100"/>
          <p14:tracePt t="50884" x="5297488" y="3794125"/>
          <p14:tracePt t="50888" x="5314950" y="3784600"/>
          <p14:tracePt t="50895" x="5324475" y="3775075"/>
          <p14:tracePt t="50902" x="5324475" y="3757613"/>
          <p14:tracePt t="50913" x="5324475" y="3748088"/>
          <p14:tracePt t="51119" x="5334000" y="3738563"/>
          <p14:tracePt t="51127" x="5351463" y="3738563"/>
          <p14:tracePt t="51135" x="5360988" y="3738563"/>
          <p14:tracePt t="51143" x="5387975" y="3757613"/>
          <p14:tracePt t="51151" x="5451475" y="3767138"/>
          <p14:tracePt t="51158" x="5534025" y="3794125"/>
          <p14:tracePt t="51166" x="5653088" y="3848100"/>
          <p14:tracePt t="51174" x="5761038" y="3894138"/>
          <p14:tracePt t="51182" x="5916613" y="3921125"/>
          <p14:tracePt t="51190" x="6062663" y="3940175"/>
          <p14:tracePt t="51199" x="6208713" y="3967163"/>
          <p14:tracePt t="51206" x="6354763" y="3984625"/>
          <p14:tracePt t="51215" x="6481763" y="3984625"/>
          <p14:tracePt t="51221" x="6610350" y="3984625"/>
          <p14:tracePt t="51229" x="6718300" y="3984625"/>
          <p14:tracePt t="51237" x="6827838" y="3984625"/>
          <p14:tracePt t="51245" x="6910388" y="3976688"/>
          <p14:tracePt t="51253" x="6983413" y="3976688"/>
          <p14:tracePt t="51262" x="7019925" y="3967163"/>
          <p14:tracePt t="51269" x="7056438" y="3957638"/>
          <p14:tracePt t="51278" x="7092950" y="3948113"/>
          <p14:tracePt t="51285" x="7156450" y="3921125"/>
          <p14:tracePt t="51293" x="7202488" y="3911600"/>
          <p14:tracePt t="51302" x="7275513" y="3884613"/>
          <p14:tracePt t="51310" x="7348538" y="3884613"/>
          <p14:tracePt t="51318" x="7448550" y="3857625"/>
          <p14:tracePt t="51326" x="7558088" y="3840163"/>
          <p14:tracePt t="51334" x="7667625" y="3830638"/>
          <p14:tracePt t="51342" x="7804150" y="3811588"/>
          <p14:tracePt t="51352" x="7877175" y="3811588"/>
          <p14:tracePt t="51357" x="7986713" y="3784600"/>
          <p14:tracePt t="51365" x="8067675" y="3775075"/>
          <p14:tracePt t="51374" x="8104188" y="3775075"/>
          <p14:tracePt t="51381" x="8150225" y="3767138"/>
          <p14:tracePt t="51389" x="8169275" y="3767138"/>
          <p14:tracePt t="52117" x="8113713" y="3775075"/>
          <p14:tracePt t="52128" x="8040688" y="3784600"/>
          <p14:tracePt t="52135" x="8023225" y="3784600"/>
          <p14:tracePt t="52141" x="7958138" y="3840163"/>
          <p14:tracePt t="52149" x="7867650" y="3867150"/>
          <p14:tracePt t="52157" x="7712075" y="3903663"/>
          <p14:tracePt t="52165" x="7548563" y="3940175"/>
          <p14:tracePt t="52173" x="7385050" y="3994150"/>
          <p14:tracePt t="52182" x="7138988" y="4067175"/>
          <p14:tracePt t="52189" x="6900863" y="4086225"/>
          <p14:tracePt t="52197" x="6627813" y="4122738"/>
          <p14:tracePt t="52206" x="6272213" y="4167188"/>
          <p14:tracePt t="52213" x="6007100" y="4167188"/>
          <p14:tracePt t="52223" x="5753100" y="4167188"/>
          <p14:tracePt t="52232" x="5378450" y="4167188"/>
          <p14:tracePt t="52242" x="5114925" y="4167188"/>
          <p14:tracePt t="52247" x="4813300" y="4167188"/>
          <p14:tracePt t="52255" x="4476750" y="4167188"/>
          <p14:tracePt t="52265" x="4138613" y="4167188"/>
          <p14:tracePt t="52271" x="3802063" y="4167188"/>
          <p14:tracePt t="52281" x="3473450" y="4167188"/>
          <p14:tracePt t="52286" x="3136900" y="4167188"/>
          <p14:tracePt t="52297" x="2871788" y="4167188"/>
          <p14:tracePt t="52302" x="2606675" y="4167188"/>
          <p14:tracePt t="52310" x="2379663" y="4167188"/>
          <p14:tracePt t="52318" x="2206625" y="4167188"/>
          <p14:tracePt t="52327" x="2060575" y="4167188"/>
          <p14:tracePt t="52334" x="1931988" y="4167188"/>
          <p14:tracePt t="52342" x="1851025" y="4176713"/>
          <p14:tracePt t="52350" x="1814513" y="4176713"/>
          <p14:tracePt t="52357" x="1795463" y="4186238"/>
          <p14:tracePt t="52365" x="1787525" y="4186238"/>
          <p14:tracePt t="52441" x="1778000" y="4186238"/>
          <p14:tracePt t="52445" x="1768475" y="4186238"/>
          <p14:tracePt t="52461" x="1758950" y="4186238"/>
          <p14:tracePt t="52687" x="1758950" y="4195763"/>
          <p14:tracePt t="52695" x="1758950" y="4213225"/>
          <p14:tracePt t="52719" x="1758950" y="4222750"/>
          <p14:tracePt t="52726" x="1758950" y="4240213"/>
          <p14:tracePt t="52749" x="1758950" y="4249738"/>
          <p14:tracePt t="52773" x="1758950" y="4259263"/>
          <p14:tracePt t="52781" x="1741488" y="4276725"/>
          <p14:tracePt t="52789" x="1741488" y="4286250"/>
          <p14:tracePt t="52797" x="1741488" y="4295775"/>
          <p14:tracePt t="52805" x="1731963" y="4303713"/>
          <p14:tracePt t="52813" x="1722438" y="4332288"/>
          <p14:tracePt t="52839" x="1722438" y="4340225"/>
          <p14:tracePt t="53981" x="1731963" y="4322763"/>
          <p14:tracePt t="53989" x="1741488" y="4322763"/>
          <p14:tracePt t="53998" x="1758950" y="4313238"/>
          <p14:tracePt t="54006" x="1787525" y="4303713"/>
          <p14:tracePt t="54014" x="1787525" y="4295775"/>
          <p14:tracePt t="54022" x="1795463" y="4295775"/>
          <p14:tracePt t="54029" x="1814513" y="4276725"/>
          <p14:tracePt t="54037" x="1824038" y="4268788"/>
          <p14:tracePt t="54046" x="1841500" y="4249738"/>
          <p14:tracePt t="54053" x="1851025" y="4240213"/>
          <p14:tracePt t="54069" x="1860550" y="4232275"/>
          <p14:tracePt t="54079" x="1860550" y="4222750"/>
          <p14:tracePt t="54085" x="1860550" y="4213225"/>
          <p14:tracePt t="54165" x="1860550" y="4203700"/>
          <p14:tracePt t="54190" x="1841500" y="4203700"/>
          <p14:tracePt t="54198" x="1831975" y="4203700"/>
          <p14:tracePt t="54214" x="1824038" y="4203700"/>
          <p14:tracePt t="54415" x="1814513" y="4203700"/>
          <p14:tracePt t="54463" x="1814513" y="4213225"/>
          <p14:tracePt t="54471" x="1814513" y="4222750"/>
          <p14:tracePt t="54481" x="1814513" y="4240213"/>
          <p14:tracePt t="54488" x="1814513" y="4249738"/>
          <p14:tracePt t="54501" x="1814513" y="4259263"/>
          <p14:tracePt t="54679" x="1824038" y="4259263"/>
          <p14:tracePt t="54685" x="1831975" y="4249738"/>
          <p14:tracePt t="54693" x="1851025" y="4232275"/>
          <p14:tracePt t="54701" x="1878013" y="4203700"/>
          <p14:tracePt t="54709" x="1895475" y="4195763"/>
          <p14:tracePt t="54717" x="1931988" y="4167188"/>
          <p14:tracePt t="54726" x="1978025" y="4140200"/>
          <p14:tracePt t="54734" x="1987550" y="4130675"/>
          <p14:tracePt t="54742" x="2014538" y="4113213"/>
          <p14:tracePt t="54750" x="2070100" y="4076700"/>
          <p14:tracePt t="54757" x="2106613" y="4030663"/>
          <p14:tracePt t="54765" x="2143125" y="3984625"/>
          <p14:tracePt t="54773" x="2170113" y="3921125"/>
          <p14:tracePt t="54782" x="2206625" y="3840163"/>
          <p14:tracePt t="54789" x="2233613" y="3738563"/>
          <p14:tracePt t="54798" x="2287588" y="3657600"/>
          <p14:tracePt t="54805" x="2360613" y="3575050"/>
          <p14:tracePt t="54814" x="2433638" y="3475038"/>
          <p14:tracePt t="54822" x="2498725" y="3411538"/>
          <p14:tracePt t="54830" x="2552700" y="3309938"/>
          <p14:tracePt t="54837" x="2635250" y="3236913"/>
          <p14:tracePt t="54846" x="2716213" y="3200400"/>
          <p14:tracePt t="54853" x="2817813" y="3155950"/>
          <p14:tracePt t="54861" x="2898775" y="3127375"/>
          <p14:tracePt t="54869" x="2971800" y="3090863"/>
          <p14:tracePt t="54880" x="3017838" y="3063875"/>
          <p14:tracePt t="54895" x="3090863" y="3009900"/>
          <p14:tracePt t="54901" x="3108325" y="2990850"/>
          <p14:tracePt t="54909" x="3127375" y="2973388"/>
          <p14:tracePt t="54933" x="3127375" y="2954338"/>
          <p14:tracePt t="54941" x="3136900" y="2946400"/>
          <p14:tracePt t="54957" x="3136900" y="2936875"/>
          <p14:tracePt t="54965" x="3144838" y="2927350"/>
          <p14:tracePt t="54973" x="3154363" y="2927350"/>
          <p14:tracePt t="54981" x="3181350" y="2917825"/>
          <p14:tracePt t="54990" x="3208338" y="2890838"/>
          <p14:tracePt t="54998" x="3254375" y="2881313"/>
          <p14:tracePt t="55006" x="3309938" y="2873375"/>
          <p14:tracePt t="55015" x="3390900" y="2817813"/>
          <p14:tracePt t="55021" x="3473450" y="2771775"/>
          <p14:tracePt t="55029" x="3573463" y="2735263"/>
          <p14:tracePt t="55037" x="3619500" y="2698750"/>
          <p14:tracePt t="55045" x="3719513" y="2644775"/>
          <p14:tracePt t="55053" x="3802063" y="2571750"/>
          <p14:tracePt t="55062" x="3883025" y="2498725"/>
          <p14:tracePt t="55069" x="3929063" y="2452688"/>
          <p14:tracePt t="55079" x="3956050" y="2425700"/>
          <p14:tracePt t="55085" x="3975100" y="2379663"/>
          <p14:tracePt t="55095" x="3992563" y="2352675"/>
          <p14:tracePt t="55103" x="4021138" y="2325688"/>
          <p14:tracePt t="55119" x="4021138" y="2298700"/>
          <p14:tracePt t="55130" x="4029075" y="2289175"/>
          <p14:tracePt t="55136" x="4038600" y="2279650"/>
          <p14:tracePt t="55142" x="4048125" y="2262188"/>
          <p14:tracePt t="55151" x="4057650" y="2243138"/>
          <p14:tracePt t="55160" x="4057650" y="2233613"/>
          <p14:tracePt t="55165" x="4057650" y="2206625"/>
          <p14:tracePt t="55173" x="4057650" y="2197100"/>
          <p14:tracePt t="55189" x="4065588" y="2170113"/>
          <p14:tracePt t="55205" x="4075113" y="2160588"/>
          <p14:tracePt t="55717" x="4065588" y="2179638"/>
          <p14:tracePt t="55725" x="4057650" y="2179638"/>
          <p14:tracePt t="55733" x="4048125" y="2197100"/>
          <p14:tracePt t="55741" x="4038600" y="2206625"/>
          <p14:tracePt t="55749" x="4029075" y="2216150"/>
          <p14:tracePt t="56055" x="4011613" y="2243138"/>
          <p14:tracePt t="56063" x="3992563" y="2262188"/>
          <p14:tracePt t="56071" x="3975100" y="2289175"/>
          <p14:tracePt t="56081" x="3938588" y="2335213"/>
          <p14:tracePt t="56086" x="3919538" y="2352675"/>
          <p14:tracePt t="56095" x="3875088" y="2408238"/>
          <p14:tracePt t="56102" x="3829050" y="2444750"/>
          <p14:tracePt t="56110" x="3792538" y="2489200"/>
          <p14:tracePt t="56118" x="3719513" y="2581275"/>
          <p14:tracePt t="56127" x="3673475" y="2644775"/>
          <p14:tracePt t="56133" x="3619500" y="2690813"/>
          <p14:tracePt t="56141" x="3573463" y="2744788"/>
          <p14:tracePt t="56149" x="3519488" y="2790825"/>
          <p14:tracePt t="56157" x="3500438" y="2808288"/>
          <p14:tracePt t="56165" x="3490913" y="2827338"/>
          <p14:tracePt t="56173" x="3482975" y="2844800"/>
          <p14:tracePt t="56252" x="3482975" y="2808288"/>
          <p14:tracePt t="56256" x="3482975" y="2800350"/>
          <p14:tracePt t="56263" x="3482975" y="2763838"/>
          <p14:tracePt t="56271" x="3482975" y="2744788"/>
          <p14:tracePt t="56283" x="3500438" y="2708275"/>
          <p14:tracePt t="56287" x="3500438" y="2662238"/>
          <p14:tracePt t="56300" x="3500438" y="2654300"/>
          <p14:tracePt t="56302" x="3500438" y="2635250"/>
          <p14:tracePt t="56310" x="3500438" y="2608263"/>
          <p14:tracePt t="56318" x="3500438" y="2598738"/>
          <p14:tracePt t="56328" x="3500438" y="2589213"/>
          <p14:tracePt t="56333" x="3509963" y="2571750"/>
          <p14:tracePt t="56341" x="3509963" y="2554288"/>
          <p14:tracePt t="56349" x="3509963" y="2535238"/>
          <p14:tracePt t="56358" x="3509963" y="2517775"/>
          <p14:tracePt t="56366" x="3527425" y="2481263"/>
          <p14:tracePt t="56374" x="3527425" y="2471738"/>
          <p14:tracePt t="56383" x="3536950" y="2435225"/>
          <p14:tracePt t="56390" x="3536950" y="2416175"/>
          <p14:tracePt t="56399" x="3536950" y="2389188"/>
          <p14:tracePt t="56407" x="3536950" y="2362200"/>
          <p14:tracePt t="56415" x="3556000" y="2316163"/>
          <p14:tracePt t="56422" x="3563938" y="2289175"/>
          <p14:tracePt t="56431" x="3563938" y="2270125"/>
          <p14:tracePt t="56438" x="3563938" y="2262188"/>
          <p14:tracePt t="56445" x="3563938" y="2233613"/>
          <p14:tracePt t="56831" x="3573463" y="2225675"/>
          <p14:tracePt t="56839" x="3573463" y="2216150"/>
          <p14:tracePt t="56845" x="3592513" y="2197100"/>
          <p14:tracePt t="56853" x="3600450" y="2189163"/>
          <p14:tracePt t="56861" x="3600450" y="2160588"/>
          <p14:tracePt t="56869" x="3609975" y="2143125"/>
          <p14:tracePt t="56878" x="3619500" y="2133600"/>
          <p14:tracePt t="56896" x="3629025" y="2116138"/>
          <p14:tracePt t="56901" x="3646488" y="2097088"/>
          <p14:tracePt t="56933" x="3656013" y="2089150"/>
          <p14:tracePt t="57087" x="3656013" y="2079625"/>
          <p14:tracePt t="57096" x="3646488" y="2106613"/>
          <p14:tracePt t="57101" x="3646488" y="2116138"/>
          <p14:tracePt t="57109" x="3646488" y="2152650"/>
          <p14:tracePt t="57117" x="3636963" y="2179638"/>
          <p14:tracePt t="57125" x="3629025" y="2216150"/>
          <p14:tracePt t="57134" x="3629025" y="2243138"/>
          <p14:tracePt t="57142" x="3600450" y="2262188"/>
          <p14:tracePt t="57166" x="3600450" y="2279650"/>
          <p14:tracePt t="57415" x="3600450" y="2298700"/>
          <p14:tracePt t="57423" x="3573463" y="2352675"/>
          <p14:tracePt t="57431" x="3519488" y="2408238"/>
          <p14:tracePt t="57438" x="3436938" y="2471738"/>
          <p14:tracePt t="57448" x="3373438" y="2544763"/>
          <p14:tracePt t="57454" x="3300413" y="2644775"/>
          <p14:tracePt t="57461" x="3263900" y="2708275"/>
          <p14:tracePt t="57469" x="3181350" y="2827338"/>
          <p14:tracePt t="57478" x="3117850" y="2890838"/>
          <p14:tracePt t="57485" x="3090863" y="2917825"/>
          <p14:tracePt t="57494" x="3035300" y="3000375"/>
          <p14:tracePt t="57501" x="2981325" y="3073400"/>
          <p14:tracePt t="57509" x="2944813" y="3100388"/>
          <p14:tracePt t="57517" x="2917825" y="3136900"/>
          <p14:tracePt t="57525" x="2881313" y="3182938"/>
          <p14:tracePt t="57533" x="2835275" y="3219450"/>
          <p14:tracePt t="57543" x="2825750" y="3246438"/>
          <p14:tracePt t="57550" x="2808288" y="3265488"/>
          <p14:tracePt t="57559" x="2781300" y="3282950"/>
          <p14:tracePt t="57567" x="2762250" y="3302000"/>
          <p14:tracePt t="57574" x="2744788" y="3346450"/>
          <p14:tracePt t="57584" x="2725738" y="3355975"/>
          <p14:tracePt t="57590" x="2708275" y="3375025"/>
          <p14:tracePt t="57597" x="2698750" y="3392488"/>
          <p14:tracePt t="57606" x="2679700" y="3419475"/>
          <p14:tracePt t="57614" x="2671763" y="3419475"/>
          <p14:tracePt t="57622" x="2662238" y="3438525"/>
          <p14:tracePt t="57631" x="2643188" y="3455988"/>
          <p14:tracePt t="57647" x="2635250" y="3465513"/>
          <p14:tracePt t="57654" x="2635250" y="3475038"/>
          <p14:tracePt t="57686" x="2635250" y="3482975"/>
          <p14:tracePt t="57733" x="2625725" y="3492500"/>
          <p14:tracePt t="57741" x="2616200" y="3511550"/>
          <p14:tracePt t="57749" x="2616200" y="3529013"/>
          <p14:tracePt t="57757" x="2616200" y="3548063"/>
          <p14:tracePt t="57765" x="2598738" y="3584575"/>
          <p14:tracePt t="57773" x="2579688" y="3621088"/>
          <p14:tracePt t="57782" x="2579688" y="3638550"/>
          <p14:tracePt t="57789" x="2579688" y="3675063"/>
          <p14:tracePt t="57797" x="2579688" y="3694113"/>
          <p14:tracePt t="57805" x="2579688" y="3721100"/>
          <p14:tracePt t="57813" x="2598738" y="3738563"/>
          <p14:tracePt t="57821" x="2635250" y="3767138"/>
          <p14:tracePt t="57829" x="2698750" y="3784600"/>
          <p14:tracePt t="57837" x="2716213" y="3794125"/>
          <p14:tracePt t="57846" x="2771775" y="3811588"/>
          <p14:tracePt t="57853" x="2889250" y="3840163"/>
          <p14:tracePt t="57861" x="2981325" y="3840163"/>
          <p14:tracePt t="57869" x="3054350" y="3840163"/>
          <p14:tracePt t="57878" x="3127375" y="3840163"/>
          <p14:tracePt t="57896" x="3236913" y="3840163"/>
          <p14:tracePt t="57901" x="3281363" y="3821113"/>
          <p14:tracePt t="57910" x="3327400" y="3811588"/>
          <p14:tracePt t="57918" x="3354388" y="3811588"/>
          <p14:tracePt t="57926" x="3373438" y="3811588"/>
          <p14:tracePt t="58093" x="3390900" y="3811588"/>
          <p14:tracePt t="58102" x="3409950" y="3811588"/>
          <p14:tracePt t="58110" x="3436938" y="3811588"/>
          <p14:tracePt t="58118" x="3463925" y="3848100"/>
          <p14:tracePt t="58126" x="3500438" y="3867150"/>
          <p14:tracePt t="58133" x="3556000" y="3903663"/>
          <p14:tracePt t="58141" x="3636963" y="3911600"/>
          <p14:tracePt t="58149" x="3746500" y="3957638"/>
          <p14:tracePt t="58157" x="3865563" y="3984625"/>
          <p14:tracePt t="58165" x="4011613" y="4030663"/>
          <p14:tracePt t="58173" x="4138613" y="4057650"/>
          <p14:tracePt t="58182" x="4303713" y="4076700"/>
          <p14:tracePt t="58189" x="4457700" y="4103688"/>
          <p14:tracePt t="58198" x="4567238" y="4122738"/>
          <p14:tracePt t="58205" x="4640263" y="4122738"/>
          <p14:tracePt t="58214" x="4749800" y="4122738"/>
          <p14:tracePt t="58221" x="4803775" y="4122738"/>
          <p14:tracePt t="58229" x="4859338" y="4122738"/>
          <p14:tracePt t="58237" x="4895850" y="4122738"/>
          <p14:tracePt t="58246" x="4922838" y="4103688"/>
          <p14:tracePt t="58262" x="4932363" y="4103688"/>
          <p14:tracePt t="58270" x="4941888" y="4103688"/>
          <p14:tracePt t="58279" x="4949825" y="4094163"/>
          <p14:tracePt t="58286" x="4949825" y="4086225"/>
          <p14:tracePt t="58295" x="4959350" y="4076700"/>
          <p14:tracePt t="58302" x="4959350" y="4067175"/>
          <p14:tracePt t="58310" x="4968875" y="4057650"/>
          <p14:tracePt t="58326" x="5005388" y="4049713"/>
          <p14:tracePt t="58333" x="5014913" y="4049713"/>
          <p14:tracePt t="58341" x="5032375" y="4049713"/>
          <p14:tracePt t="58351" x="5049838" y="4049713"/>
          <p14:tracePt t="58363" x="5068888" y="4049713"/>
          <p14:tracePt t="58368" x="5086350" y="4049713"/>
          <p14:tracePt t="58374" x="5095875" y="4049713"/>
          <p14:tracePt t="58557" x="5105400" y="4057650"/>
          <p14:tracePt t="58565" x="5105400" y="4067175"/>
          <p14:tracePt t="58573" x="5132388" y="4094163"/>
          <p14:tracePt t="58582" x="5232400" y="4122738"/>
          <p14:tracePt t="58589" x="5341938" y="4149725"/>
          <p14:tracePt t="58598" x="5487988" y="4167188"/>
          <p14:tracePt t="58605" x="5643563" y="4195763"/>
          <p14:tracePt t="58614" x="5807075" y="4240213"/>
          <p14:tracePt t="58621" x="5972175" y="4286250"/>
          <p14:tracePt t="58631" x="6208713" y="4313238"/>
          <p14:tracePt t="58637" x="6491288" y="4376738"/>
          <p14:tracePt t="58646" x="6618288" y="4386263"/>
          <p14:tracePt t="58653" x="6783388" y="4405313"/>
          <p14:tracePt t="58662" x="6919913" y="4432300"/>
          <p14:tracePt t="58669" x="6992938" y="4449763"/>
          <p14:tracePt t="58678" x="7065963" y="4449763"/>
          <p14:tracePt t="58685" x="7102475" y="4449763"/>
          <p14:tracePt t="58694" x="7138988" y="4449763"/>
          <p14:tracePt t="58701" x="7146925" y="4449763"/>
          <p14:tracePt t="58710" x="7165975" y="4449763"/>
          <p14:tracePt t="58717" x="7183438" y="4449763"/>
          <p14:tracePt t="58726" x="7192963" y="4441825"/>
          <p14:tracePt t="58734" x="7202488" y="4432300"/>
          <p14:tracePt t="58742" x="7239000" y="4413250"/>
          <p14:tracePt t="58750" x="7248525" y="4405313"/>
          <p14:tracePt t="58758" x="7256463" y="4395788"/>
          <p14:tracePt t="58766" x="7275513" y="4386263"/>
          <p14:tracePt t="58774" x="7283450" y="4386263"/>
          <p14:tracePt t="58784" x="7319963" y="4386263"/>
          <p14:tracePt t="58789" x="7339013" y="4376738"/>
          <p14:tracePt t="58798" x="7356475" y="4376738"/>
          <p14:tracePt t="58805" x="7385050" y="4376738"/>
          <p14:tracePt t="58813" x="7421563" y="4376738"/>
          <p14:tracePt t="58821" x="7448550" y="4376738"/>
          <p14:tracePt t="58830" x="7475538" y="4376738"/>
          <p14:tracePt t="58837" x="7502525" y="4376738"/>
          <p14:tracePt t="58845" x="7521575" y="4376738"/>
          <p14:tracePt t="58853" x="7548563" y="4376738"/>
          <p14:tracePt t="58862" x="7567613" y="4376738"/>
          <p14:tracePt t="58869" x="7602538" y="4376738"/>
          <p14:tracePt t="58878" x="7612063" y="4376738"/>
          <p14:tracePt t="58896" x="7631113" y="4376738"/>
          <p14:tracePt t="58901" x="7648575" y="4395788"/>
          <p14:tracePt t="59143" x="7667625" y="4395788"/>
          <p14:tracePt t="59152" x="7694613" y="4395788"/>
          <p14:tracePt t="59158" x="7740650" y="4395788"/>
          <p14:tracePt t="59169" x="7767638" y="4376738"/>
          <p14:tracePt t="59174" x="7813675" y="4376738"/>
          <p14:tracePt t="59185" x="7840663" y="4368800"/>
          <p14:tracePt t="59190" x="7867650" y="4340225"/>
          <p14:tracePt t="59199" x="7894638" y="4340225"/>
          <p14:tracePt t="59206" x="7921625" y="4332288"/>
          <p14:tracePt t="59217" x="7950200" y="4322763"/>
          <p14:tracePt t="59221" x="7967663" y="4303713"/>
          <p14:tracePt t="59230" x="7986713" y="4295775"/>
          <p14:tracePt t="59237" x="7994650" y="4286250"/>
          <p14:tracePt t="59247" x="8013700" y="4259263"/>
          <p14:tracePt t="59262" x="8023225" y="4249738"/>
          <p14:tracePt t="59285" x="8031163" y="4240213"/>
          <p14:tracePt t="59759" x="8031163" y="4222750"/>
          <p14:tracePt t="59767" x="8031163" y="4213225"/>
          <p14:tracePt t="59783" x="8031163" y="4203700"/>
          <p14:tracePt t="59870" x="8031163" y="4186238"/>
          <p14:tracePt t="59878" x="8031163" y="4176713"/>
          <p14:tracePt t="59894" x="8031163" y="4167188"/>
          <p14:tracePt t="60047" x="8031163" y="4159250"/>
          <p14:tracePt t="60055" x="7986713" y="4159250"/>
          <p14:tracePt t="60061" x="7950200" y="4159250"/>
          <p14:tracePt t="60069" x="7877175" y="4176713"/>
          <p14:tracePt t="60078" x="7831138" y="4186238"/>
          <p14:tracePt t="60085" x="7777163" y="4195763"/>
          <p14:tracePt t="60094" x="7694613" y="4213225"/>
          <p14:tracePt t="60101" x="7585075" y="4240213"/>
          <p14:tracePt t="60109" x="7494588" y="4240213"/>
          <p14:tracePt t="60117" x="7366000" y="4240213"/>
          <p14:tracePt t="60125" x="7256463" y="4240213"/>
          <p14:tracePt t="60133" x="7146925" y="4240213"/>
          <p14:tracePt t="60143" x="7019925" y="4240213"/>
          <p14:tracePt t="60151" x="6856413" y="4232275"/>
          <p14:tracePt t="60159" x="6773863" y="4203700"/>
          <p14:tracePt t="60168" x="6637338" y="4149725"/>
          <p14:tracePt t="60175" x="6508750" y="4130675"/>
          <p14:tracePt t="60184" x="6362700" y="4103688"/>
          <p14:tracePt t="60190" x="6199188" y="4103688"/>
          <p14:tracePt t="60199" x="6035675" y="4103688"/>
          <p14:tracePt t="60206" x="5834063" y="4103688"/>
          <p14:tracePt t="60214" x="5653088" y="4103688"/>
          <p14:tracePt t="60222" x="5434013" y="4103688"/>
          <p14:tracePt t="60232" x="5232400" y="4103688"/>
          <p14:tracePt t="60238" x="5059363" y="4103688"/>
          <p14:tracePt t="60248" x="4895850" y="4103688"/>
          <p14:tracePt t="60254" x="4713288" y="4103688"/>
          <p14:tracePt t="60263" x="4567238" y="4103688"/>
          <p14:tracePt t="60270" x="4457700" y="4103688"/>
          <p14:tracePt t="60279" x="4330700" y="4103688"/>
          <p14:tracePt t="60286" x="4221163" y="4103688"/>
          <p14:tracePt t="60296" x="4148138" y="4103688"/>
          <p14:tracePt t="60302" x="4057650" y="4103688"/>
          <p14:tracePt t="60312" x="3992563" y="4103688"/>
          <p14:tracePt t="60318" x="3902075" y="4103688"/>
          <p14:tracePt t="60326" x="3829050" y="4103688"/>
          <p14:tracePt t="60334" x="3775075" y="4103688"/>
          <p14:tracePt t="60342" x="3702050" y="4103688"/>
          <p14:tracePt t="60350" x="3646488" y="4103688"/>
          <p14:tracePt t="60358" x="3592513" y="4103688"/>
          <p14:tracePt t="60366" x="3527425" y="4103688"/>
          <p14:tracePt t="60375" x="3490913" y="4103688"/>
          <p14:tracePt t="60381" x="3436938" y="4103688"/>
          <p14:tracePt t="60389" x="3363913" y="4103688"/>
          <p14:tracePt t="60397" x="3309938" y="4103688"/>
          <p14:tracePt t="60405" x="3244850" y="4103688"/>
          <p14:tracePt t="60414" x="3190875" y="4094163"/>
          <p14:tracePt t="60421" x="3181350" y="4094163"/>
          <p14:tracePt t="60429" x="3154363" y="4094163"/>
          <p14:tracePt t="60437" x="3144838" y="4086225"/>
          <p14:tracePt t="60445" x="3136900" y="4086225"/>
          <p14:tracePt t="60453" x="3117850" y="4086225"/>
          <p14:tracePt t="60461" x="3071813" y="4076700"/>
          <p14:tracePt t="60469" x="3054350" y="4067175"/>
          <p14:tracePt t="60478" x="3008313" y="4040188"/>
          <p14:tracePt t="60485" x="2954338" y="4040188"/>
          <p14:tracePt t="60494" x="2871788" y="4030663"/>
          <p14:tracePt t="60501" x="2798763" y="4013200"/>
          <p14:tracePt t="60514" x="2671763" y="3984625"/>
          <p14:tracePt t="60519" x="2589213" y="3957638"/>
          <p14:tracePt t="60527" x="2443163" y="3911600"/>
          <p14:tracePt t="60540" x="2324100" y="3884613"/>
          <p14:tracePt t="60541" x="2251075" y="3875088"/>
          <p14:tracePt t="60551" x="2170113" y="3840163"/>
          <p14:tracePt t="60559" x="2106613" y="3821113"/>
          <p14:tracePt t="60572" x="2078038" y="3811588"/>
          <p14:tracePt t="60581" x="2060575" y="3794125"/>
          <p14:tracePt t="60647" x="2051050" y="3784600"/>
          <p14:tracePt t="60671" x="2041525" y="3784600"/>
          <p14:tracePt t="60759" x="2033588" y="3784600"/>
          <p14:tracePt t="60770" x="1997075" y="3775075"/>
          <p14:tracePt t="60775" x="1978025" y="3775075"/>
          <p14:tracePt t="60783" x="1968500" y="3775075"/>
          <p14:tracePt t="60791" x="1960563" y="3775075"/>
          <p14:tracePt t="60869" x="1951038" y="3767138"/>
          <p14:tracePt t="61013" x="1941513" y="3767138"/>
          <p14:tracePt t="61021" x="1931988" y="3784600"/>
          <p14:tracePt t="61029" x="1895475" y="3830638"/>
          <p14:tracePt t="61037" x="1868488" y="3857625"/>
          <p14:tracePt t="61045" x="1814513" y="3911600"/>
          <p14:tracePt t="61053" x="1758950" y="3930650"/>
          <p14:tracePt t="61061" x="1695450" y="3976688"/>
          <p14:tracePt t="61069" x="1612900" y="4013200"/>
          <p14:tracePt t="61077" x="1549400" y="4040188"/>
          <p14:tracePt t="61085" x="1504950" y="4049713"/>
          <p14:tracePt t="61094" x="1449388" y="4057650"/>
          <p14:tracePt t="61101" x="1385888" y="4076700"/>
          <p14:tracePt t="61110" x="1376363" y="4076700"/>
          <p14:tracePt t="61117" x="1366838" y="4076700"/>
          <p14:tracePt t="61167" x="1349375" y="4076700"/>
          <p14:tracePt t="61175" x="1322388" y="4076700"/>
          <p14:tracePt t="61183" x="1285875" y="4076700"/>
          <p14:tracePt t="61193" x="1239838" y="4049713"/>
          <p14:tracePt t="61198" x="1193800" y="4013200"/>
          <p14:tracePt t="61206" x="1139825" y="3994150"/>
          <p14:tracePt t="61214" x="1076325" y="3957638"/>
          <p14:tracePt t="61222" x="993775" y="3930650"/>
          <p14:tracePt t="61231" x="930275" y="3894138"/>
          <p14:tracePt t="61237" x="830263" y="3867150"/>
          <p14:tracePt t="61245" x="784225" y="3830638"/>
          <p14:tracePt t="61253" x="757238" y="3821113"/>
          <p14:tracePt t="61261" x="747713" y="3811588"/>
          <p14:tracePt t="61269" x="728663" y="3794125"/>
          <p14:tracePt t="61278" x="720725" y="3784600"/>
          <p14:tracePt t="61285" x="711200" y="3784600"/>
          <p14:tracePt t="61294" x="711200" y="3767138"/>
          <p14:tracePt t="61301" x="711200" y="3738563"/>
          <p14:tracePt t="61310" x="711200" y="3702050"/>
          <p14:tracePt t="61326" x="711200" y="3694113"/>
          <p14:tracePt t="61334" x="711200" y="3675063"/>
          <p14:tracePt t="61342" x="728663" y="3648075"/>
          <p14:tracePt t="61350" x="728663" y="3638550"/>
          <p14:tracePt t="61357" x="774700" y="3621088"/>
          <p14:tracePt t="61366" x="830263" y="3602038"/>
          <p14:tracePt t="61374" x="939800" y="3592513"/>
          <p14:tracePt t="61382" x="1057275" y="3575050"/>
          <p14:tracePt t="61390" x="1249363" y="3575050"/>
          <p14:tracePt t="61398" x="1431925" y="3575050"/>
          <p14:tracePt t="61407" x="1658938" y="3575050"/>
          <p14:tracePt t="61414" x="1878013" y="3575050"/>
          <p14:tracePt t="61422" x="2041525" y="3575050"/>
          <p14:tracePt t="61430" x="2197100" y="3611563"/>
          <p14:tracePt t="61438" x="2270125" y="3638550"/>
          <p14:tracePt t="61446" x="2333625" y="3675063"/>
          <p14:tracePt t="61454" x="2343150" y="3684588"/>
          <p14:tracePt t="61487" x="2343150" y="3694113"/>
          <p14:tracePt t="61496" x="2343150" y="3721100"/>
          <p14:tracePt t="61503" x="2343150" y="3738563"/>
          <p14:tracePt t="61514" x="2333625" y="3767138"/>
          <p14:tracePt t="61519" x="2297113" y="3784600"/>
          <p14:tracePt t="61527" x="2260600" y="3794125"/>
          <p14:tracePt t="61535" x="2214563" y="3821113"/>
          <p14:tracePt t="61542" x="2170113" y="3830638"/>
          <p14:tracePt t="61550" x="2143125" y="3848100"/>
          <p14:tracePt t="61558" x="2097088" y="3875088"/>
          <p14:tracePt t="61566" x="2078038" y="3894138"/>
          <p14:tracePt t="61575" x="2051050" y="3903663"/>
          <p14:tracePt t="61585" x="2005013" y="3940175"/>
          <p14:tracePt t="61593" x="1987550" y="3948113"/>
          <p14:tracePt t="61600" x="1951038" y="3957638"/>
          <p14:tracePt t="61606" x="1914525" y="3976688"/>
          <p14:tracePt t="61614" x="1895475" y="3976688"/>
          <p14:tracePt t="61625" x="1851025" y="3984625"/>
          <p14:tracePt t="61631" x="1841500" y="3984625"/>
          <p14:tracePt t="61638" x="1814513" y="3984625"/>
          <p14:tracePt t="61654" x="1795463" y="3984625"/>
          <p14:tracePt t="61661" x="1778000" y="3984625"/>
          <p14:tracePt t="61670" x="1768475" y="3984625"/>
          <p14:tracePt t="61678" x="1751013" y="3984625"/>
          <p14:tracePt t="61694" x="1731963" y="3984625"/>
          <p14:tracePt t="61701" x="1714500" y="3976688"/>
          <p14:tracePt t="61825" x="1722438" y="3994150"/>
          <p14:tracePt t="61830" x="1768475" y="4021138"/>
          <p14:tracePt t="61837" x="1804988" y="4067175"/>
          <p14:tracePt t="61845" x="1851025" y="4103688"/>
          <p14:tracePt t="61854" x="1887538" y="4149725"/>
          <p14:tracePt t="61861" x="1905000" y="4167188"/>
          <p14:tracePt t="61884" x="1951038" y="4259263"/>
          <p14:tracePt t="61889" x="1951038" y="4276725"/>
          <p14:tracePt t="61898" x="1951038" y="4303713"/>
          <p14:tracePt t="61903" x="1951038" y="4322763"/>
          <p14:tracePt t="61913" x="1951038" y="4340225"/>
          <p14:tracePt t="61918" x="1951038" y="4359275"/>
          <p14:tracePt t="61926" x="1951038" y="4386263"/>
          <p14:tracePt t="61934" x="1951038" y="4405313"/>
          <p14:tracePt t="61950" x="1941513" y="4413250"/>
          <p14:tracePt t="61958" x="1941513" y="4432300"/>
          <p14:tracePt t="61966" x="1931988" y="4432300"/>
          <p14:tracePt t="61983" x="1914525" y="4441825"/>
          <p14:tracePt t="61991" x="1905000" y="4441825"/>
          <p14:tracePt t="61999" x="1905000" y="4449763"/>
          <p14:tracePt t="62008" x="1887538" y="4459288"/>
          <p14:tracePt t="62015" x="1878013" y="4459288"/>
          <p14:tracePt t="62022" x="1860550" y="4468813"/>
          <p14:tracePt t="62030" x="1851025" y="4478338"/>
          <p14:tracePt t="62039" x="1831975" y="4478338"/>
          <p14:tracePt t="62045" x="1814513" y="4486275"/>
          <p14:tracePt t="62054" x="1787525" y="4495800"/>
          <p14:tracePt t="62062" x="1778000" y="4505325"/>
          <p14:tracePt t="62071" x="1758950" y="4514850"/>
          <p14:tracePt t="62077" x="1741488" y="4532313"/>
          <p14:tracePt t="62085" x="1731963" y="4532313"/>
          <p14:tracePt t="62094" x="1722438" y="4541838"/>
          <p14:tracePt t="62118" x="1714500" y="4551363"/>
          <p14:tracePt t="62126" x="1704975" y="4551363"/>
          <p14:tracePt t="62165" x="1695450" y="4551363"/>
          <p14:tracePt t="62173" x="1677988" y="4568825"/>
          <p14:tracePt t="62189" x="1649413" y="4568825"/>
          <p14:tracePt t="62198" x="1641475" y="4568825"/>
          <p14:tracePt t="62205" x="1631950" y="4568825"/>
          <p14:tracePt t="62214" x="1604963" y="4578350"/>
          <p14:tracePt t="62223" x="1585913" y="4578350"/>
          <p14:tracePt t="62229" x="1568450" y="4587875"/>
          <p14:tracePt t="62239" x="1541463" y="4587875"/>
          <p14:tracePt t="62246" x="1531938" y="4587875"/>
          <p14:tracePt t="62257" x="1531938" y="4595813"/>
          <p14:tracePt t="62272" x="1522413" y="4605338"/>
          <p14:tracePt t="62277" x="1512888" y="4614863"/>
          <p14:tracePt t="62310" x="1512888" y="4624388"/>
          <p14:tracePt t="62326" x="1512888" y="4641850"/>
          <p14:tracePt t="62359" x="1512888" y="4651375"/>
          <p14:tracePt t="62383" x="1512888" y="4660900"/>
          <p14:tracePt t="62759" x="1522413" y="4660900"/>
          <p14:tracePt t="62774" x="1541463" y="4660900"/>
          <p14:tracePt t="62783" x="1549400" y="4660900"/>
          <p14:tracePt t="62791" x="1558925" y="4660900"/>
          <p14:tracePt t="62798" x="1595438" y="4660900"/>
          <p14:tracePt t="62806" x="1612900" y="4651375"/>
          <p14:tracePt t="62814" x="1631950" y="4641850"/>
          <p14:tracePt t="62822" x="1641475" y="4632325"/>
          <p14:tracePt t="62838" x="1658938" y="4624388"/>
          <p14:tracePt t="62845" x="1668463" y="4624388"/>
          <p14:tracePt t="62854" x="1677988" y="4624388"/>
          <p14:tracePt t="62942" x="1695450" y="4624388"/>
          <p14:tracePt t="62951" x="1714500" y="4624388"/>
          <p14:tracePt t="62958" x="1731963" y="4624388"/>
          <p14:tracePt t="62967" x="1751013" y="4624388"/>
          <p14:tracePt t="62974" x="1758950" y="4624388"/>
          <p14:tracePt t="62989" x="1768475" y="4641850"/>
          <p14:tracePt t="63319" x="1778000" y="4651375"/>
          <p14:tracePt t="63335" x="1787525" y="4641850"/>
          <p14:tracePt t="63698" x="1787525" y="4632325"/>
          <p14:tracePt t="63704" x="1787525" y="4624388"/>
          <p14:tracePt t="63730" x="1787525" y="4614863"/>
          <p14:tracePt t="63736" x="1787525" y="4605338"/>
          <p14:tracePt t="63742" x="1787525" y="4578350"/>
          <p14:tracePt t="63750" x="1787525" y="4559300"/>
          <p14:tracePt t="63759" x="1787525" y="4551363"/>
          <p14:tracePt t="63766" x="1787525" y="4514850"/>
          <p14:tracePt t="63775" x="1787525" y="4495800"/>
          <p14:tracePt t="63781" x="1778000" y="4468813"/>
          <p14:tracePt t="63789" x="1758950" y="4441825"/>
          <p14:tracePt t="63797" x="1758950" y="4405313"/>
          <p14:tracePt t="63805" x="1751013" y="4368800"/>
          <p14:tracePt t="63813" x="1731963" y="4303713"/>
          <p14:tracePt t="63821" x="1695450" y="4240213"/>
          <p14:tracePt t="63829" x="1695450" y="4186238"/>
          <p14:tracePt t="63837" x="1677988" y="4140200"/>
          <p14:tracePt t="63845" x="1677988" y="4086225"/>
          <p14:tracePt t="63854" x="1641475" y="4040188"/>
          <p14:tracePt t="63864" x="1631950" y="3994150"/>
          <p14:tracePt t="63870" x="1595438" y="3948113"/>
          <p14:tracePt t="63877" x="1585913" y="3930650"/>
          <p14:tracePt t="63885" x="1568450" y="3903663"/>
          <p14:tracePt t="63895" x="1541463" y="3875088"/>
          <p14:tracePt t="63941" x="1541463" y="3857625"/>
          <p14:tracePt t="63949" x="1522413" y="3821113"/>
          <p14:tracePt t="63973" x="1504950" y="3803650"/>
          <p14:tracePt t="63981" x="1495425" y="3794125"/>
          <p14:tracePt t="63990" x="1485900" y="3784600"/>
          <p14:tracePt t="63998" x="1458913" y="3757613"/>
          <p14:tracePt t="64006" x="1449388" y="3748088"/>
          <p14:tracePt t="64014" x="1439863" y="3730625"/>
          <p14:tracePt t="64022" x="1431925" y="3721100"/>
          <p14:tracePt t="64030" x="1422400" y="3711575"/>
          <p14:tracePt t="64038" x="1412875" y="3702050"/>
          <p14:tracePt t="64046" x="1412875" y="3694113"/>
          <p14:tracePt t="64053" x="1412875" y="3684588"/>
          <p14:tracePt t="64062" x="1403350" y="3648075"/>
          <p14:tracePt t="64069" x="1395413" y="3638550"/>
          <p14:tracePt t="64078" x="1395413" y="3611563"/>
          <p14:tracePt t="64085" x="1376363" y="3556000"/>
          <p14:tracePt t="64094" x="1358900" y="3538538"/>
          <p14:tracePt t="64101" x="1358900" y="3519488"/>
          <p14:tracePt t="64110" x="1349375" y="3502025"/>
          <p14:tracePt t="64117" x="1339850" y="3492500"/>
          <p14:tracePt t="64125" x="1339850" y="3465513"/>
          <p14:tracePt t="64133" x="1339850" y="3446463"/>
          <p14:tracePt t="64141" x="1339850" y="3419475"/>
          <p14:tracePt t="64149" x="1322388" y="3402013"/>
          <p14:tracePt t="64157" x="1312863" y="3392488"/>
          <p14:tracePt t="64165" x="1312863" y="3382963"/>
          <p14:tracePt t="64174" x="1312863" y="3365500"/>
          <p14:tracePt t="64181" x="1312863" y="3355975"/>
          <p14:tracePt t="64287" x="1303338" y="3355975"/>
          <p14:tracePt t="64319" x="1303338" y="3365500"/>
          <p14:tracePt t="64329" x="1303338" y="3375025"/>
          <p14:tracePt t="64335" x="1339850" y="3392488"/>
          <p14:tracePt t="64346" x="1385888" y="3429000"/>
          <p14:tracePt t="64351" x="1412875" y="3438525"/>
          <p14:tracePt t="64359" x="1468438" y="3455988"/>
          <p14:tracePt t="64365" x="1522413" y="3492500"/>
          <p14:tracePt t="64375" x="1558925" y="3502025"/>
          <p14:tracePt t="64381" x="1595438" y="3511550"/>
          <p14:tracePt t="64525" x="1595438" y="3502025"/>
          <p14:tracePt t="64533" x="1595438" y="3492500"/>
          <p14:tracePt t="64541" x="1595438" y="3482975"/>
          <p14:tracePt t="64557" x="1595438" y="3465513"/>
          <p14:tracePt t="64565" x="1604963" y="3455988"/>
          <p14:tracePt t="64581" x="1604963" y="3446463"/>
          <p14:tracePt t="64589" x="1612900" y="3438525"/>
          <p14:tracePt t="64623" x="1622425" y="3429000"/>
          <p14:tracePt t="64766" x="1631950" y="3429000"/>
          <p14:tracePt t="64773" x="1631950" y="3446463"/>
          <p14:tracePt t="64781" x="1658938" y="3475038"/>
          <p14:tracePt t="64789" x="1704975" y="3502025"/>
          <p14:tracePt t="64798" x="1751013" y="3519488"/>
          <p14:tracePt t="64805" x="1795463" y="3538538"/>
          <p14:tracePt t="64815" x="1851025" y="3538538"/>
          <p14:tracePt t="64821" x="1887538" y="3538538"/>
          <p14:tracePt t="64830" x="1924050" y="3538538"/>
          <p14:tracePt t="64838" x="1941513" y="3538538"/>
          <p14:tracePt t="64847" x="1968500" y="3538538"/>
          <p14:tracePt t="64864" x="1987550" y="3538538"/>
          <p14:tracePt t="64870" x="2005013" y="3529013"/>
          <p14:tracePt t="64882" x="2014538" y="3529013"/>
          <p14:tracePt t="64900" x="2024063" y="3502025"/>
          <p14:tracePt t="64901" x="2051050" y="3482975"/>
          <p14:tracePt t="64910" x="2051050" y="3475038"/>
          <p14:tracePt t="64917" x="2070100" y="3455988"/>
          <p14:tracePt t="64925" x="2078038" y="3446463"/>
          <p14:tracePt t="64933" x="2097088" y="3419475"/>
          <p14:tracePt t="64941" x="2106613" y="3411538"/>
          <p14:tracePt t="64951" x="2114550" y="3402013"/>
          <p14:tracePt t="65046" x="2133600" y="3402013"/>
          <p14:tracePt t="65054" x="2170113" y="3419475"/>
          <p14:tracePt t="65063" x="2197100" y="3438525"/>
          <p14:tracePt t="65070" x="2233613" y="3455988"/>
          <p14:tracePt t="65080" x="2279650" y="3482975"/>
          <p14:tracePt t="65086" x="2397125" y="3529013"/>
          <p14:tracePt t="65102" x="2698750" y="3611563"/>
          <p14:tracePt t="65114" x="2917825" y="3721100"/>
          <p14:tracePt t="65119" x="3136900" y="3767138"/>
          <p14:tracePt t="65130" x="3327400" y="3811588"/>
          <p14:tracePt t="65134" x="3500438" y="3830638"/>
          <p14:tracePt t="65142" x="3673475" y="3848100"/>
          <p14:tracePt t="65151" x="3783013" y="3875088"/>
          <p14:tracePt t="65158" x="3856038" y="3875088"/>
          <p14:tracePt t="65166" x="3883025" y="3875088"/>
          <p14:tracePt t="65174" x="3919538" y="3875088"/>
          <p14:tracePt t="65351" x="3919538" y="3867150"/>
          <p14:tracePt t="65359" x="3919538" y="3848100"/>
          <p14:tracePt t="65367" x="3911600" y="3840163"/>
          <p14:tracePt t="65391" x="3902075" y="3830638"/>
          <p14:tracePt t="65400" x="3892550" y="3830638"/>
          <p14:tracePt t="65430" x="3883025" y="3821113"/>
          <p14:tracePt t="65438" x="3875088" y="3811588"/>
          <p14:tracePt t="65446" x="3856038" y="3784600"/>
          <p14:tracePt t="65454" x="3846513" y="3775075"/>
          <p14:tracePt t="65462" x="3819525" y="3748088"/>
          <p14:tracePt t="65470" x="3792538" y="3702050"/>
          <p14:tracePt t="65479" x="3783013" y="3684588"/>
          <p14:tracePt t="65486" x="3729038" y="3621088"/>
          <p14:tracePt t="65495" x="3719513" y="3602038"/>
          <p14:tracePt t="65502" x="3702050" y="3556000"/>
          <p14:tracePt t="65512" x="3683000" y="3529013"/>
          <p14:tracePt t="65517" x="3665538" y="3482975"/>
          <p14:tracePt t="65533" x="3665538" y="3455988"/>
          <p14:tracePt t="65541" x="3665538" y="3438525"/>
          <p14:tracePt t="65557" x="3665538" y="3429000"/>
          <p14:tracePt t="65647" x="3665538" y="3446463"/>
          <p14:tracePt t="65655" x="3665538" y="3475038"/>
          <p14:tracePt t="65662" x="3665538" y="3492500"/>
          <p14:tracePt t="65671" x="3683000" y="3548063"/>
          <p14:tracePt t="65681" x="3729038" y="3565525"/>
          <p14:tracePt t="65686" x="3756025" y="3602038"/>
          <p14:tracePt t="65699" x="3802063" y="3621088"/>
          <p14:tracePt t="65701" x="3865563" y="3665538"/>
          <p14:tracePt t="65710" x="3911600" y="3675063"/>
          <p14:tracePt t="65717" x="3929063" y="3684588"/>
          <p14:tracePt t="65725" x="3948113" y="3684588"/>
          <p14:tracePt t="65759" x="3965575" y="3684588"/>
          <p14:tracePt t="65766" x="3984625" y="3684588"/>
          <p14:tracePt t="65776" x="4011613" y="3675063"/>
          <p14:tracePt t="65783" x="4021138" y="3657600"/>
          <p14:tracePt t="65791" x="4057650" y="3592513"/>
          <p14:tracePt t="65803" x="4057650" y="3565525"/>
          <p14:tracePt t="65805" x="4075113" y="3548063"/>
          <p14:tracePt t="65816" x="4075113" y="3502025"/>
          <p14:tracePt t="65823" x="4084638" y="3492500"/>
          <p14:tracePt t="65832" x="4102100" y="3465513"/>
          <p14:tracePt t="65838" x="4111625" y="3465513"/>
          <p14:tracePt t="65974" x="4121150" y="3465513"/>
          <p14:tracePt t="65991" x="4129088" y="3482975"/>
          <p14:tracePt t="66031" x="4138613" y="3492500"/>
          <p14:tracePt t="66110" x="4148138" y="3492500"/>
          <p14:tracePt t="66367" x="4157663" y="3482975"/>
          <p14:tracePt t="66378" x="4165600" y="3482975"/>
          <p14:tracePt t="66385" x="4194175" y="3482975"/>
          <p14:tracePt t="66391" x="4257675" y="3575050"/>
          <p14:tracePt t="66400" x="4340225" y="3611563"/>
          <p14:tracePt t="66405" x="4448175" y="3657600"/>
          <p14:tracePt t="66414" x="4586288" y="3684588"/>
          <p14:tracePt t="66421" x="4730750" y="3730625"/>
          <p14:tracePt t="66429" x="4859338" y="3730625"/>
          <p14:tracePt t="66437" x="5022850" y="3730625"/>
          <p14:tracePt t="66445" x="5187950" y="3730625"/>
          <p14:tracePt t="66453" x="5278438" y="3730625"/>
          <p14:tracePt t="66461" x="5324475" y="3730625"/>
          <p14:tracePt t="66469" x="5387975" y="3711575"/>
          <p14:tracePt t="66477" x="5434013" y="3694113"/>
          <p14:tracePt t="66485" x="5461000" y="3657600"/>
          <p14:tracePt t="66494" x="5487988" y="3629025"/>
          <p14:tracePt t="66501" x="5497513" y="3602038"/>
          <p14:tracePt t="66510" x="5507038" y="3556000"/>
          <p14:tracePt t="66517" x="5507038" y="3548063"/>
          <p14:tracePt t="66526" x="5524500" y="3511550"/>
          <p14:tracePt t="66533" x="5524500" y="3502025"/>
          <p14:tracePt t="66541" x="5524500" y="3482975"/>
          <p14:tracePt t="66549" x="5524500" y="3465513"/>
          <p14:tracePt t="66557" x="5524500" y="3446463"/>
          <p14:tracePt t="66565" x="5524500" y="3438525"/>
          <p14:tracePt t="66573" x="5534025" y="3429000"/>
          <p14:tracePt t="66581" x="5534025" y="3419475"/>
          <p14:tracePt t="66589" x="5534025" y="3402013"/>
          <p14:tracePt t="66597" x="5534025" y="3392488"/>
          <p14:tracePt t="66605" x="5534025" y="3382963"/>
          <p14:tracePt t="66614" x="5534025" y="3375025"/>
          <p14:tracePt t="66725" x="5543550" y="3375025"/>
          <p14:tracePt t="66733" x="5570538" y="3411538"/>
          <p14:tracePt t="66741" x="5624513" y="3475038"/>
          <p14:tracePt t="66750" x="5680075" y="3519488"/>
          <p14:tracePt t="66758" x="5761038" y="3575050"/>
          <p14:tracePt t="66766" x="5834063" y="3602038"/>
          <p14:tracePt t="66774" x="5935663" y="3648075"/>
          <p14:tracePt t="66782" x="6026150" y="3657600"/>
          <p14:tracePt t="66790" x="6099175" y="3657600"/>
          <p14:tracePt t="66800" x="6162675" y="3657600"/>
          <p14:tracePt t="66805" x="6218238" y="3657600"/>
          <p14:tracePt t="66813" x="6254750" y="3657600"/>
          <p14:tracePt t="66821" x="6272213" y="3648075"/>
          <p14:tracePt t="66830" x="6299200" y="3629025"/>
          <p14:tracePt t="66837" x="6318250" y="3602038"/>
          <p14:tracePt t="66845" x="6326188" y="3592513"/>
          <p14:tracePt t="66853" x="6335713" y="3565525"/>
          <p14:tracePt t="66861" x="6335713" y="3548063"/>
          <p14:tracePt t="66869" x="6345238" y="3519488"/>
          <p14:tracePt t="66878" x="6345238" y="3511550"/>
          <p14:tracePt t="66895" x="6345238" y="3475038"/>
          <p14:tracePt t="67029" x="6345238" y="3482975"/>
          <p14:tracePt t="67037" x="6345238" y="3511550"/>
          <p14:tracePt t="67046" x="6326188" y="3529013"/>
          <p14:tracePt t="67053" x="6326188" y="3565525"/>
          <p14:tracePt t="67069" x="6326188" y="3592513"/>
          <p14:tracePt t="67077" x="6326188" y="3602038"/>
          <p14:tracePt t="67085" x="6326188" y="3611563"/>
          <p14:tracePt t="67110" x="6354763" y="3611563"/>
          <p14:tracePt t="67118" x="6372225" y="3611563"/>
          <p14:tracePt t="67130" x="6391275" y="3611563"/>
          <p14:tracePt t="67134" x="6427788" y="3592513"/>
          <p14:tracePt t="67143" x="6454775" y="3565525"/>
          <p14:tracePt t="67151" x="6454775" y="3556000"/>
          <p14:tracePt t="67158" x="6464300" y="3548063"/>
          <p14:tracePt t="67167" x="6472238" y="3511550"/>
          <p14:tracePt t="67174" x="6472238" y="3502025"/>
          <p14:tracePt t="67189" x="6472238" y="3475038"/>
          <p14:tracePt t="67199" x="6472238" y="3465513"/>
          <p14:tracePt t="67246" x="6481763" y="3455988"/>
          <p14:tracePt t="67351" x="6454775" y="3455988"/>
          <p14:tracePt t="67359" x="6391275" y="3492500"/>
          <p14:tracePt t="67367" x="6308725" y="3538538"/>
          <p14:tracePt t="67376" x="6181725" y="3565525"/>
          <p14:tracePt t="67382" x="6026150" y="3611563"/>
          <p14:tracePt t="67389" x="5826125" y="3638550"/>
          <p14:tracePt t="67398" x="5534025" y="3702050"/>
          <p14:tracePt t="67405" x="5178425" y="3738563"/>
          <p14:tracePt t="67414" x="4713288" y="3811588"/>
          <p14:tracePt t="67421" x="4248150" y="3875088"/>
          <p14:tracePt t="67429" x="3911600" y="3875088"/>
          <p14:tracePt t="67437" x="3536950" y="3867150"/>
          <p14:tracePt t="67445" x="3127375" y="3867150"/>
          <p14:tracePt t="67453" x="2925763" y="3867150"/>
          <p14:tracePt t="67461" x="2708275" y="3867150"/>
          <p14:tracePt t="67469" x="2479675" y="3867150"/>
          <p14:tracePt t="67478" x="2333625" y="3867150"/>
          <p14:tracePt t="67486" x="2206625" y="3867150"/>
          <p14:tracePt t="67494" x="2151063" y="3867150"/>
          <p14:tracePt t="67501" x="2106613" y="3867150"/>
          <p14:tracePt t="67510" x="2087563" y="3867150"/>
          <p14:tracePt t="67517" x="2078038" y="3867150"/>
          <p14:tracePt t="67525" x="2078038" y="3857625"/>
          <p14:tracePt t="67533" x="2070100" y="3848100"/>
          <p14:tracePt t="67542" x="2060575" y="3848100"/>
          <p14:tracePt t="67550" x="2024063" y="3848100"/>
          <p14:tracePt t="67558" x="1997075" y="3840163"/>
          <p14:tracePt t="67566" x="1924050" y="3821113"/>
          <p14:tracePt t="67574" x="1841500" y="3794125"/>
          <p14:tracePt t="67581" x="1758950" y="3767138"/>
          <p14:tracePt t="67589" x="1668463" y="3748088"/>
          <p14:tracePt t="67598" x="1558925" y="3711575"/>
          <p14:tracePt t="67605" x="1439863" y="3684588"/>
          <p14:tracePt t="67614" x="1349375" y="3657600"/>
          <p14:tracePt t="67621" x="1266825" y="3629025"/>
          <p14:tracePt t="67629" x="1203325" y="3584575"/>
          <p14:tracePt t="67637" x="1185863" y="3575050"/>
          <p14:tracePt t="67678" x="1185863" y="3556000"/>
          <p14:tracePt t="67687" x="1193800" y="3548063"/>
          <p14:tracePt t="67702" x="1203325" y="3548063"/>
          <p14:tracePt t="67712" x="1212850" y="3538538"/>
          <p14:tracePt t="67725" x="1230313" y="3538538"/>
          <p14:tracePt t="67733" x="1239838" y="3538538"/>
          <p14:tracePt t="67741" x="1249363" y="3538538"/>
          <p14:tracePt t="67765" x="1258888" y="3538538"/>
          <p14:tracePt t="67773" x="1276350" y="3538538"/>
          <p14:tracePt t="67782" x="1285875" y="3538538"/>
          <p14:tracePt t="67790" x="1293813" y="3548063"/>
          <p14:tracePt t="67800" x="1303338" y="3556000"/>
          <p14:tracePt t="67806" x="1312863" y="3556000"/>
          <p14:tracePt t="67822" x="1330325" y="3565525"/>
          <p14:tracePt t="67832" x="1339850" y="3575050"/>
          <p14:tracePt t="67920" x="1312863" y="3575050"/>
          <p14:tracePt t="67926" x="1266825" y="3575050"/>
          <p14:tracePt t="67934" x="1230313" y="3575050"/>
          <p14:tracePt t="67943" x="1212850" y="3575050"/>
          <p14:tracePt t="67951" x="1157288" y="3575050"/>
          <p14:tracePt t="67958" x="1112838" y="3575050"/>
          <p14:tracePt t="67966" x="1057275" y="3565525"/>
          <p14:tracePt t="67973" x="1003300" y="3565525"/>
          <p14:tracePt t="67981" x="939800" y="3548063"/>
          <p14:tracePt t="67989" x="911225" y="3529013"/>
          <p14:tracePt t="67997" x="893763" y="3519488"/>
          <p14:tracePt t="68005" x="857250" y="3502025"/>
          <p14:tracePt t="68037" x="857250" y="3492500"/>
          <p14:tracePt t="68045" x="857250" y="3482975"/>
          <p14:tracePt t="68053" x="857250" y="3465513"/>
          <p14:tracePt t="68077" x="857250" y="3438525"/>
          <p14:tracePt t="68087" x="857250" y="3419475"/>
          <p14:tracePt t="68094" x="857250" y="3392488"/>
          <p14:tracePt t="68101" x="866775" y="3365500"/>
          <p14:tracePt t="68111" x="874713" y="3328988"/>
          <p14:tracePt t="68118" x="893763" y="3292475"/>
          <p14:tracePt t="68126" x="911225" y="3255963"/>
          <p14:tracePt t="68133" x="947738" y="3209925"/>
          <p14:tracePt t="68142" x="957263" y="3192463"/>
          <p14:tracePt t="68150" x="974725" y="3173413"/>
          <p14:tracePt t="68158" x="1011238" y="3155950"/>
          <p14:tracePt t="68166" x="1057275" y="3119438"/>
          <p14:tracePt t="68173" x="1076325" y="3109913"/>
          <p14:tracePt t="68181" x="1103313" y="3100388"/>
          <p14:tracePt t="68189" x="1149350" y="3082925"/>
          <p14:tracePt t="68197" x="1176338" y="3073400"/>
          <p14:tracePt t="68206" x="1222375" y="3046413"/>
          <p14:tracePt t="68214" x="1293813" y="3046413"/>
          <p14:tracePt t="68222" x="1385888" y="3046413"/>
          <p14:tracePt t="68230" x="1476375" y="3046413"/>
          <p14:tracePt t="68237" x="1604963" y="3046413"/>
          <p14:tracePt t="68247" x="1677988" y="3046413"/>
          <p14:tracePt t="68255" x="1751013" y="3046413"/>
          <p14:tracePt t="68264" x="1878013" y="3046413"/>
          <p14:tracePt t="68271" x="1924050" y="3046413"/>
          <p14:tracePt t="68283" x="1978025" y="3046413"/>
          <p14:tracePt t="68286" x="2033588" y="3046413"/>
          <p14:tracePt t="68297" x="2051050" y="3046413"/>
          <p14:tracePt t="68302" x="2070100" y="3046413"/>
          <p14:tracePt t="68312" x="2087563" y="3046413"/>
          <p14:tracePt t="68373" x="2114550" y="3046413"/>
          <p14:tracePt t="68381" x="2151063" y="3082925"/>
          <p14:tracePt t="68389" x="2151063" y="3090863"/>
          <p14:tracePt t="68397" x="2179638" y="3119438"/>
          <p14:tracePt t="68405" x="2206625" y="3136900"/>
          <p14:tracePt t="68413" x="2233613" y="3163888"/>
          <p14:tracePt t="68422" x="2243138" y="3182938"/>
          <p14:tracePt t="68434" x="2260600" y="3228975"/>
          <p14:tracePt t="68438" x="2287588" y="3246438"/>
          <p14:tracePt t="68446" x="2287588" y="3255963"/>
          <p14:tracePt t="68454" x="2297113" y="3273425"/>
          <p14:tracePt t="68465" x="2297113" y="3282950"/>
          <p14:tracePt t="68469" x="2297113" y="3292475"/>
          <p14:tracePt t="68479" x="2297113" y="3302000"/>
          <p14:tracePt t="68485" x="2297113" y="3309938"/>
          <p14:tracePt t="68510" x="2297113" y="3319463"/>
          <p14:tracePt t="68517" x="2297113" y="3338513"/>
          <p14:tracePt t="68525" x="2297113" y="3355975"/>
          <p14:tracePt t="68533" x="2279650" y="3365500"/>
          <p14:tracePt t="68542" x="2251075" y="3382963"/>
          <p14:tracePt t="68550" x="2233613" y="3402013"/>
          <p14:tracePt t="68558" x="2197100" y="3429000"/>
          <p14:tracePt t="68566" x="2160588" y="3446463"/>
          <p14:tracePt t="68574" x="2114550" y="3465513"/>
          <p14:tracePt t="68581" x="2033588" y="3492500"/>
          <p14:tracePt t="68589" x="2005013" y="3502025"/>
          <p14:tracePt t="68597" x="1951038" y="3519488"/>
          <p14:tracePt t="68605" x="1931988" y="3529013"/>
          <p14:tracePt t="68613" x="1887538" y="3529013"/>
          <p14:tracePt t="68621" x="1851025" y="3529013"/>
          <p14:tracePt t="68629" x="1831975" y="3529013"/>
          <p14:tracePt t="68637" x="1787525" y="3538538"/>
          <p14:tracePt t="68645" x="1758950" y="3538538"/>
          <p14:tracePt t="68653" x="1751013" y="3538538"/>
          <p14:tracePt t="68661" x="1714500" y="3538538"/>
          <p14:tracePt t="68669" x="1695450" y="3538538"/>
          <p14:tracePt t="68678" x="1658938" y="3538538"/>
          <p14:tracePt t="68686" x="1612900" y="3538538"/>
          <p14:tracePt t="68696" x="1585913" y="3538538"/>
          <p14:tracePt t="68707" x="1485900" y="3511550"/>
          <p14:tracePt t="68713" x="1403350" y="3482975"/>
          <p14:tracePt t="68719" x="1312863" y="3475038"/>
          <p14:tracePt t="68726" x="1193800" y="3429000"/>
          <p14:tracePt t="68733" x="1139825" y="3419475"/>
          <p14:tracePt t="68741" x="1057275" y="3402013"/>
          <p14:tracePt t="68749" x="993775" y="3365500"/>
          <p14:tracePt t="68757" x="966788" y="3355975"/>
          <p14:tracePt t="68765" x="957263" y="3355975"/>
          <p14:tracePt t="68781" x="947738" y="3346450"/>
          <p14:tracePt t="68789" x="939800" y="3338513"/>
          <p14:tracePt t="68797" x="939800" y="3328988"/>
          <p14:tracePt t="68805" x="939800" y="3319463"/>
          <p14:tracePt t="68822" x="939800" y="3302000"/>
          <p14:tracePt t="68830" x="939800" y="3292475"/>
          <p14:tracePt t="68838" x="939800" y="3273425"/>
          <p14:tracePt t="68846" x="939800" y="3255963"/>
          <p14:tracePt t="68854" x="939800" y="3246438"/>
          <p14:tracePt t="68862" x="939800" y="3236913"/>
          <p14:tracePt t="68880" x="939800" y="3200400"/>
          <p14:tracePt t="68885" x="939800" y="3182938"/>
          <p14:tracePt t="68894" x="947738" y="3173413"/>
          <p14:tracePt t="68904" x="966788" y="3146425"/>
          <p14:tracePt t="68910" x="974725" y="3146425"/>
          <p14:tracePt t="68917" x="993775" y="3119438"/>
          <p14:tracePt t="68925" x="1011238" y="3100388"/>
          <p14:tracePt t="68933" x="1047750" y="3063875"/>
          <p14:tracePt t="68941" x="1066800" y="3054350"/>
          <p14:tracePt t="68949" x="1103313" y="3046413"/>
          <p14:tracePt t="68957" x="1166813" y="3036888"/>
          <p14:tracePt t="68965" x="1230313" y="3009900"/>
          <p14:tracePt t="68973" x="1303338" y="2990850"/>
          <p14:tracePt t="68981" x="1395413" y="2990850"/>
          <p14:tracePt t="68989" x="1504950" y="2990850"/>
          <p14:tracePt t="68997" x="1612900" y="2990850"/>
          <p14:tracePt t="69005" x="1704975" y="2990850"/>
          <p14:tracePt t="69013" x="1795463" y="2990850"/>
          <p14:tracePt t="69021" x="1878013" y="3000375"/>
          <p14:tracePt t="69029" x="1968500" y="3027363"/>
          <p14:tracePt t="69037" x="2014538" y="3036888"/>
          <p14:tracePt t="69046" x="2060575" y="3063875"/>
          <p14:tracePt t="69054" x="2114550" y="3073400"/>
          <p14:tracePt t="69061" x="2143125" y="3082925"/>
          <p14:tracePt t="69069" x="2170113" y="3090863"/>
          <p14:tracePt t="69077" x="2197100" y="3109913"/>
          <p14:tracePt t="69086" x="2214563" y="3119438"/>
          <p14:tracePt t="69096" x="2224088" y="3119438"/>
          <p14:tracePt t="69112" x="2233613" y="3119438"/>
          <p14:tracePt t="69143" x="2243138" y="3127375"/>
          <p14:tracePt t="69159" x="2251075" y="3136900"/>
          <p14:tracePt t="69166" x="2251075" y="3146425"/>
          <p14:tracePt t="69174" x="2251075" y="3155950"/>
          <p14:tracePt t="69182" x="2260600" y="3173413"/>
          <p14:tracePt t="69199" x="2260600" y="3200400"/>
          <p14:tracePt t="69206" x="2260600" y="3209925"/>
          <p14:tracePt t="69214" x="2260600" y="3236913"/>
          <p14:tracePt t="69222" x="2260600" y="3255963"/>
          <p14:tracePt t="69231" x="2260600" y="3282950"/>
          <p14:tracePt t="69239" x="2251075" y="3302000"/>
          <p14:tracePt t="69245" x="2206625" y="3338513"/>
          <p14:tracePt t="69254" x="2160588" y="3355975"/>
          <p14:tracePt t="69262" x="2124075" y="3375025"/>
          <p14:tracePt t="69270" x="2041525" y="3392488"/>
          <p14:tracePt t="69278" x="1968500" y="3411538"/>
          <p14:tracePt t="69285" x="1841500" y="3419475"/>
          <p14:tracePt t="69294" x="1758950" y="3438525"/>
          <p14:tracePt t="69301" x="1668463" y="3438525"/>
          <p14:tracePt t="69310" x="1568450" y="3475038"/>
          <p14:tracePt t="69318" x="1531938" y="3475038"/>
          <p14:tracePt t="69325" x="1476375" y="3475038"/>
          <p14:tracePt t="69334" x="1449388" y="3492500"/>
          <p14:tracePt t="69341" x="1376363" y="3502025"/>
          <p14:tracePt t="69349" x="1358900" y="3502025"/>
          <p14:tracePt t="69357" x="1312863" y="3502025"/>
          <p14:tracePt t="69366" x="1293813" y="3511550"/>
          <p14:tracePt t="69373" x="1285875" y="3519488"/>
          <p14:tracePt t="69382" x="1266825" y="3519488"/>
          <p14:tracePt t="69389" x="1249363" y="3519488"/>
          <p14:tracePt t="69397" x="1230313" y="3519488"/>
          <p14:tracePt t="69405" x="1222375" y="3519488"/>
          <p14:tracePt t="69413" x="1203325" y="3519488"/>
          <p14:tracePt t="69421" x="1166813" y="3519488"/>
          <p14:tracePt t="69429" x="1130300" y="3519488"/>
          <p14:tracePt t="69438" x="1103313" y="3519488"/>
          <p14:tracePt t="69446" x="1066800" y="3519488"/>
          <p14:tracePt t="69454" x="1030288" y="3492500"/>
          <p14:tracePt t="69461" x="984250" y="3465513"/>
          <p14:tracePt t="69470" x="957263" y="3438525"/>
          <p14:tracePt t="69477" x="920750" y="3411538"/>
          <p14:tracePt t="69485" x="903288" y="3392488"/>
          <p14:tracePt t="69493" x="874713" y="3355975"/>
          <p14:tracePt t="69501" x="857250" y="3338513"/>
          <p14:tracePt t="69510" x="847725" y="3309938"/>
          <p14:tracePt t="69517" x="838200" y="3302000"/>
          <p14:tracePt t="69527" x="838200" y="3282950"/>
          <p14:tracePt t="69535" x="838200" y="3273425"/>
          <p14:tracePt t="69541" x="830263" y="3255963"/>
          <p14:tracePt t="69550" x="820738" y="3236913"/>
          <p14:tracePt t="69565" x="820738" y="3219450"/>
          <p14:tracePt t="69573" x="820738" y="3192463"/>
          <p14:tracePt t="69583" x="820738" y="3182938"/>
          <p14:tracePt t="69590" x="820738" y="3155950"/>
          <p14:tracePt t="69598" x="820738" y="3136900"/>
          <p14:tracePt t="69606" x="820738" y="3109913"/>
          <p14:tracePt t="69614" x="820738" y="3090863"/>
          <p14:tracePt t="69622" x="830263" y="3073400"/>
          <p14:tracePt t="69631" x="857250" y="3036888"/>
          <p14:tracePt t="69638" x="884238" y="3017838"/>
          <p14:tracePt t="69645" x="920750" y="3000375"/>
          <p14:tracePt t="69654" x="966788" y="2973388"/>
          <p14:tracePt t="69662" x="1030288" y="2963863"/>
          <p14:tracePt t="69670" x="1103313" y="2963863"/>
          <p14:tracePt t="69678" x="1166813" y="2936875"/>
          <p14:tracePt t="69686" x="1276350" y="2936875"/>
          <p14:tracePt t="69695" x="1303338" y="2936875"/>
          <p14:tracePt t="69702" x="1412875" y="2936875"/>
          <p14:tracePt t="69711" x="1512888" y="2936875"/>
          <p14:tracePt t="69718" x="1604963" y="2936875"/>
          <p14:tracePt t="69728" x="1695450" y="2936875"/>
          <p14:tracePt t="69734" x="1751013" y="2936875"/>
          <p14:tracePt t="69742" x="1787525" y="2936875"/>
          <p14:tracePt t="69751" x="1841500" y="2936875"/>
          <p14:tracePt t="69758" x="1887538" y="2936875"/>
          <p14:tracePt t="69767" x="1895475" y="2946400"/>
          <p14:tracePt t="69774" x="1931988" y="2954338"/>
          <p14:tracePt t="69784" x="1951038" y="2973388"/>
          <p14:tracePt t="69790" x="1978025" y="3000375"/>
          <p14:tracePt t="69799" x="1987550" y="3000375"/>
          <p14:tracePt t="69806" x="2033588" y="3046413"/>
          <p14:tracePt t="69815" x="2060575" y="3073400"/>
          <p14:tracePt t="69822" x="2087563" y="3100388"/>
          <p14:tracePt t="69832" x="2106613" y="3127375"/>
          <p14:tracePt t="69838" x="2114550" y="3155950"/>
          <p14:tracePt t="69845" x="2114550" y="3173413"/>
          <p14:tracePt t="69854" x="2114550" y="3182938"/>
          <p14:tracePt t="69863" x="2114550" y="3209925"/>
          <p14:tracePt t="69870" x="2114550" y="3228975"/>
          <p14:tracePt t="69879" x="2114550" y="3236913"/>
          <p14:tracePt t="69897" x="2114550" y="3265488"/>
          <p14:tracePt t="69902" x="2114550" y="3273425"/>
          <p14:tracePt t="69912" x="2087563" y="3302000"/>
          <p14:tracePt t="69918" x="2078038" y="3309938"/>
          <p14:tracePt t="69928" x="2051050" y="3328988"/>
          <p14:tracePt t="69934" x="2033588" y="3346450"/>
          <p14:tracePt t="69942" x="2005013" y="3355975"/>
          <p14:tracePt t="69950" x="1941513" y="3382963"/>
          <p14:tracePt t="69957" x="1860550" y="3419475"/>
          <p14:tracePt t="69965" x="1804988" y="3438525"/>
          <p14:tracePt t="69973" x="1685925" y="3475038"/>
          <p14:tracePt t="69983" x="1595438" y="3475038"/>
          <p14:tracePt t="69990" x="1541463" y="3492500"/>
          <p14:tracePt t="69999" x="1476375" y="3502025"/>
          <p14:tracePt t="70007" x="1422400" y="3502025"/>
          <p14:tracePt t="70015" x="1376363" y="3502025"/>
          <p14:tracePt t="70021" x="1358900" y="3511550"/>
          <p14:tracePt t="70029" x="1322388" y="3511550"/>
          <p14:tracePt t="70037" x="1312863" y="3511550"/>
          <p14:tracePt t="70045" x="1285875" y="3511550"/>
          <p14:tracePt t="70061" x="1276350" y="3511550"/>
          <p14:tracePt t="70094" x="1266825" y="3511550"/>
          <p14:tracePt t="70271" x="1258888" y="3511550"/>
          <p14:tracePt t="70278" x="1239838" y="3511550"/>
          <p14:tracePt t="70287" x="1222375" y="3519488"/>
          <p14:tracePt t="70293" x="1203325" y="3529013"/>
          <p14:tracePt t="70301" x="1185863" y="3538538"/>
          <p14:tracePt t="70310" x="1139825" y="3548063"/>
          <p14:tracePt t="70317" x="1130300" y="3548063"/>
          <p14:tracePt t="70326" x="1103313" y="3548063"/>
          <p14:tracePt t="70342" x="1076325" y="3548063"/>
          <p14:tracePt t="70350" x="1066800" y="3548063"/>
          <p14:tracePt t="70358" x="1047750" y="3548063"/>
          <p14:tracePt t="70374" x="1030288" y="3548063"/>
          <p14:tracePt t="70382" x="1020763" y="3548063"/>
          <p14:tracePt t="70390" x="1003300" y="3548063"/>
          <p14:tracePt t="70398" x="993775" y="3529013"/>
          <p14:tracePt t="70408" x="993775" y="3502025"/>
          <p14:tracePt t="70413" x="974725" y="3482975"/>
          <p14:tracePt t="70422" x="974725" y="3455988"/>
          <p14:tracePt t="70429" x="974725" y="3419475"/>
          <p14:tracePt t="70437" x="974725" y="3411538"/>
          <p14:tracePt t="70445" x="974725" y="3392488"/>
          <p14:tracePt t="70453" x="974725" y="3382963"/>
          <p14:tracePt t="70470" x="974725" y="3365500"/>
          <p14:tracePt t="70478" x="974725" y="3355975"/>
          <p14:tracePt t="70591" x="984250" y="3355975"/>
          <p14:tracePt t="70597" x="993775" y="3382963"/>
          <p14:tracePt t="70608" x="1011238" y="3411538"/>
          <p14:tracePt t="70614" x="1030288" y="3446463"/>
          <p14:tracePt t="70622" x="1057275" y="3465513"/>
          <p14:tracePt t="70629" x="1084263" y="3492500"/>
          <p14:tracePt t="70637" x="1103313" y="3511550"/>
          <p14:tracePt t="70645" x="1120775" y="3529013"/>
          <p14:tracePt t="70653" x="1139825" y="3556000"/>
          <p14:tracePt t="70661" x="1176338" y="3565525"/>
          <p14:tracePt t="70669" x="1203325" y="3575050"/>
          <p14:tracePt t="70677" x="1222375" y="3584575"/>
          <p14:tracePt t="70685" x="1249363" y="3592513"/>
          <p14:tracePt t="70694" x="1285875" y="3592513"/>
          <p14:tracePt t="70701" x="1322388" y="3602038"/>
          <p14:tracePt t="70710" x="1366838" y="3602038"/>
          <p14:tracePt t="70717" x="1403350" y="3602038"/>
          <p14:tracePt t="70726" x="1422400" y="3602038"/>
          <p14:tracePt t="70733" x="1468438" y="3602038"/>
          <p14:tracePt t="70750" x="1495425" y="3602038"/>
          <p14:tracePt t="70758" x="1512888" y="3602038"/>
          <p14:tracePt t="70766" x="1522413" y="3592513"/>
          <p14:tracePt t="70774" x="1549400" y="3584575"/>
          <p14:tracePt t="70783" x="1558925" y="3584575"/>
          <p14:tracePt t="70789" x="1568450" y="3575050"/>
          <p14:tracePt t="70797" x="1595438" y="3575050"/>
          <p14:tracePt t="70805" x="1612900" y="3556000"/>
          <p14:tracePt t="71114" x="1641475" y="3556000"/>
          <p14:tracePt t="71119" x="1668463" y="3538538"/>
          <p14:tracePt t="71127" x="1685925" y="3529013"/>
          <p14:tracePt t="71134" x="1751013" y="3492500"/>
          <p14:tracePt t="71150" x="1795463" y="3482975"/>
          <p14:tracePt t="71158" x="1814513" y="3475038"/>
          <p14:tracePt t="71166" x="1851025" y="3446463"/>
          <p14:tracePt t="71182" x="1860550" y="3446463"/>
          <p14:tracePt t="71257" x="1878013" y="3446463"/>
          <p14:tracePt t="71263" x="1905000" y="3446463"/>
          <p14:tracePt t="71272" x="1951038" y="3446463"/>
          <p14:tracePt t="71280" x="1997075" y="3475038"/>
          <p14:tracePt t="71290" x="2078038" y="3511550"/>
          <p14:tracePt t="71293" x="2133600" y="3529013"/>
          <p14:tracePt t="71301" x="2197100" y="3565525"/>
          <p14:tracePt t="71310" x="2260600" y="3575050"/>
          <p14:tracePt t="71317" x="2287588" y="3575050"/>
          <p14:tracePt t="71333" x="2297113" y="3575050"/>
          <p14:tracePt t="71413" x="2306638" y="3584575"/>
          <p14:tracePt t="71421" x="2297113" y="3592513"/>
          <p14:tracePt t="71430" x="2251075" y="3602038"/>
          <p14:tracePt t="71438" x="2224088" y="3621088"/>
          <p14:tracePt t="71446" x="2187575" y="3629025"/>
          <p14:tracePt t="71455" x="2151063" y="3629025"/>
          <p14:tracePt t="71461" x="2114550" y="3665538"/>
          <p14:tracePt t="71469" x="2087563" y="3665538"/>
          <p14:tracePt t="71478" x="2060575" y="3675063"/>
          <p14:tracePt t="71487" x="2005013" y="3702050"/>
          <p14:tracePt t="71495" x="1951038" y="3730625"/>
          <p14:tracePt t="71502" x="1905000" y="3757613"/>
          <p14:tracePt t="71512" x="1841500" y="3794125"/>
          <p14:tracePt t="71518" x="1804988" y="3821113"/>
          <p14:tracePt t="71528" x="1731963" y="3867150"/>
          <p14:tracePt t="71534" x="1668463" y="3911600"/>
          <p14:tracePt t="71545" x="1622425" y="3940175"/>
          <p14:tracePt t="71550" x="1604963" y="3967163"/>
          <p14:tracePt t="71558" x="1576388" y="3984625"/>
          <p14:tracePt t="71566" x="1568450" y="3994150"/>
          <p14:tracePt t="71574" x="1549400" y="4003675"/>
          <p14:tracePt t="71590" x="1531938" y="4021138"/>
          <p14:tracePt t="71622" x="1522413" y="4030663"/>
          <p14:tracePt t="71638" x="1512888" y="4030663"/>
          <p14:tracePt t="71646" x="1504950" y="4049713"/>
          <p14:tracePt t="71655" x="1476375" y="4086225"/>
          <p14:tracePt t="71662" x="1458913" y="4103688"/>
          <p14:tracePt t="71670" x="1431925" y="4122738"/>
          <p14:tracePt t="71678" x="1412875" y="4130675"/>
          <p14:tracePt t="71687" x="1403350" y="4149725"/>
          <p14:tracePt t="71693" x="1376363" y="4186238"/>
          <p14:tracePt t="71701" x="1358900" y="4213225"/>
          <p14:tracePt t="71710" x="1322388" y="4240213"/>
          <p14:tracePt t="71717" x="1303338" y="4276725"/>
          <p14:tracePt t="71726" x="1266825" y="4303713"/>
          <p14:tracePt t="71733" x="1249363" y="4322763"/>
          <p14:tracePt t="71741" x="1230313" y="4368800"/>
          <p14:tracePt t="71749" x="1222375" y="4386263"/>
          <p14:tracePt t="71757" x="1222375" y="4405313"/>
          <p14:tracePt t="71765" x="1212850" y="4449763"/>
          <p14:tracePt t="71773" x="1212850" y="4468813"/>
          <p14:tracePt t="71782" x="1212850" y="4505325"/>
          <p14:tracePt t="71789" x="1212850" y="4522788"/>
          <p14:tracePt t="71797" x="1203325" y="4551363"/>
          <p14:tracePt t="71805" x="1193800" y="4568825"/>
          <p14:tracePt t="71813" x="1176338" y="4595813"/>
          <p14:tracePt t="71821" x="1157288" y="4614863"/>
          <p14:tracePt t="71829" x="1149350" y="4632325"/>
          <p14:tracePt t="71837" x="1120775" y="4660900"/>
          <p14:tracePt t="71845" x="1076325" y="4697413"/>
          <p14:tracePt t="71853" x="1057275" y="4714875"/>
          <p14:tracePt t="71862" x="1039813" y="4724400"/>
          <p14:tracePt t="71870" x="1020763" y="4732338"/>
          <p14:tracePt t="71878" x="974725" y="4760913"/>
          <p14:tracePt t="71885" x="957263" y="4768850"/>
          <p14:tracePt t="71896" x="911225" y="4768850"/>
          <p14:tracePt t="71902" x="884238" y="4778375"/>
          <p14:tracePt t="71914" x="857250" y="4787900"/>
          <p14:tracePt t="71918" x="820738" y="4787900"/>
          <p14:tracePt t="71929" x="811213" y="4787900"/>
          <p14:tracePt t="71935" x="774700" y="4805363"/>
          <p14:tracePt t="71951" x="765175" y="4805363"/>
          <p14:tracePt t="72015" x="757238" y="4805363"/>
          <p14:tracePt t="72023" x="738188" y="4814888"/>
          <p14:tracePt t="72031" x="728663" y="4824413"/>
          <p14:tracePt t="72039" x="720725" y="4824413"/>
          <p14:tracePt t="72046" x="701675" y="4833938"/>
          <p14:tracePt t="72054" x="684213" y="4841875"/>
          <p14:tracePt t="72062" x="665163" y="4860925"/>
          <p14:tracePt t="72070" x="655638" y="4860925"/>
          <p14:tracePt t="72077" x="647700" y="4870450"/>
          <p14:tracePt t="72351" x="647700" y="4878388"/>
          <p14:tracePt t="72389" x="647700" y="4887913"/>
          <p14:tracePt t="72495" x="655638" y="4887913"/>
          <p14:tracePt t="72567" x="674688" y="4887913"/>
          <p14:tracePt t="72783" x="692150" y="4897438"/>
          <p14:tracePt t="72839" x="720725" y="4897438"/>
          <p14:tracePt t="72847" x="728663" y="4897438"/>
          <p14:tracePt t="72855" x="738188" y="4897438"/>
          <p14:tracePt t="72864" x="757238" y="4897438"/>
          <p14:tracePt t="72871" x="784225" y="4887913"/>
          <p14:tracePt t="72884" x="801688" y="4887913"/>
          <p14:tracePt t="72886" x="820738" y="4878388"/>
          <p14:tracePt t="72894" x="866775" y="4870450"/>
          <p14:tracePt t="72910" x="874713" y="4870450"/>
          <p14:tracePt t="72918" x="893763" y="4860925"/>
          <p14:tracePt t="73161" x="893763" y="4841875"/>
          <p14:tracePt t="73167" x="920750" y="4814888"/>
          <p14:tracePt t="73175" x="966788" y="4778375"/>
          <p14:tracePt t="73183" x="984250" y="4760913"/>
          <p14:tracePt t="73191" x="1030288" y="4714875"/>
          <p14:tracePt t="73198" x="1057275" y="4668838"/>
          <p14:tracePt t="73206" x="1093788" y="4614863"/>
          <p14:tracePt t="73214" x="1103313" y="4578350"/>
          <p14:tracePt t="73221" x="1139825" y="4532313"/>
          <p14:tracePt t="73229" x="1149350" y="4495800"/>
          <p14:tracePt t="73239" x="1157288" y="4459288"/>
          <p14:tracePt t="73247" x="1157288" y="4449763"/>
          <p14:tracePt t="73254" x="1157288" y="4422775"/>
          <p14:tracePt t="73262" x="1157288" y="4376738"/>
          <p14:tracePt t="73270" x="1157288" y="4368800"/>
          <p14:tracePt t="73278" x="1157288" y="4349750"/>
          <p14:tracePt t="73286" x="1157288" y="4313238"/>
          <p14:tracePt t="73295" x="1157288" y="4286250"/>
          <p14:tracePt t="73302" x="1157288" y="4268788"/>
          <p14:tracePt t="73314" x="1157288" y="4240213"/>
          <p14:tracePt t="73317" x="1157288" y="4222750"/>
          <p14:tracePt t="73329" x="1157288" y="4213225"/>
          <p14:tracePt t="73334" x="1157288" y="4186238"/>
          <p14:tracePt t="73350" x="1157288" y="4159250"/>
          <p14:tracePt t="73359" x="1157288" y="4149725"/>
          <p14:tracePt t="73366" x="1149350" y="4122738"/>
          <p14:tracePt t="73377" x="1149350" y="4103688"/>
          <p14:tracePt t="73381" x="1149350" y="4086225"/>
          <p14:tracePt t="73391" x="1149350" y="4057650"/>
          <p14:tracePt t="73399" x="1149350" y="4040188"/>
          <p14:tracePt t="73407" x="1149350" y="4013200"/>
          <p14:tracePt t="73415" x="1149350" y="3994150"/>
          <p14:tracePt t="73423" x="1149350" y="3976688"/>
          <p14:tracePt t="73431" x="1149350" y="3948113"/>
          <p14:tracePt t="73439" x="1149350" y="3911600"/>
          <p14:tracePt t="73455" x="1149350" y="3903663"/>
          <p14:tracePt t="73463" x="1149350" y="3884613"/>
          <p14:tracePt t="73471" x="1149350" y="3875088"/>
          <p14:tracePt t="73480" x="1157288" y="3867150"/>
          <p14:tracePt t="73504" x="1166813" y="3857625"/>
          <p14:tracePt t="73526" x="1176338" y="3840163"/>
          <p14:tracePt t="73533" x="1193800" y="3830638"/>
          <p14:tracePt t="73541" x="1212850" y="3803650"/>
          <p14:tracePt t="73558" x="1230313" y="3784600"/>
          <p14:tracePt t="73565" x="1249363" y="3767138"/>
          <p14:tracePt t="73573" x="1266825" y="3721100"/>
          <p14:tracePt t="73581" x="1285875" y="3702050"/>
          <p14:tracePt t="73591" x="1293813" y="3665538"/>
          <p14:tracePt t="73597" x="1330325" y="3621088"/>
          <p14:tracePt t="73613" x="1330325" y="3592513"/>
          <p14:tracePt t="73621" x="1339850" y="3575050"/>
          <p14:tracePt t="73637" x="1339850" y="3556000"/>
          <p14:tracePt t="73783" x="1339850" y="3565525"/>
          <p14:tracePt t="73861" x="1349375" y="3575050"/>
          <p14:tracePt t="73869" x="1376363" y="3575050"/>
          <p14:tracePt t="73877" x="1412875" y="3575050"/>
          <p14:tracePt t="73886" x="1449388" y="3575050"/>
          <p14:tracePt t="73895" x="1476375" y="3575050"/>
          <p14:tracePt t="73901" x="1495425" y="3575050"/>
          <p14:tracePt t="73910" x="1522413" y="3575050"/>
          <p14:tracePt t="73927" x="1531938" y="3565525"/>
          <p14:tracePt t="73941" x="1541463" y="3565525"/>
          <p14:tracePt t="73975" x="1549400" y="3556000"/>
          <p14:tracePt t="74142" x="1568450" y="3556000"/>
          <p14:tracePt t="74150" x="1576388" y="3575050"/>
          <p14:tracePt t="74160" x="1585913" y="3584575"/>
          <p14:tracePt t="74166" x="1595438" y="3592513"/>
          <p14:tracePt t="74176" x="1612900" y="3602038"/>
          <p14:tracePt t="74195" x="1622425" y="3602038"/>
          <p14:tracePt t="74206" x="1641475" y="3602038"/>
          <p14:tracePt t="74247" x="1649413" y="3602038"/>
          <p14:tracePt t="74270" x="1658938" y="3602038"/>
          <p14:tracePt t="74278" x="1668463" y="3602038"/>
          <p14:tracePt t="74286" x="1685925" y="3592513"/>
          <p14:tracePt t="74302" x="1685925" y="3584575"/>
          <p14:tracePt t="74310" x="1695450" y="3584575"/>
          <p14:tracePt t="74326" x="1704975" y="3575050"/>
          <p14:tracePt t="74342" x="1704975" y="3565525"/>
          <p14:tracePt t="74357" x="1704975" y="3556000"/>
          <p14:tracePt t="74365" x="1722438" y="3538538"/>
          <p14:tracePt t="74407" x="1731963" y="3538538"/>
          <p14:tracePt t="74423" x="1741488" y="3538538"/>
          <p14:tracePt t="74431" x="1758950" y="3538538"/>
          <p14:tracePt t="74437" x="1768475" y="3538538"/>
          <p14:tracePt t="74445" x="1787525" y="3538538"/>
          <p14:tracePt t="74453" x="1824038" y="3538538"/>
          <p14:tracePt t="74461" x="1868488" y="3538538"/>
          <p14:tracePt t="74469" x="1905000" y="3538538"/>
          <p14:tracePt t="74477" x="1931988" y="3538538"/>
          <p14:tracePt t="74485" x="1978025" y="3538538"/>
          <p14:tracePt t="74493" x="1987550" y="3538538"/>
          <p14:tracePt t="74501" x="2014538" y="3538538"/>
          <p14:tracePt t="74541" x="2024063" y="3538538"/>
          <p14:tracePt t="74549" x="2024063" y="3511550"/>
          <p14:tracePt t="74557" x="2024063" y="3502025"/>
          <p14:tracePt t="74565" x="2024063" y="3465513"/>
          <p14:tracePt t="74581" x="2024063" y="3455988"/>
          <p14:tracePt t="75039" x="2024063" y="3465513"/>
          <p14:tracePt t="75048" x="2024063" y="3482975"/>
          <p14:tracePt t="75063" x="2024063" y="3492500"/>
          <p14:tracePt t="75071" x="2024063" y="3502025"/>
          <p14:tracePt t="75079" x="2024063" y="3511550"/>
          <p14:tracePt t="75095" x="2024063" y="3529013"/>
          <p14:tracePt t="75102" x="2024063" y="3538538"/>
          <p14:tracePt t="75110" x="2041525" y="3556000"/>
          <p14:tracePt t="75117" x="2078038" y="3592513"/>
          <p14:tracePt t="75126" x="2097088" y="3602038"/>
          <p14:tracePt t="75133" x="2114550" y="3611563"/>
          <p14:tracePt t="75141" x="2143125" y="3611563"/>
          <p14:tracePt t="75149" x="2170113" y="3638550"/>
          <p14:tracePt t="75157" x="2214563" y="3638550"/>
          <p14:tracePt t="75165" x="2251075" y="3648075"/>
          <p14:tracePt t="75173" x="2316163" y="3665538"/>
          <p14:tracePt t="75181" x="2379663" y="3684588"/>
          <p14:tracePt t="75189" x="2433638" y="3702050"/>
          <p14:tracePt t="75197" x="2479675" y="3711575"/>
          <p14:tracePt t="75205" x="2525713" y="3748088"/>
          <p14:tracePt t="75214" x="2570163" y="3757613"/>
          <p14:tracePt t="75221" x="2598738" y="3767138"/>
          <p14:tracePt t="75230" x="2625725" y="3767138"/>
          <p14:tracePt t="75239" x="2652713" y="3767138"/>
          <p14:tracePt t="75248" x="2689225" y="3775075"/>
          <p14:tracePt t="75254" x="2708275" y="3775075"/>
          <p14:tracePt t="75262" x="2716213" y="3775075"/>
          <p14:tracePt t="75270" x="2725738" y="3775075"/>
          <p14:tracePt t="75279" x="2735263" y="3775075"/>
          <p14:tracePt t="75287" x="2744788" y="3775075"/>
          <p14:tracePt t="75295" x="2752725" y="3775075"/>
          <p14:tracePt t="75303" x="2781300" y="3775075"/>
          <p14:tracePt t="75315" x="2798763" y="3775075"/>
          <p14:tracePt t="75317" x="2817813" y="3775075"/>
          <p14:tracePt t="75332" x="2844800" y="3757613"/>
          <p14:tracePt t="75333" x="2871788" y="3748088"/>
          <p14:tracePt t="75342" x="2898775" y="3730625"/>
          <p14:tracePt t="75349" x="2925763" y="3694113"/>
          <p14:tracePt t="75357" x="2944813" y="3684588"/>
          <p14:tracePt t="75365" x="2962275" y="3675063"/>
          <p14:tracePt t="75373" x="2998788" y="3648075"/>
          <p14:tracePt t="75381" x="3017838" y="3638550"/>
          <p14:tracePt t="75389" x="3035300" y="3629025"/>
          <p14:tracePt t="75397" x="3054350" y="3602038"/>
          <p14:tracePt t="75405" x="3071813" y="3592513"/>
          <p14:tracePt t="75414" x="3090863" y="3584575"/>
          <p14:tracePt t="75421" x="3117850" y="3575050"/>
          <p14:tracePt t="75430" x="3154363" y="3556000"/>
          <p14:tracePt t="75446" x="3171825" y="3548063"/>
          <p14:tracePt t="75453" x="3190875" y="3538538"/>
          <p14:tracePt t="75461" x="3200400" y="3538538"/>
          <p14:tracePt t="75469" x="3208338" y="3538538"/>
          <p14:tracePt t="75477" x="3217863" y="3538538"/>
          <p14:tracePt t="75485" x="3227388" y="3538538"/>
          <p14:tracePt t="75493" x="3244850" y="3529013"/>
          <p14:tracePt t="75525" x="3263900" y="3519488"/>
          <p14:tracePt t="75533" x="3273425" y="3511550"/>
          <p14:tracePt t="75541" x="3281363" y="3511550"/>
          <p14:tracePt t="75557" x="3300413" y="3502025"/>
          <p14:tracePt t="75574" x="3309938" y="3492500"/>
          <p14:tracePt t="75582" x="3317875" y="3482975"/>
          <p14:tracePt t="75590" x="3336925" y="3455988"/>
          <p14:tracePt t="75606" x="3346450" y="3438525"/>
          <p14:tracePt t="75616" x="3354388" y="3429000"/>
          <p14:tracePt t="75621" x="3354388" y="3402013"/>
          <p14:tracePt t="75645" x="3382963" y="3382963"/>
          <p14:tracePt t="75839" x="3382963" y="3375025"/>
          <p14:tracePt t="75847" x="3400425" y="3382963"/>
          <p14:tracePt t="75853" x="3446463" y="3402013"/>
          <p14:tracePt t="75879" x="3527425" y="3455988"/>
          <p14:tracePt t="75885" x="3556000" y="3475038"/>
          <p14:tracePt t="75893" x="3563938" y="3482975"/>
          <p14:tracePt t="75902" x="3573463" y="3482975"/>
          <p14:tracePt t="75969" x="3582988" y="3482975"/>
          <p14:tracePt t="76002" x="3592513" y="3482975"/>
          <p14:tracePt t="76007" x="3592513" y="3475038"/>
          <p14:tracePt t="76015" x="3592513" y="3465513"/>
          <p14:tracePt t="76031" x="3592513" y="3446463"/>
          <p14:tracePt t="76181" x="3592513" y="3438525"/>
          <p14:tracePt t="76189" x="3592513" y="3429000"/>
          <p14:tracePt t="76198" x="3600450" y="3419475"/>
          <p14:tracePt t="76306" x="3629025" y="3419475"/>
          <p14:tracePt t="76311" x="3673475" y="3419475"/>
          <p14:tracePt t="76319" x="3719513" y="3455988"/>
          <p14:tracePt t="76326" x="3756025" y="3475038"/>
          <p14:tracePt t="76333" x="3783013" y="3502025"/>
          <p14:tracePt t="76343" x="3792538" y="3502025"/>
          <p14:tracePt t="76349" x="3810000" y="3511550"/>
          <p14:tracePt t="76357" x="3810000" y="3519488"/>
          <p14:tracePt t="76365" x="3819525" y="3519488"/>
          <p14:tracePt t="76373" x="3829050" y="3529013"/>
          <p14:tracePt t="76437" x="3846513" y="3519488"/>
          <p14:tracePt t="76445" x="3856038" y="3502025"/>
          <p14:tracePt t="76453" x="3856038" y="3492500"/>
          <p14:tracePt t="76461" x="3856038" y="3455988"/>
          <p14:tracePt t="76469" x="3865563" y="3446463"/>
          <p14:tracePt t="76486" x="3865563" y="3429000"/>
          <p14:tracePt t="76615" x="3875088" y="3429000"/>
          <p14:tracePt t="76623" x="3902075" y="3438525"/>
          <p14:tracePt t="76629" x="3911600" y="3438525"/>
          <p14:tracePt t="76637" x="3929063" y="3455988"/>
          <p14:tracePt t="76661" x="3938588" y="3455988"/>
          <p14:tracePt t="76669" x="3948113" y="3455988"/>
          <p14:tracePt t="76677" x="3956050" y="3455988"/>
          <p14:tracePt t="76685" x="3992563" y="3455988"/>
          <p14:tracePt t="76693" x="4002088" y="3455988"/>
          <p14:tracePt t="76702" x="4021138" y="3455988"/>
          <p14:tracePt t="76710" x="4048125" y="3438525"/>
          <p14:tracePt t="76720" x="4057650" y="3438525"/>
          <p14:tracePt t="76726" x="4075113" y="3438525"/>
          <p14:tracePt t="76733" x="4075113" y="3429000"/>
          <p14:tracePt t="76750" x="4075113" y="3419475"/>
          <p14:tracePt t="76757" x="4084638" y="3411538"/>
          <p14:tracePt t="76941" x="4102100" y="3411538"/>
          <p14:tracePt t="76950" x="4111625" y="3411538"/>
          <p14:tracePt t="76957" x="4121150" y="3411538"/>
          <p14:tracePt t="76966" x="4148138" y="3411538"/>
          <p14:tracePt t="76974" x="4165600" y="3429000"/>
          <p14:tracePt t="76983" x="4175125" y="3438525"/>
          <p14:tracePt t="76989" x="4221163" y="3482975"/>
          <p14:tracePt t="76998" x="4257675" y="3492500"/>
          <p14:tracePt t="77005" x="4303713" y="3511550"/>
          <p14:tracePt t="77013" x="4357688" y="3519488"/>
          <p14:tracePt t="77021" x="4457700" y="3548063"/>
          <p14:tracePt t="77029" x="4513263" y="3575050"/>
          <p14:tracePt t="77037" x="4630738" y="3592513"/>
          <p14:tracePt t="77045" x="4703763" y="3602038"/>
          <p14:tracePt t="77053" x="4795838" y="3602038"/>
          <p14:tracePt t="77061" x="4886325" y="3602038"/>
          <p14:tracePt t="77069" x="4932363" y="3602038"/>
          <p14:tracePt t="77077" x="4986338" y="3602038"/>
          <p14:tracePt t="77085" x="5022850" y="3602038"/>
          <p14:tracePt t="77094" x="5041900" y="3602038"/>
          <p14:tracePt t="77101" x="5059363" y="3602038"/>
          <p14:tracePt t="77119" x="5068888" y="3602038"/>
          <p14:tracePt t="77129" x="5095875" y="3602038"/>
          <p14:tracePt t="77135" x="5114925" y="3602038"/>
          <p14:tracePt t="77151" x="5132388" y="3592513"/>
          <p14:tracePt t="77158" x="5141913" y="3592513"/>
          <p14:tracePt t="77175" x="5151438" y="3592513"/>
          <p14:tracePt t="77181" x="5159375" y="3592513"/>
          <p14:tracePt t="77189" x="5178425" y="3592513"/>
          <p14:tracePt t="77197" x="5195888" y="3592513"/>
          <p14:tracePt t="77205" x="5224463" y="3592513"/>
          <p14:tracePt t="77213" x="5241925" y="3592513"/>
          <p14:tracePt t="77221" x="5287963" y="3592513"/>
          <p14:tracePt t="77229" x="5324475" y="3592513"/>
          <p14:tracePt t="77237" x="5341938" y="3592513"/>
          <p14:tracePt t="77245" x="5397500" y="3592513"/>
          <p14:tracePt t="77253" x="5424488" y="3592513"/>
          <p14:tracePt t="77262" x="5487988" y="3584575"/>
          <p14:tracePt t="77279" x="5514975" y="3584575"/>
          <p14:tracePt t="77287" x="5551488" y="3575050"/>
          <p14:tracePt t="77295" x="5570538" y="3575050"/>
          <p14:tracePt t="77302" x="5580063" y="3575050"/>
          <p14:tracePt t="77312" x="5588000" y="3575050"/>
          <p14:tracePt t="77318" x="5607050" y="3575050"/>
          <p14:tracePt t="77329" x="5616575" y="3575050"/>
          <p14:tracePt t="77345" x="5624513" y="3575050"/>
          <p14:tracePt t="77374" x="5634038" y="3575050"/>
          <p14:tracePt t="77495" x="5643563" y="3565525"/>
          <p14:tracePt t="77785" x="5634038" y="3565525"/>
          <p14:tracePt t="77791" x="5624513" y="3565525"/>
          <p14:tracePt t="77801" x="5607050" y="3565525"/>
          <p14:tracePt t="77815" x="5580063" y="3565525"/>
          <p14:tracePt t="77831" x="5570538" y="3565525"/>
          <p14:tracePt t="77839" x="5551488" y="3584575"/>
          <p14:tracePt t="77854" x="5543550" y="3584575"/>
          <p14:tracePt t="77920" x="5534025" y="3584575"/>
          <p14:tracePt t="77928" x="5524500" y="3556000"/>
          <p14:tracePt t="77934" x="5514975" y="3538538"/>
          <p14:tracePt t="77943" x="5514975" y="3529013"/>
          <p14:tracePt t="77950" x="5514975" y="3502025"/>
          <p14:tracePt t="77958" x="5507038" y="3482975"/>
          <p14:tracePt t="77966" x="5507038" y="3465513"/>
          <p14:tracePt t="78079" x="5534025" y="3455988"/>
          <p14:tracePt t="78087" x="5570538" y="3455988"/>
          <p14:tracePt t="78094" x="5597525" y="3455988"/>
          <p14:tracePt t="78103" x="5634038" y="3465513"/>
          <p14:tracePt t="78109" x="5688013" y="3475038"/>
          <p14:tracePt t="78117" x="5707063" y="3475038"/>
          <p14:tracePt t="78126" x="5753100" y="3502025"/>
          <p14:tracePt t="78133" x="5780088" y="3502025"/>
          <p14:tracePt t="78142" x="5789613" y="3502025"/>
          <p14:tracePt t="78149" x="5797550" y="3511550"/>
          <p14:tracePt t="78165" x="5834063" y="3511550"/>
          <p14:tracePt t="78173" x="5843588" y="3511550"/>
          <p14:tracePt t="78189" x="5870575" y="3502025"/>
          <p14:tracePt t="78197" x="5889625" y="3492500"/>
          <p14:tracePt t="78205" x="5926138" y="3482975"/>
          <p14:tracePt t="78213" x="5943600" y="3475038"/>
          <p14:tracePt t="78221" x="5953125" y="3465513"/>
          <p14:tracePt t="78229" x="5962650" y="3446463"/>
          <p14:tracePt t="78237" x="5972175" y="3438525"/>
          <p14:tracePt t="78246" x="5989638" y="3419475"/>
          <p14:tracePt t="78262" x="5989638" y="3411538"/>
          <p14:tracePt t="78270" x="5999163" y="3402013"/>
          <p14:tracePt t="78279" x="6007100" y="3402013"/>
          <p14:tracePt t="78406" x="6026150" y="3429000"/>
          <p14:tracePt t="78414" x="6053138" y="3475038"/>
          <p14:tracePt t="78422" x="6072188" y="3492500"/>
          <p14:tracePt t="78431" x="6089650" y="3511550"/>
          <p14:tracePt t="78439" x="6108700" y="3529013"/>
          <p14:tracePt t="78495" x="6116638" y="3529013"/>
          <p14:tracePt t="78506" x="6126163" y="3511550"/>
          <p14:tracePt t="78509" x="6126163" y="3482975"/>
          <p14:tracePt t="78517" x="6126163" y="3465513"/>
          <p14:tracePt t="78526" x="6126163" y="3438525"/>
          <p14:tracePt t="78533" x="6126163" y="3419475"/>
          <p14:tracePt t="78542" x="6126163" y="3402013"/>
          <p14:tracePt t="78551" x="6135688" y="3392488"/>
          <p14:tracePt t="78575" x="6145213" y="3375025"/>
          <p14:tracePt t="78656" x="6181725" y="3375025"/>
          <p14:tracePt t="78661" x="6262688" y="3429000"/>
          <p14:tracePt t="78669" x="6326188" y="3465513"/>
          <p14:tracePt t="78677" x="6408738" y="3502025"/>
          <p14:tracePt t="78685" x="6491288" y="3548063"/>
          <p14:tracePt t="78694" x="6591300" y="3602038"/>
          <p14:tracePt t="78701" x="6673850" y="3638550"/>
          <p14:tracePt t="78710" x="6773863" y="3702050"/>
          <p14:tracePt t="78717" x="6800850" y="3711575"/>
          <p14:tracePt t="78726" x="6856413" y="3730625"/>
          <p14:tracePt t="78733" x="6873875" y="3738563"/>
          <p14:tracePt t="78742" x="6892925" y="3748088"/>
          <p14:tracePt t="78817" x="6900863" y="3748088"/>
          <p14:tracePt t="78965" x="6910388" y="3757613"/>
          <p14:tracePt t="79134" x="6910388" y="3748088"/>
          <p14:tracePt t="79143" x="6919913" y="3730625"/>
          <p14:tracePt t="79149" x="6937375" y="3721100"/>
          <p14:tracePt t="79157" x="6946900" y="3711575"/>
          <p14:tracePt t="79165" x="6964363" y="3694113"/>
          <p14:tracePt t="79173" x="6992938" y="3684588"/>
          <p14:tracePt t="79181" x="7010400" y="3665538"/>
          <p14:tracePt t="79189" x="7073900" y="3648075"/>
          <p14:tracePt t="79197" x="7110413" y="3638550"/>
          <p14:tracePt t="79205" x="7175500" y="3611563"/>
          <p14:tracePt t="79213" x="7239000" y="3584575"/>
          <p14:tracePt t="79221" x="7302500" y="3556000"/>
          <p14:tracePt t="79229" x="7366000" y="3519488"/>
          <p14:tracePt t="79237" x="7392988" y="3511550"/>
          <p14:tracePt t="79246" x="7421563" y="3502025"/>
          <p14:tracePt t="79254" x="7458075" y="3492500"/>
          <p14:tracePt t="79261" x="7475538" y="3475038"/>
          <p14:tracePt t="79269" x="7485063" y="3475038"/>
          <p14:tracePt t="79277" x="7494588" y="3475038"/>
          <p14:tracePt t="79647" x="7502525" y="3465513"/>
          <p14:tracePt t="79654" x="7502525" y="3438525"/>
          <p14:tracePt t="79661" x="7485063" y="3411538"/>
          <p14:tracePt t="79669" x="7402513" y="3365500"/>
          <p14:tracePt t="79677" x="7319963" y="3338513"/>
          <p14:tracePt t="79685" x="7219950" y="3282950"/>
          <p14:tracePt t="79694" x="7129463" y="3228975"/>
          <p14:tracePt t="79701" x="7046913" y="3200400"/>
          <p14:tracePt t="79709" x="6964363" y="3163888"/>
          <p14:tracePt t="79717" x="6883400" y="3119438"/>
          <p14:tracePt t="79729" x="6819900" y="3082925"/>
          <p14:tracePt t="79733" x="6773863" y="3054350"/>
          <p14:tracePt t="79742" x="6710363" y="3009900"/>
          <p14:tracePt t="79749" x="6681788" y="2973388"/>
          <p14:tracePt t="79760" x="6645275" y="2954338"/>
          <p14:tracePt t="79765" x="6618288" y="2927350"/>
          <p14:tracePt t="79773" x="6600825" y="2900363"/>
          <p14:tracePt t="79781" x="6591300" y="2900363"/>
          <p14:tracePt t="79790" x="6564313" y="2873375"/>
          <p14:tracePt t="79799" x="6554788" y="2863850"/>
          <p14:tracePt t="79807" x="6545263" y="2844800"/>
          <p14:tracePt t="79816" x="6537325" y="2827338"/>
          <p14:tracePt t="79823" x="6518275" y="2808288"/>
          <p14:tracePt t="79830" x="6500813" y="2781300"/>
          <p14:tracePt t="79837" x="6481763" y="2771775"/>
          <p14:tracePt t="79845" x="6464300" y="2763838"/>
          <p14:tracePt t="79853" x="6427788" y="2735263"/>
          <p14:tracePt t="79861" x="6408738" y="2727325"/>
          <p14:tracePt t="79869" x="6399213" y="2727325"/>
          <p14:tracePt t="79877" x="6381750" y="2717800"/>
          <p14:tracePt t="79885" x="6362700" y="2717800"/>
          <p14:tracePt t="79965" x="6335713" y="2708275"/>
          <p14:tracePt t="79974" x="6299200" y="2690813"/>
          <p14:tracePt t="79982" x="6272213" y="2681288"/>
          <p14:tracePt t="79990" x="6218238" y="2654300"/>
          <p14:tracePt t="79998" x="6181725" y="2635250"/>
          <p14:tracePt t="80006" x="6153150" y="2625725"/>
          <p14:tracePt t="80014" x="6126163" y="2617788"/>
          <p14:tracePt t="80022" x="6116638" y="2617788"/>
          <p14:tracePt t="80030" x="6108700" y="2608263"/>
          <p14:tracePt t="80046" x="6080125" y="2598738"/>
          <p14:tracePt t="80069" x="6072188" y="2589213"/>
          <p14:tracePt t="80086" x="6062663" y="2581275"/>
          <p14:tracePt t="80102" x="6062663" y="2571750"/>
          <p14:tracePt t="80117" x="6053138" y="2571750"/>
          <p14:tracePt t="80127" x="6043613" y="2571750"/>
          <p14:tracePt t="80133" x="6026150" y="2562225"/>
          <p14:tracePt t="80149" x="5999163" y="2562225"/>
          <p14:tracePt t="80160" x="5980113" y="2544763"/>
          <p14:tracePt t="80193" x="5943600" y="2535238"/>
          <p14:tracePt t="80200" x="5935663" y="2525713"/>
          <p14:tracePt t="80207" x="5916613" y="2517775"/>
          <p14:tracePt t="80214" x="5907088" y="2517775"/>
          <p14:tracePt t="80222" x="5889625" y="2498725"/>
          <p14:tracePt t="80229" x="5853113" y="2489200"/>
          <p14:tracePt t="80237" x="5826125" y="2481263"/>
          <p14:tracePt t="80245" x="5807075" y="2481263"/>
          <p14:tracePt t="80253" x="5797550" y="2471738"/>
          <p14:tracePt t="80390" x="5780088" y="2452688"/>
          <p14:tracePt t="80397" x="5743575" y="2425700"/>
          <p14:tracePt t="80406" x="5724525" y="2408238"/>
          <p14:tracePt t="80413" x="5697538" y="2371725"/>
          <p14:tracePt t="80421" x="5643563" y="2335213"/>
          <p14:tracePt t="80429" x="5597525" y="2316163"/>
          <p14:tracePt t="80437" x="5551488" y="2279650"/>
          <p14:tracePt t="80446" x="5507038" y="2243138"/>
          <p14:tracePt t="80454" x="5478463" y="2225675"/>
          <p14:tracePt t="80463" x="5441950" y="2216150"/>
          <p14:tracePt t="80471" x="5424488" y="2206625"/>
          <p14:tracePt t="80478" x="5405438" y="2189163"/>
          <p14:tracePt t="80495" x="5397500" y="2179638"/>
          <p14:tracePt t="80718" x="5387975" y="2189163"/>
          <p14:tracePt t="80726" x="5387975" y="2225675"/>
          <p14:tracePt t="80734" x="5387975" y="2243138"/>
          <p14:tracePt t="80744" x="5387975" y="2270125"/>
          <p14:tracePt t="80749" x="5387975" y="2289175"/>
          <p14:tracePt t="80759" x="5387975" y="2306638"/>
          <p14:tracePt t="80765" x="5387975" y="2316163"/>
          <p14:tracePt t="80774" x="5387975" y="2325688"/>
          <p14:tracePt t="80781" x="5397500" y="2335213"/>
          <p14:tracePt t="80925" x="5387975" y="2335213"/>
          <p14:tracePt t="80942" x="5378450" y="2335213"/>
          <p14:tracePt t="80949" x="5351463" y="2316163"/>
          <p14:tracePt t="80957" x="5334000" y="2298700"/>
          <p14:tracePt t="80965" x="5324475" y="2270125"/>
          <p14:tracePt t="81167" x="5334000" y="2262188"/>
          <p14:tracePt t="81175" x="5424488" y="2316163"/>
          <p14:tracePt t="81182" x="5561013" y="2389188"/>
          <p14:tracePt t="81189" x="5707063" y="2481263"/>
          <p14:tracePt t="81198" x="5889625" y="2589213"/>
          <p14:tracePt t="81205" x="6043613" y="2681288"/>
          <p14:tracePt t="81213" x="6208713" y="2763838"/>
          <p14:tracePt t="81221" x="6381750" y="2854325"/>
          <p14:tracePt t="81231" x="6500813" y="2927350"/>
          <p14:tracePt t="81238" x="6591300" y="3027363"/>
          <p14:tracePt t="81246" x="6691313" y="3136900"/>
          <p14:tracePt t="81255" x="6727825" y="3182938"/>
          <p14:tracePt t="81262" x="6791325" y="3246438"/>
          <p14:tracePt t="81270" x="6846888" y="3346450"/>
          <p14:tracePt t="81279" x="6900863" y="3411538"/>
          <p14:tracePt t="81286" x="6973888" y="3502025"/>
          <p14:tracePt t="81294" x="7046913" y="3584575"/>
          <p14:tracePt t="81302" x="7092950" y="3629025"/>
          <p14:tracePt t="81311" x="7138988" y="3684588"/>
          <p14:tracePt t="81318" x="7202488" y="3721100"/>
          <p14:tracePt t="81327" x="7229475" y="3738563"/>
          <p14:tracePt t="81455" x="7175500" y="3711575"/>
          <p14:tracePt t="81462" x="7073900" y="3684588"/>
          <p14:tracePt t="81471" x="6946900" y="3648075"/>
          <p14:tracePt t="81480" x="6810375" y="3602038"/>
          <p14:tracePt t="81487" x="6664325" y="3556000"/>
          <p14:tracePt t="81495" x="6491288" y="3529013"/>
          <p14:tracePt t="81502" x="6345238" y="3465513"/>
          <p14:tracePt t="81511" x="6226175" y="3411538"/>
          <p14:tracePt t="81518" x="6126163" y="3319463"/>
          <p14:tracePt t="81527" x="6026150" y="3228975"/>
          <p14:tracePt t="81534" x="5972175" y="3136900"/>
          <p14:tracePt t="81544" x="5926138" y="3036888"/>
          <p14:tracePt t="81550" x="5899150" y="2973388"/>
          <p14:tracePt t="81563" x="5862638" y="2844800"/>
          <p14:tracePt t="81565" x="5843588" y="2763838"/>
          <p14:tracePt t="81573" x="5816600" y="2654300"/>
          <p14:tracePt t="81581" x="5770563" y="2554288"/>
          <p14:tracePt t="81589" x="5716588" y="2471738"/>
          <p14:tracePt t="81597" x="5697538" y="2389188"/>
          <p14:tracePt t="81605" x="5653088" y="2306638"/>
          <p14:tracePt t="81613" x="5624513" y="2252663"/>
          <p14:tracePt t="81621" x="5588000" y="2197100"/>
          <p14:tracePt t="81630" x="5570538" y="2160588"/>
          <p14:tracePt t="81637" x="5534025" y="2106613"/>
          <p14:tracePt t="81646" x="5514975" y="2089150"/>
          <p14:tracePt t="81653" x="5478463" y="2060575"/>
          <p14:tracePt t="81662" x="5478463" y="2052638"/>
          <p14:tracePt t="81775" x="5524500" y="2052638"/>
          <p14:tracePt t="81783" x="5624513" y="2079625"/>
          <p14:tracePt t="81791" x="5780088" y="2160588"/>
          <p14:tracePt t="81800" x="5907088" y="2206625"/>
          <p14:tracePt t="81807" x="6062663" y="2262188"/>
          <p14:tracePt t="81817" x="6235700" y="2379663"/>
          <p14:tracePt t="81823" x="6354763" y="2435225"/>
          <p14:tracePt t="81833" x="6491288" y="2544763"/>
          <p14:tracePt t="81838" x="6610350" y="2625725"/>
          <p14:tracePt t="81847" x="6727825" y="2735263"/>
          <p14:tracePt t="81854" x="6864350" y="2854325"/>
          <p14:tracePt t="81864" x="6964363" y="2946400"/>
          <p14:tracePt t="81876" x="7046913" y="3000375"/>
          <p14:tracePt t="81878" x="7119938" y="3063875"/>
          <p14:tracePt t="81885" x="7165975" y="3119438"/>
          <p14:tracePt t="81894" x="7192963" y="3136900"/>
          <p14:tracePt t="81901" x="7202488" y="3146425"/>
          <p14:tracePt t="82038" x="7146925" y="3109913"/>
          <p14:tracePt t="82048" x="7065963" y="3036888"/>
          <p14:tracePt t="82053" x="6983413" y="2982913"/>
          <p14:tracePt t="82062" x="6883400" y="2946400"/>
          <p14:tracePt t="82069" x="6783388" y="2873375"/>
          <p14:tracePt t="82078" x="6673850" y="2817813"/>
          <p14:tracePt t="82085" x="6591300" y="2763838"/>
          <p14:tracePt t="82094" x="6508750" y="2708275"/>
          <p14:tracePt t="82101" x="6418263" y="2635250"/>
          <p14:tracePt t="82109" x="6372225" y="2581275"/>
          <p14:tracePt t="82117" x="6335713" y="2517775"/>
          <p14:tracePt t="82125" x="6308725" y="2425700"/>
          <p14:tracePt t="82133" x="6299200" y="2398713"/>
          <p14:tracePt t="82142" x="6262688" y="2335213"/>
          <p14:tracePt t="82149" x="6254750" y="2306638"/>
          <p14:tracePt t="82158" x="6245225" y="2279650"/>
          <p14:tracePt t="82166" x="6218238" y="2252663"/>
          <p14:tracePt t="82245" x="6262688" y="2252663"/>
          <p14:tracePt t="82253" x="6408738" y="2316163"/>
          <p14:tracePt t="82261" x="6581775" y="2408238"/>
          <p14:tracePt t="82269" x="6754813" y="2489200"/>
          <p14:tracePt t="82277" x="6983413" y="2625725"/>
          <p14:tracePt t="82285" x="7138988" y="2717800"/>
          <p14:tracePt t="82295" x="7319963" y="2854325"/>
          <p14:tracePt t="82301" x="7439025" y="2946400"/>
          <p14:tracePt t="82310" x="7575550" y="3063875"/>
          <p14:tracePt t="82318" x="7675563" y="3163888"/>
          <p14:tracePt t="82328" x="7777163" y="3255963"/>
          <p14:tracePt t="82334" x="7831138" y="3319463"/>
          <p14:tracePt t="82344" x="7885113" y="3382963"/>
          <p14:tracePt t="82350" x="7921625" y="3438525"/>
          <p14:tracePt t="82366" x="7931150" y="3438525"/>
          <p14:tracePt t="82374" x="7940675" y="3446463"/>
          <p14:tracePt t="82503" x="7940675" y="3438525"/>
          <p14:tracePt t="82510" x="7913688" y="3411538"/>
          <p14:tracePt t="82520" x="7840663" y="3402013"/>
          <p14:tracePt t="82525" x="7758113" y="3346450"/>
          <p14:tracePt t="82533" x="7602538" y="3302000"/>
          <p14:tracePt t="82542" x="7512050" y="3255963"/>
          <p14:tracePt t="82549" x="7356475" y="3192463"/>
          <p14:tracePt t="82558" x="7202488" y="3119438"/>
          <p14:tracePt t="82565" x="7092950" y="3063875"/>
          <p14:tracePt t="82573" x="6973888" y="3017838"/>
          <p14:tracePt t="82581" x="6873875" y="2973388"/>
          <p14:tracePt t="82589" x="6783388" y="2917825"/>
          <p14:tracePt t="82597" x="6681788" y="2890838"/>
          <p14:tracePt t="82606" x="6637338" y="2844800"/>
          <p14:tracePt t="82613" x="6581775" y="2808288"/>
          <p14:tracePt t="82623" x="6554788" y="2800350"/>
          <p14:tracePt t="82637" x="6537325" y="2781300"/>
          <p14:tracePt t="82639" x="6508750" y="2781300"/>
          <p14:tracePt t="82651" x="6464300" y="2744788"/>
          <p14:tracePt t="82653" x="6454775" y="2735263"/>
          <p14:tracePt t="82661" x="6435725" y="2727325"/>
          <p14:tracePt t="82669" x="6391275" y="2690813"/>
          <p14:tracePt t="82677" x="6345238" y="2681288"/>
          <p14:tracePt t="82685" x="6308725" y="2671763"/>
          <p14:tracePt t="82693" x="6262688" y="2635250"/>
          <p14:tracePt t="82701" x="6226175" y="2617788"/>
          <p14:tracePt t="82710" x="6199188" y="2598738"/>
          <p14:tracePt t="82717" x="6172200" y="2581275"/>
          <p14:tracePt t="82726" x="6135688" y="2554288"/>
          <p14:tracePt t="82735" x="6126163" y="2544763"/>
          <p14:tracePt t="82742" x="6116638" y="2535238"/>
          <p14:tracePt t="82749" x="6116638" y="2525713"/>
          <p14:tracePt t="82757" x="6116638" y="2508250"/>
          <p14:tracePt t="82871" x="6116638" y="2517775"/>
          <p14:tracePt t="82878" x="6135688" y="2525713"/>
          <p14:tracePt t="82896" x="6291263" y="2562225"/>
          <p14:tracePt t="82905" x="6381750" y="2589213"/>
          <p14:tracePt t="82911" x="6481763" y="2625725"/>
          <p14:tracePt t="82919" x="6610350" y="2654300"/>
          <p14:tracePt t="82925" x="6754813" y="2708275"/>
          <p14:tracePt t="82933" x="6856413" y="2735263"/>
          <p14:tracePt t="82942" x="7000875" y="2781300"/>
          <p14:tracePt t="82950" x="7138988" y="2808288"/>
          <p14:tracePt t="82961" x="7283450" y="2890838"/>
          <p14:tracePt t="82968" x="7439025" y="2946400"/>
          <p14:tracePt t="82975" x="7575550" y="3009900"/>
          <p14:tracePt t="82982" x="7685088" y="3063875"/>
          <p14:tracePt t="82990" x="7785100" y="3109913"/>
          <p14:tracePt t="82998" x="7850188" y="3163888"/>
          <p14:tracePt t="83006" x="7867650" y="3173413"/>
          <p14:tracePt t="83014" x="7904163" y="3182938"/>
          <p14:tracePt t="83022" x="7904163" y="3192463"/>
          <p14:tracePt t="83038" x="7913688" y="3192463"/>
          <p14:tracePt t="83054" x="7913688" y="3200400"/>
          <p14:tracePt t="83069" x="7913688" y="3219450"/>
          <p14:tracePt t="83078" x="7913688" y="3228975"/>
          <p14:tracePt t="83086" x="7913688" y="3236913"/>
          <p14:tracePt t="83093" x="7913688" y="3246438"/>
          <p14:tracePt t="83109" x="7913688" y="3273425"/>
          <p14:tracePt t="83117" x="7913688" y="3282950"/>
          <p14:tracePt t="83126" x="7913688" y="3302000"/>
          <p14:tracePt t="83134" x="7921625" y="3319463"/>
          <p14:tracePt t="83146" x="7921625" y="3328988"/>
          <p14:tracePt t="83153" x="7921625" y="3346450"/>
          <p14:tracePt t="83161" x="7921625" y="3355975"/>
          <p14:tracePt t="83169" x="7921625" y="3365500"/>
          <p14:tracePt t="83269" x="7931150" y="3382963"/>
          <p14:tracePt t="83277" x="7967663" y="3411538"/>
          <p14:tracePt t="83285" x="7986713" y="3419475"/>
          <p14:tracePt t="83293" x="8004175" y="3429000"/>
          <p14:tracePt t="83301" x="8023225" y="3446463"/>
          <p14:tracePt t="83310" x="8040688" y="3465513"/>
          <p14:tracePt t="83326" x="8050213" y="3465513"/>
          <p14:tracePt t="83477" x="8059738" y="3475038"/>
          <p14:tracePt t="83486" x="8059738" y="3482975"/>
          <p14:tracePt t="83494" x="8050213" y="3502025"/>
          <p14:tracePt t="83502" x="8031163" y="3502025"/>
          <p14:tracePt t="83511" x="8013700" y="3502025"/>
          <p14:tracePt t="83517" x="7994650" y="3502025"/>
          <p14:tracePt t="83526" x="7986713" y="3502025"/>
          <p14:tracePt t="83533" x="7967663" y="3502025"/>
          <p14:tracePt t="83549" x="7967663" y="3511550"/>
          <p14:tracePt t="83759" x="7950200" y="3511550"/>
          <p14:tracePt t="83767" x="7913688" y="3519488"/>
          <p14:tracePt t="83775" x="7894638" y="3538538"/>
          <p14:tracePt t="83785" x="7877175" y="3548063"/>
          <p14:tracePt t="83791" x="7858125" y="3565525"/>
          <p14:tracePt t="83801" x="7840663" y="3584575"/>
          <p14:tracePt t="83807" x="7821613" y="3592513"/>
          <p14:tracePt t="83815" x="7813675" y="3602038"/>
          <p14:tracePt t="83821" x="7804150" y="3611563"/>
          <p14:tracePt t="83845" x="7785100" y="3629025"/>
          <p14:tracePt t="83983" x="7777163" y="3638550"/>
          <p14:tracePt t="84054" x="7777163" y="3648075"/>
          <p14:tracePt t="84062" x="7777163" y="3675063"/>
          <p14:tracePt t="84070" x="7777163" y="3711575"/>
          <p14:tracePt t="84078" x="7777163" y="3738563"/>
          <p14:tracePt t="84086" x="7777163" y="3794125"/>
          <p14:tracePt t="84094" x="7785100" y="3857625"/>
          <p14:tracePt t="84102" x="7813675" y="3940175"/>
          <p14:tracePt t="84111" x="7840663" y="3984625"/>
          <p14:tracePt t="84118" x="7850188" y="4076700"/>
          <p14:tracePt t="84127" x="7867650" y="4149725"/>
          <p14:tracePt t="84134" x="7877175" y="4213225"/>
          <p14:tracePt t="84145" x="7877175" y="4249738"/>
          <p14:tracePt t="84151" x="7894638" y="4286250"/>
          <p14:tracePt t="84167" x="7894638" y="4322763"/>
          <p14:tracePt t="84173" x="7894638" y="4332288"/>
          <p14:tracePt t="88373" x="6737350" y="3657600"/>
          <p14:tracePt t="88381" x="6710363" y="3657600"/>
          <p14:tracePt t="88390" x="6681788" y="3648075"/>
          <p14:tracePt t="88398" x="6627813" y="3648075"/>
          <p14:tracePt t="88406" x="6573838" y="3648075"/>
          <p14:tracePt t="88414" x="6500813" y="3648075"/>
          <p14:tracePt t="88422" x="6399213" y="3648075"/>
          <p14:tracePt t="88430" x="6308725" y="3648075"/>
          <p14:tracePt t="88437" x="6254750" y="3648075"/>
          <p14:tracePt t="88445" x="6218238" y="3648075"/>
          <p14:tracePt t="88453" x="6145213" y="3648075"/>
          <p14:tracePt t="88461" x="6035675" y="3648075"/>
          <p14:tracePt t="88469" x="5962650" y="3648075"/>
          <p14:tracePt t="88477" x="5889625" y="3648075"/>
          <p14:tracePt t="88485" x="5816600" y="3648075"/>
          <p14:tracePt t="88493" x="5716588" y="3629025"/>
          <p14:tracePt t="88501" x="5643563" y="3602038"/>
          <p14:tracePt t="88509" x="5561013" y="3592513"/>
          <p14:tracePt t="88517" x="5451475" y="3575050"/>
          <p14:tracePt t="88527" x="5324475" y="3565525"/>
          <p14:tracePt t="88535" x="5205413" y="3538538"/>
          <p14:tracePt t="88544" x="5059363" y="3519488"/>
          <p14:tracePt t="88550" x="4913313" y="3502025"/>
          <p14:tracePt t="88560" x="4767263" y="3492500"/>
          <p14:tracePt t="88567" x="4586288" y="3446463"/>
          <p14:tracePt t="88577" x="4440238" y="3429000"/>
          <p14:tracePt t="88582" x="4294188" y="3411538"/>
          <p14:tracePt t="88590" x="4138613" y="3382963"/>
          <p14:tracePt t="88598" x="4011613" y="3375025"/>
          <p14:tracePt t="88606" x="3883025" y="3355975"/>
          <p14:tracePt t="88614" x="3756025" y="3346450"/>
          <p14:tracePt t="88622" x="3673475" y="3328988"/>
          <p14:tracePt t="88630" x="3582988" y="3302000"/>
          <p14:tracePt t="88638" x="3509963" y="3302000"/>
          <p14:tracePt t="88646" x="3446463" y="3292475"/>
          <p14:tracePt t="88653" x="3427413" y="3282950"/>
          <p14:tracePt t="88667" x="3346450" y="3255963"/>
          <p14:tracePt t="88670" x="3290888" y="3255963"/>
          <p14:tracePt t="88682" x="3227388" y="3246438"/>
          <p14:tracePt t="88685" x="3171825" y="3246438"/>
          <p14:tracePt t="88693" x="3090863" y="3228975"/>
          <p14:tracePt t="88701" x="3017838" y="3219450"/>
          <p14:tracePt t="88709" x="2944813" y="3219450"/>
          <p14:tracePt t="88717" x="2844800" y="3192463"/>
          <p14:tracePt t="88725" x="2752725" y="3173413"/>
          <p14:tracePt t="88733" x="2679700" y="3163888"/>
          <p14:tracePt t="88741" x="2562225" y="3155950"/>
          <p14:tracePt t="88750" x="2470150" y="3109913"/>
          <p14:tracePt t="88758" x="2352675" y="3082925"/>
          <p14:tracePt t="88765" x="2306638" y="3054350"/>
          <p14:tracePt t="88774" x="2214563" y="3027363"/>
          <p14:tracePt t="88781" x="2114550" y="2990850"/>
          <p14:tracePt t="88789" x="2041525" y="2973388"/>
          <p14:tracePt t="88797" x="1960563" y="2963863"/>
          <p14:tracePt t="88806" x="1924050" y="2954338"/>
          <p14:tracePt t="88813" x="1860550" y="2927350"/>
          <p14:tracePt t="88822" x="1841500" y="2917825"/>
          <p14:tracePt t="88829" x="1814513" y="2917825"/>
          <p14:tracePt t="88838" x="1795463" y="2917825"/>
          <p14:tracePt t="88846" x="1758950" y="2917825"/>
          <p14:tracePt t="88877" x="1741488" y="2917825"/>
          <p14:tracePt t="88885" x="1722438" y="2917825"/>
          <p14:tracePt t="88893" x="1714500" y="2917825"/>
          <p14:tracePt t="88901" x="1695450" y="2917825"/>
          <p14:tracePt t="88909" x="1685925" y="2927350"/>
          <p14:tracePt t="89295" x="1704975" y="2917825"/>
          <p14:tracePt t="89303" x="1731963" y="2900363"/>
          <p14:tracePt t="89311" x="1751013" y="2863850"/>
          <p14:tracePt t="89319" x="1787525" y="2844800"/>
          <p14:tracePt t="89331" x="1814513" y="2817813"/>
          <p14:tracePt t="89334" x="1831975" y="2790825"/>
          <p14:tracePt t="89344" x="1878013" y="2763838"/>
          <p14:tracePt t="89354" x="1924050" y="2735263"/>
          <p14:tracePt t="89361" x="1968500" y="2698750"/>
          <p14:tracePt t="89370" x="1987550" y="2690813"/>
          <p14:tracePt t="89374" x="2033588" y="2681288"/>
          <p14:tracePt t="89381" x="2106613" y="2671763"/>
          <p14:tracePt t="89389" x="2170113" y="2644775"/>
          <p14:tracePt t="89397" x="2243138" y="2635250"/>
          <p14:tracePt t="89405" x="2352675" y="2635250"/>
          <p14:tracePt t="89413" x="2452688" y="2635250"/>
          <p14:tracePt t="89422" x="2598738" y="2635250"/>
          <p14:tracePt t="89429" x="2716213" y="2635250"/>
          <p14:tracePt t="89437" x="2862263" y="2635250"/>
          <p14:tracePt t="89445" x="3063875" y="2635250"/>
          <p14:tracePt t="89453" x="3244850" y="2635250"/>
          <p14:tracePt t="89461" x="3446463" y="2635250"/>
          <p14:tracePt t="89469" x="3629025" y="2635250"/>
          <p14:tracePt t="89479" x="3846513" y="2635250"/>
          <p14:tracePt t="89487" x="4029075" y="2635250"/>
          <p14:tracePt t="89496" x="4211638" y="2635250"/>
          <p14:tracePt t="89503" x="4340225" y="2635250"/>
          <p14:tracePt t="89512" x="4467225" y="2635250"/>
          <p14:tracePt t="89519" x="4594225" y="2635250"/>
          <p14:tracePt t="89531" x="4703763" y="2635250"/>
          <p14:tracePt t="89534" x="4776788" y="2635250"/>
          <p14:tracePt t="89544" x="4849813" y="2635250"/>
          <p14:tracePt t="89552" x="4922838" y="2635250"/>
          <p14:tracePt t="89561" x="4978400" y="2635250"/>
          <p14:tracePt t="89569" x="5032375" y="2635250"/>
          <p14:tracePt t="89578" x="5095875" y="2635250"/>
          <p14:tracePt t="89584" x="5132388" y="2635250"/>
          <p14:tracePt t="89591" x="5205413" y="2662238"/>
          <p14:tracePt t="89600" x="5251450" y="2671763"/>
          <p14:tracePt t="89606" x="5305425" y="2681288"/>
          <p14:tracePt t="89614" x="5351463" y="2717800"/>
          <p14:tracePt t="89622" x="5397500" y="2727325"/>
          <p14:tracePt t="89630" x="5424488" y="2735263"/>
          <p14:tracePt t="89638" x="5470525" y="2771775"/>
          <p14:tracePt t="89646" x="5514975" y="2781300"/>
          <p14:tracePt t="89654" x="5561013" y="2817813"/>
          <p14:tracePt t="89662" x="5588000" y="2827338"/>
          <p14:tracePt t="89669" x="5653088" y="2854325"/>
          <p14:tracePt t="89677" x="5680075" y="2873375"/>
          <p14:tracePt t="89685" x="5707063" y="2890838"/>
          <p14:tracePt t="89693" x="5734050" y="2900363"/>
          <p14:tracePt t="89701" x="5761038" y="2917825"/>
          <p14:tracePt t="89709" x="5780088" y="2946400"/>
          <p14:tracePt t="89717" x="5797550" y="2954338"/>
          <p14:tracePt t="89726" x="5834063" y="2982913"/>
          <p14:tracePt t="89733" x="5834063" y="2990850"/>
          <p14:tracePt t="89741" x="5862638" y="3017838"/>
          <p14:tracePt t="89749" x="5870575" y="3027363"/>
          <p14:tracePt t="89758" x="5880100" y="3036888"/>
          <p14:tracePt t="89765" x="5889625" y="3036888"/>
          <p14:tracePt t="90047" x="5899150" y="3046413"/>
          <p14:tracePt t="90058" x="5899150" y="3054350"/>
          <p14:tracePt t="90061" x="5899150" y="3073400"/>
          <p14:tracePt t="90071" x="5899150" y="3090863"/>
          <p14:tracePt t="90087" x="5899150" y="3109913"/>
          <p14:tracePt t="90103" x="5899150" y="3127375"/>
          <p14:tracePt t="90112" x="5899150" y="3136900"/>
          <p14:tracePt t="90119" x="5889625" y="3146425"/>
          <p14:tracePt t="90127" x="5880100" y="3146425"/>
          <p14:tracePt t="90158" x="5880100" y="3155950"/>
          <p14:tracePt t="90173" x="5880100" y="3173413"/>
          <p14:tracePt t="90197" x="5880100" y="3192463"/>
          <p14:tracePt t="90272" x="5889625" y="3209925"/>
          <p14:tracePt t="90327" x="5935663" y="3219450"/>
          <p14:tracePt t="90405" x="5943600" y="3228975"/>
          <p14:tracePt t="90789" x="5943600" y="3236913"/>
          <p14:tracePt t="90797" x="5943600" y="3246438"/>
          <p14:tracePt t="90806" x="5943600" y="3273425"/>
          <p14:tracePt t="90822" x="5943600" y="3282950"/>
          <p14:tracePt t="90830" x="5943600" y="3302000"/>
          <p14:tracePt t="90838" x="5926138" y="3309938"/>
          <p14:tracePt t="91479" x="5926138" y="3328988"/>
          <p14:tracePt t="91487" x="5926138" y="3355975"/>
          <p14:tracePt t="91495" x="5899150" y="3382963"/>
          <p14:tracePt t="91503" x="5880100" y="3392488"/>
          <p14:tracePt t="91509" x="5853113" y="3411538"/>
          <p14:tracePt t="91517" x="5826125" y="3429000"/>
          <p14:tracePt t="91526" x="5816600" y="3438525"/>
          <p14:tracePt t="91533" x="5780088" y="3455988"/>
          <p14:tracePt t="91541" x="5770563" y="3465513"/>
          <p14:tracePt t="91549" x="5743575" y="3475038"/>
          <p14:tracePt t="91559" x="5734050" y="3482975"/>
          <p14:tracePt t="91565" x="5707063" y="3502025"/>
          <p14:tracePt t="91575" x="5697538" y="3511550"/>
          <p14:tracePt t="91581" x="5688013" y="3511550"/>
          <p14:tracePt t="91589" x="5661025" y="3519488"/>
          <p14:tracePt t="91605" x="5643563" y="3538538"/>
          <p14:tracePt t="91622" x="5634038" y="3548063"/>
          <p14:tracePt t="91630" x="5624513" y="3556000"/>
          <p14:tracePt t="92511" x="5607050" y="3556000"/>
          <p14:tracePt t="92519" x="5597525" y="3565525"/>
          <p14:tracePt t="92525" x="5597525" y="3575050"/>
          <p14:tracePt t="92533" x="5588000" y="3584575"/>
          <p14:tracePt t="93239" x="5588000" y="3592513"/>
          <p14:tracePt t="93247" x="5570538" y="3621088"/>
          <p14:tracePt t="93255" x="5551488" y="3638550"/>
          <p14:tracePt t="93265" x="5543550" y="3648075"/>
          <p14:tracePt t="93271" x="5524500" y="3648075"/>
          <p14:tracePt t="93286" x="5507038" y="3657600"/>
          <p14:tracePt t="93294" x="5497513" y="3665538"/>
          <p14:tracePt t="93302" x="5478463" y="3675063"/>
          <p14:tracePt t="93310" x="5470525" y="3684588"/>
          <p14:tracePt t="93318" x="5461000" y="3694113"/>
          <p14:tracePt t="93325" x="5434013" y="3711575"/>
          <p14:tracePt t="93334" x="5434013" y="3721100"/>
          <p14:tracePt t="93342" x="5405438" y="3730625"/>
          <p14:tracePt t="93350" x="5397500" y="3730625"/>
          <p14:tracePt t="93359" x="5387975" y="3730625"/>
          <p14:tracePt t="93366" x="5378450" y="3730625"/>
          <p14:tracePt t="93377" x="5360988" y="3730625"/>
          <p14:tracePt t="93381" x="5341938" y="3757613"/>
          <p14:tracePt t="93397" x="5324475" y="3767138"/>
          <p14:tracePt t="93421" x="5314950" y="3767138"/>
          <p14:tracePt t="93429" x="5305425" y="3767138"/>
          <p14:tracePt t="93439" x="5297488" y="3775075"/>
          <p14:tracePt t="93445" x="5287963" y="3775075"/>
          <p14:tracePt t="93453" x="5251450" y="3811588"/>
          <p14:tracePt t="93469" x="5232400" y="3821113"/>
          <p14:tracePt t="93478" x="5205413" y="3821113"/>
          <p14:tracePt t="93485" x="5195888" y="3830638"/>
          <p14:tracePt t="93494" x="5178425" y="3830638"/>
          <p14:tracePt t="93502" x="5168900" y="3830638"/>
          <p14:tracePt t="93511" x="5168900" y="3840163"/>
          <p14:tracePt t="93518" x="5159375" y="3848100"/>
          <p14:tracePt t="93526" x="5141913" y="3857625"/>
          <p14:tracePt t="93550" x="5132388" y="3867150"/>
          <p14:tracePt t="93558" x="5122863" y="3875088"/>
          <p14:tracePt t="93581" x="5114925" y="3894138"/>
          <p14:tracePt t="93671" x="5095875" y="3911600"/>
          <p14:tracePt t="93685" x="5086350" y="3930650"/>
          <p14:tracePt t="93701" x="5078413" y="3940175"/>
          <p14:tracePt t="93709" x="5078413" y="3948113"/>
          <p14:tracePt t="93717" x="5068888" y="3957638"/>
          <p14:tracePt t="93725" x="5068888" y="3967163"/>
          <p14:tracePt t="93733" x="5059363" y="3984625"/>
          <p14:tracePt t="93741" x="5049838" y="3994150"/>
          <p14:tracePt t="93749" x="5049838" y="4003675"/>
          <p14:tracePt t="93758" x="5049838" y="4021138"/>
          <p14:tracePt t="93774" x="5049838" y="4049713"/>
          <p14:tracePt t="93781" x="5032375" y="4076700"/>
          <p14:tracePt t="93789" x="5032375" y="4086225"/>
          <p14:tracePt t="93797" x="5032375" y="4113213"/>
          <p14:tracePt t="93806" x="5032375" y="4159250"/>
          <p14:tracePt t="93813" x="5032375" y="4195763"/>
          <p14:tracePt t="93821" x="5032375" y="4249738"/>
          <p14:tracePt t="93829" x="5032375" y="4322763"/>
          <p14:tracePt t="93837" x="5032375" y="4368800"/>
          <p14:tracePt t="93845" x="5032375" y="4395788"/>
          <p14:tracePt t="93854" x="5032375" y="4432300"/>
          <p14:tracePt t="93864" x="5032375" y="4468813"/>
          <p14:tracePt t="93869" x="5032375" y="4486275"/>
          <p14:tracePt t="93895" x="5041900" y="4486275"/>
          <p14:tracePt t="93975" x="5041900" y="4514850"/>
          <p14:tracePt t="93983" x="5041900" y="4532313"/>
          <p14:tracePt t="93989" x="5041900" y="4559300"/>
          <p14:tracePt t="93997" x="5041900" y="4578350"/>
          <p14:tracePt t="94005" x="5041900" y="4624388"/>
          <p14:tracePt t="94013" x="5041900" y="4660900"/>
          <p14:tracePt t="94021" x="5041900" y="4697413"/>
          <p14:tracePt t="94029" x="5041900" y="4724400"/>
          <p14:tracePt t="94037" x="5041900" y="4760913"/>
          <p14:tracePt t="94045" x="5041900" y="4778375"/>
          <p14:tracePt t="94053" x="5041900" y="4824413"/>
          <p14:tracePt t="94062" x="5041900" y="4851400"/>
          <p14:tracePt t="94071" x="5041900" y="4878388"/>
          <p14:tracePt t="94082" x="5041900" y="4906963"/>
          <p14:tracePt t="94086" x="5041900" y="4933950"/>
          <p14:tracePt t="94097" x="5049838" y="4970463"/>
          <p14:tracePt t="94102" x="5049838" y="4979988"/>
          <p14:tracePt t="94110" x="5049838" y="4987925"/>
          <p14:tracePt t="94118" x="5049838" y="4997450"/>
          <p14:tracePt t="94127" x="5049838" y="5006975"/>
          <p14:tracePt t="94143" x="5049838" y="5016500"/>
          <p14:tracePt t="94150" x="5049838" y="5033963"/>
          <p14:tracePt t="94166" x="5049838" y="5043488"/>
          <p14:tracePt t="94182" x="5049838" y="5053013"/>
          <p14:tracePt t="94190" x="5049838" y="5070475"/>
          <p14:tracePt t="94200" x="5049838" y="5080000"/>
          <p14:tracePt t="94213" x="5049838" y="5097463"/>
          <p14:tracePt t="94221" x="5049838" y="5116513"/>
          <p14:tracePt t="94229" x="5049838" y="5126038"/>
          <p14:tracePt t="94245" x="5049838" y="5133975"/>
          <p14:tracePt t="94253" x="5049838" y="5153025"/>
          <p14:tracePt t="94270" x="5049838" y="5160963"/>
          <p14:tracePt t="94293" x="5049838" y="5170488"/>
          <p14:tracePt t="94447" x="5049838" y="5207000"/>
          <p14:tracePt t="94455" x="5049838" y="5216525"/>
          <p14:tracePt t="94471" x="5049838" y="5233988"/>
          <p14:tracePt t="94483" x="5049838" y="5253038"/>
          <p14:tracePt t="94485" x="5059363" y="5262563"/>
          <p14:tracePt t="94493" x="5059363" y="5289550"/>
          <p14:tracePt t="94501" x="5059363" y="5299075"/>
          <p14:tracePt t="94510" x="5059363" y="5326063"/>
          <p14:tracePt t="94525" x="5059363" y="5335588"/>
          <p14:tracePt t="94565" x="5059363" y="5343525"/>
          <p14:tracePt t="94607" x="5059363" y="5362575"/>
          <p14:tracePt t="94631" x="5059363" y="5372100"/>
          <p14:tracePt t="94647" x="5059363" y="5380038"/>
          <p14:tracePt t="94671" x="5059363" y="5389563"/>
          <p14:tracePt t="94918" x="5059363" y="5399088"/>
          <p14:tracePt t="94928" x="5059363" y="5408613"/>
          <p14:tracePt t="94975" x="5059363" y="5416550"/>
          <p14:tracePt t="94983" x="5059363" y="5426075"/>
          <p14:tracePt t="94991" x="5049838" y="5435600"/>
          <p14:tracePt t="94999" x="5041900" y="5435600"/>
          <p14:tracePt t="95007" x="5014913" y="5445125"/>
          <p14:tracePt t="95015" x="5005388" y="5453063"/>
          <p14:tracePt t="95023" x="4986338" y="5453063"/>
          <p14:tracePt t="95031" x="4968875" y="5453063"/>
          <p14:tracePt t="95038" x="4949825" y="5462588"/>
          <p14:tracePt t="95046" x="4932363" y="5462588"/>
          <p14:tracePt t="95054" x="4913313" y="5462588"/>
          <p14:tracePt t="95062" x="4886325" y="5462588"/>
          <p14:tracePt t="95070" x="4868863" y="5462588"/>
          <p14:tracePt t="95078" x="4840288" y="5462588"/>
          <p14:tracePt t="95086" x="4822825" y="5462588"/>
          <p14:tracePt t="95094" x="4786313" y="5462588"/>
          <p14:tracePt t="95102" x="4749800" y="5462588"/>
          <p14:tracePt t="95112" x="4722813" y="5462588"/>
          <p14:tracePt t="95118" x="4695825" y="5462588"/>
          <p14:tracePt t="95126" x="4667250" y="5462588"/>
          <p14:tracePt t="95134" x="4649788" y="5462588"/>
          <p14:tracePt t="95145" x="4630738" y="5462588"/>
          <p14:tracePt t="95150" x="4622800" y="5462588"/>
          <p14:tracePt t="95159" x="4594225" y="5462588"/>
          <p14:tracePt t="95166" x="4586288" y="5462588"/>
          <p14:tracePt t="95190" x="4567238" y="5462588"/>
          <p14:tracePt t="95206" x="4557713" y="5462588"/>
          <p14:tracePt t="95214" x="4549775" y="5462588"/>
          <p14:tracePt t="95230" x="4521200" y="5462588"/>
          <p14:tracePt t="95238" x="4513263" y="5462588"/>
          <p14:tracePt t="95246" x="4503738" y="5462588"/>
          <p14:tracePt t="95254" x="4457700" y="5462588"/>
          <p14:tracePt t="95262" x="4421188" y="5462588"/>
          <p14:tracePt t="95270" x="4376738" y="5462588"/>
          <p14:tracePt t="95278" x="4348163" y="5462588"/>
          <p14:tracePt t="95286" x="4303713" y="5462588"/>
          <p14:tracePt t="95294" x="4267200" y="5462588"/>
          <p14:tracePt t="95302" x="4248150" y="5462588"/>
          <p14:tracePt t="95310" x="4221163" y="5462588"/>
          <p14:tracePt t="95318" x="4202113" y="5472113"/>
          <p14:tracePt t="95325" x="4175125" y="5472113"/>
          <p14:tracePt t="95334" x="4157663" y="5472113"/>
          <p14:tracePt t="95343" x="4121150" y="5481638"/>
          <p14:tracePt t="95350" x="4102100" y="5481638"/>
          <p14:tracePt t="95360" x="4065588" y="5481638"/>
          <p14:tracePt t="95368" x="4038600" y="5481638"/>
          <p14:tracePt t="95377" x="4021138" y="5499100"/>
          <p14:tracePt t="95384" x="4011613" y="5499100"/>
          <p14:tracePt t="95394" x="3992563" y="5499100"/>
          <p14:tracePt t="95399" x="3975100" y="5499100"/>
          <p14:tracePt t="95407" x="3965575" y="5499100"/>
          <p14:tracePt t="95415" x="3938588" y="5499100"/>
          <p14:tracePt t="95423" x="3919538" y="5499100"/>
          <p14:tracePt t="95431" x="3902075" y="5499100"/>
          <p14:tracePt t="95446" x="3883025" y="5499100"/>
          <p14:tracePt t="95455" x="3856038" y="5499100"/>
          <p14:tracePt t="95463" x="3846513" y="5499100"/>
          <p14:tracePt t="95471" x="3838575" y="5499100"/>
          <p14:tracePt t="95479" x="3810000" y="5499100"/>
          <p14:tracePt t="95487" x="3802063" y="5499100"/>
          <p14:tracePt t="95494" x="3775075" y="5499100"/>
          <p14:tracePt t="95502" x="3756025" y="5499100"/>
          <p14:tracePt t="95511" x="3746500" y="5499100"/>
          <p14:tracePt t="95518" x="3729038" y="5499100"/>
          <p14:tracePt t="95527" x="3719513" y="5499100"/>
          <p14:tracePt t="95534" x="3709988" y="5499100"/>
          <p14:tracePt t="95545" x="3683000" y="5499100"/>
          <p14:tracePt t="95550" x="3665538" y="5499100"/>
          <p14:tracePt t="95560" x="3619500" y="5508625"/>
          <p14:tracePt t="95576" x="3582988" y="5518150"/>
          <p14:tracePt t="95582" x="3573463" y="5518150"/>
          <p14:tracePt t="95590" x="3536950" y="5518150"/>
          <p14:tracePt t="95598" x="3527425" y="5518150"/>
          <p14:tracePt t="95606" x="3500438" y="5518150"/>
          <p14:tracePt t="95614" x="3482975" y="5526088"/>
          <p14:tracePt t="95622" x="3455988" y="5526088"/>
          <p14:tracePt t="95630" x="3446463" y="5526088"/>
          <p14:tracePt t="95637" x="3419475" y="5526088"/>
          <p14:tracePt t="95645" x="3409950" y="5526088"/>
          <p14:tracePt t="95653" x="3400425" y="5526088"/>
          <p14:tracePt t="95662" x="3390900" y="5526088"/>
          <p14:tracePt t="95669" x="3382963" y="5526088"/>
          <p14:tracePt t="95830" x="3373438" y="5526088"/>
          <p14:tracePt t="95838" x="3354388" y="5535613"/>
          <p14:tracePt t="95847" x="3346450" y="5545138"/>
          <p14:tracePt t="95854" x="3336925" y="5545138"/>
          <p14:tracePt t="95863" x="3327400" y="5554663"/>
          <p14:tracePt t="95880" x="3317875" y="5554663"/>
          <p14:tracePt t="95895" x="3300413" y="5562600"/>
          <p14:tracePt t="95918" x="3290888" y="5562600"/>
          <p14:tracePt t="95934" x="3281363" y="5562600"/>
          <p14:tracePt t="96031" x="3273425" y="5562600"/>
          <p14:tracePt t="96039" x="3254375" y="5562600"/>
          <p14:tracePt t="96047" x="3236913" y="5562600"/>
          <p14:tracePt t="96055" x="3208338" y="5562600"/>
          <p14:tracePt t="96063" x="3200400" y="5562600"/>
          <p14:tracePt t="96079" x="3190875" y="5562600"/>
          <p14:tracePt t="96087" x="3171825" y="5562600"/>
          <p14:tracePt t="96095" x="3154363" y="5562600"/>
          <p14:tracePt t="96102" x="3144838" y="5562600"/>
          <p14:tracePt t="96118" x="3117850" y="5562600"/>
          <p14:tracePt t="96126" x="3108325" y="5562600"/>
          <p14:tracePt t="96311" x="3090863" y="5562600"/>
          <p14:tracePt t="96319" x="3081338" y="5562600"/>
          <p14:tracePt t="96335" x="3071813" y="5562600"/>
          <p14:tracePt t="96343" x="3063875" y="5562600"/>
          <p14:tracePt t="96350" x="3054350" y="5554663"/>
          <p14:tracePt t="96382" x="3054350" y="5545138"/>
          <p14:tracePt t="96400" x="3054350" y="5535613"/>
          <p14:tracePt t="96405" x="3054350" y="5518150"/>
          <p14:tracePt t="96413" x="3044825" y="5499100"/>
          <p14:tracePt t="96421" x="3035300" y="5489575"/>
          <p14:tracePt t="96430" x="3035300" y="5481638"/>
          <p14:tracePt t="96437" x="3035300" y="5472113"/>
          <p14:tracePt t="96446" x="3035300" y="5453063"/>
          <p14:tracePt t="96453" x="3035300" y="5408613"/>
          <p14:tracePt t="96461" x="3035300" y="5372100"/>
          <p14:tracePt t="96469" x="3017838" y="5326063"/>
          <p14:tracePt t="96478" x="3008313" y="5289550"/>
          <p14:tracePt t="96485" x="3008313" y="5216525"/>
          <p14:tracePt t="96493" x="2990850" y="5189538"/>
          <p14:tracePt t="96501" x="2971800" y="5133975"/>
          <p14:tracePt t="96509" x="2954338" y="5106988"/>
          <p14:tracePt t="96517" x="2954338" y="5097463"/>
          <p14:tracePt t="96525" x="2925763" y="5070475"/>
          <p14:tracePt t="96533" x="2908300" y="5053013"/>
          <p14:tracePt t="96541" x="2889250" y="5033963"/>
          <p14:tracePt t="96549" x="2881313" y="5016500"/>
          <p14:tracePt t="96558" x="2871788" y="5006975"/>
          <p14:tracePt t="96566" x="2862263" y="4987925"/>
          <p14:tracePt t="96575" x="2835275" y="4951413"/>
          <p14:tracePt t="96582" x="2817813" y="4924425"/>
          <p14:tracePt t="96589" x="2752725" y="4833938"/>
          <p14:tracePt t="96597" x="2725738" y="4805363"/>
          <p14:tracePt t="96605" x="2698750" y="4760913"/>
          <p14:tracePt t="96613" x="2643188" y="4697413"/>
          <p14:tracePt t="96621" x="2589213" y="4614863"/>
          <p14:tracePt t="96629" x="2525713" y="4541838"/>
          <p14:tracePt t="96637" x="2479675" y="4478338"/>
          <p14:tracePt t="96645" x="2433638" y="4413250"/>
          <p14:tracePt t="96653" x="2397125" y="4368800"/>
          <p14:tracePt t="96661" x="2343150" y="4322763"/>
          <p14:tracePt t="96669" x="2316163" y="4286250"/>
          <p14:tracePt t="96678" x="2279650" y="4259263"/>
          <p14:tracePt t="96686" x="2251075" y="4222750"/>
          <p14:tracePt t="96693" x="2214563" y="4203700"/>
          <p14:tracePt t="96702" x="2187575" y="4186238"/>
          <p14:tracePt t="96709" x="2170113" y="4167188"/>
          <p14:tracePt t="96718" x="2160588" y="4159250"/>
          <p14:tracePt t="96727" x="2143125" y="4140200"/>
          <p14:tracePt t="96734" x="2133600" y="4122738"/>
          <p14:tracePt t="96743" x="2114550" y="4086225"/>
          <p14:tracePt t="96750" x="2106613" y="4057650"/>
          <p14:tracePt t="96760" x="2097088" y="4040188"/>
          <p14:tracePt t="96766" x="2078038" y="4013200"/>
          <p14:tracePt t="96777" x="2060575" y="3976688"/>
          <p14:tracePt t="96782" x="2033588" y="3921125"/>
          <p14:tracePt t="96793" x="2024063" y="3903663"/>
          <p14:tracePt t="96799" x="2005013" y="3857625"/>
          <p14:tracePt t="96806" x="1968500" y="3811588"/>
          <p14:tracePt t="96814" x="1951038" y="3794125"/>
          <p14:tracePt t="96822" x="1914525" y="3730625"/>
          <p14:tracePt t="96830" x="1895475" y="3711575"/>
          <p14:tracePt t="96838" x="1878013" y="3684588"/>
          <p14:tracePt t="96846" x="1860550" y="3665538"/>
          <p14:tracePt t="96854" x="1851025" y="3648075"/>
          <p14:tracePt t="96862" x="1831975" y="3611563"/>
          <p14:tracePt t="96871" x="1831975" y="3602038"/>
          <p14:tracePt t="96878" x="1824038" y="3602038"/>
          <p14:tracePt t="96909" x="1824038" y="3592513"/>
          <p14:tracePt t="96925" x="1824038" y="3575050"/>
          <p14:tracePt t="96934" x="1824038" y="3565525"/>
          <p14:tracePt t="96941" x="1824038" y="3556000"/>
          <p14:tracePt t="96950" x="1824038" y="3548063"/>
          <p14:tracePt t="96958" x="1824038" y="3529013"/>
          <p14:tracePt t="96965" x="1824038" y="3511550"/>
          <p14:tracePt t="96974" x="1824038" y="3492500"/>
          <p14:tracePt t="96981" x="1824038" y="3475038"/>
          <p14:tracePt t="96989" x="1824038" y="3446463"/>
          <p14:tracePt t="96997" x="1824038" y="3429000"/>
          <p14:tracePt t="97005" x="1824038" y="3419475"/>
          <p14:tracePt t="97013" x="1824038" y="3402013"/>
          <p14:tracePt t="97022" x="1814513" y="3382963"/>
          <p14:tracePt t="97038" x="1814513" y="3375025"/>
          <p14:tracePt t="97255" x="1804988" y="3365500"/>
          <p14:tracePt t="97261" x="1787525" y="3365500"/>
          <p14:tracePt t="97269" x="1778000" y="3365500"/>
          <p14:tracePt t="97277" x="1768475" y="3365500"/>
          <p14:tracePt t="97285" x="1758950" y="3365500"/>
          <p14:tracePt t="97302" x="1741488" y="3365500"/>
          <p14:tracePt t="97325" x="1731963" y="3375025"/>
          <p14:tracePt t="97383" x="1722438" y="3382963"/>
          <p14:tracePt t="97391" x="1714500" y="3392488"/>
          <p14:tracePt t="97397" x="1704975" y="3402013"/>
          <p14:tracePt t="97413" x="1695450" y="3411538"/>
          <p14:tracePt t="97429" x="1685925" y="3411538"/>
          <p14:tracePt t="97454" x="1685925" y="3419475"/>
          <p14:tracePt t="97462" x="1685925" y="3429000"/>
          <p14:tracePt t="97493" x="1685925" y="3438525"/>
          <p14:tracePt t="97509" x="1685925" y="3455988"/>
          <p14:tracePt t="97823" x="1685925" y="3438525"/>
          <p14:tracePt t="97831" x="1685925" y="3429000"/>
          <p14:tracePt t="97839" x="1685925" y="3419475"/>
          <p14:tracePt t="97863" x="1685925" y="3402013"/>
          <p14:tracePt t="97871" x="1685925" y="3392488"/>
          <p14:tracePt t="97885" x="1685925" y="3382963"/>
          <p14:tracePt t="97894" x="1714500" y="3355975"/>
          <p14:tracePt t="97909" x="1714500" y="3338513"/>
          <p14:tracePt t="97921" x="1714500" y="3328988"/>
          <p14:tracePt t="97928" x="1722438" y="3309938"/>
          <p14:tracePt t="97935" x="1741488" y="3292475"/>
          <p14:tracePt t="97944" x="1751013" y="3282950"/>
          <p14:tracePt t="97975" x="1758950" y="3273425"/>
          <p14:tracePt t="98114" x="1768475" y="3273425"/>
          <p14:tracePt t="98119" x="1768475" y="3292475"/>
          <p14:tracePt t="98126" x="1768475" y="3302000"/>
          <p14:tracePt t="98134" x="1787525" y="3319463"/>
          <p14:tracePt t="98150" x="1787525" y="3328988"/>
          <p14:tracePt t="98158" x="1787525" y="3338513"/>
          <p14:tracePt t="98431" x="1787525" y="3328988"/>
          <p14:tracePt t="98455" x="1787525" y="3309938"/>
          <p14:tracePt t="98479" x="1787525" y="3302000"/>
          <p14:tracePt t="98677" x="1787525" y="3328988"/>
          <p14:tracePt t="98685" x="1787525" y="3355975"/>
          <p14:tracePt t="98693" x="1787525" y="3382963"/>
          <p14:tracePt t="98701" x="1787525" y="3392488"/>
          <p14:tracePt t="98709" x="1787525" y="3419475"/>
          <p14:tracePt t="98717" x="1778000" y="3429000"/>
          <p14:tracePt t="98882" x="1778000" y="3419475"/>
          <p14:tracePt t="98887" x="1778000" y="3402013"/>
          <p14:tracePt t="98895" x="1778000" y="3392488"/>
          <p14:tracePt t="98911" x="1778000" y="3375025"/>
          <p14:tracePt t="98917" x="1778000" y="3355975"/>
          <p14:tracePt t="98925" x="1778000" y="3346450"/>
          <p14:tracePt t="98933" x="1778000" y="3338513"/>
          <p14:tracePt t="98941" x="1778000" y="3328988"/>
          <p14:tracePt t="98949" x="1787525" y="3319463"/>
          <p14:tracePt t="99079" x="1787525" y="3338513"/>
          <p14:tracePt t="99087" x="1787525" y="3355975"/>
          <p14:tracePt t="99095" x="1787525" y="3392488"/>
          <p14:tracePt t="99114" x="1787525" y="3402013"/>
          <p14:tracePt t="99118" x="1787525" y="3429000"/>
          <p14:tracePt t="99405" x="1804988" y="3429000"/>
          <p14:tracePt t="99413" x="1831975" y="3429000"/>
          <p14:tracePt t="99421" x="1887538" y="3429000"/>
          <p14:tracePt t="99429" x="1931988" y="3429000"/>
          <p14:tracePt t="99437" x="1960563" y="3438525"/>
          <p14:tracePt t="99445" x="1997075" y="3438525"/>
          <p14:tracePt t="99455" x="2041525" y="3446463"/>
          <p14:tracePt t="99461" x="2087563" y="3465513"/>
          <p14:tracePt t="99470" x="2114550" y="3475038"/>
          <p14:tracePt t="99478" x="2133600" y="3475038"/>
          <p14:tracePt t="99486" x="2143125" y="3475038"/>
          <p14:tracePt t="99494" x="2151063" y="3475038"/>
          <p14:tracePt t="99518" x="2170113" y="3475038"/>
          <p14:tracePt t="99534" x="2179638" y="3475038"/>
          <p14:tracePt t="99543" x="2187575" y="3475038"/>
          <p14:tracePt t="99550" x="2197100" y="3475038"/>
          <p14:tracePt t="99559" x="2224088" y="3475038"/>
          <p14:tracePt t="99566" x="2243138" y="3475038"/>
          <p14:tracePt t="99578" x="2297113" y="3446463"/>
          <p14:tracePt t="99582" x="2352675" y="3446463"/>
          <p14:tracePt t="99594" x="2479675" y="3446463"/>
          <p14:tracePt t="99599" x="2606675" y="3446463"/>
          <p14:tracePt t="99613" x="2752725" y="3446463"/>
          <p14:tracePt t="99615" x="2881313" y="3446463"/>
          <p14:tracePt t="99622" x="3008313" y="3446463"/>
          <p14:tracePt t="99630" x="3117850" y="3446463"/>
          <p14:tracePt t="99637" x="3227388" y="3446463"/>
          <p14:tracePt t="99645" x="3254375" y="3446463"/>
          <p14:tracePt t="99653" x="3273425" y="3446463"/>
          <p14:tracePt t="99661" x="3281363" y="3446463"/>
          <p14:tracePt t="99991" x="3290888" y="3438525"/>
          <p14:tracePt t="99999" x="3290888" y="3429000"/>
          <p14:tracePt t="100007" x="3290888" y="3419475"/>
          <p14:tracePt t="100014" x="3309938" y="3382963"/>
          <p14:tracePt t="100021" x="3327400" y="3375025"/>
          <p14:tracePt t="100029" x="3373438" y="3375025"/>
          <p14:tracePt t="100037" x="3390900" y="3355975"/>
          <p14:tracePt t="100045" x="3409950" y="3338513"/>
          <p14:tracePt t="100053" x="3427413" y="3328988"/>
          <p14:tracePt t="100061" x="3455988" y="3309938"/>
          <p14:tracePt t="100069" x="3463925" y="3302000"/>
          <p14:tracePt t="100078" x="3473450" y="3292475"/>
          <p14:tracePt t="100085" x="3482975" y="3292475"/>
          <p14:tracePt t="100094" x="3490913" y="3282950"/>
          <p14:tracePt t="100237" x="3509963" y="3282950"/>
          <p14:tracePt t="100246" x="3536950" y="3282950"/>
          <p14:tracePt t="100254" x="3556000" y="3328988"/>
          <p14:tracePt t="100262" x="3609975" y="3375025"/>
          <p14:tracePt t="100270" x="3636963" y="3411538"/>
          <p14:tracePt t="100279" x="3665538" y="3455988"/>
          <p14:tracePt t="100285" x="3692525" y="3482975"/>
          <p14:tracePt t="100295" x="3702050" y="3519488"/>
          <p14:tracePt t="100301" x="3709988" y="3529013"/>
          <p14:tracePt t="100495" x="3709988" y="3519488"/>
          <p14:tracePt t="100514" x="3709988" y="3502025"/>
          <p14:tracePt t="100517" x="3709988" y="3492500"/>
          <p14:tracePt t="100525" x="3709988" y="3482975"/>
          <p14:tracePt t="100566" x="3709988" y="3475038"/>
          <p14:tracePt t="100695" x="3709988" y="3465513"/>
          <p14:tracePt t="100702" x="3709988" y="3455988"/>
          <p14:tracePt t="100712" x="3702050" y="3446463"/>
          <p14:tracePt t="100718" x="3692525" y="3438525"/>
          <p14:tracePt t="100727" x="3683000" y="3438525"/>
          <p14:tracePt t="100734" x="3656013" y="3429000"/>
          <p14:tracePt t="100743" x="3636963" y="3411538"/>
          <p14:tracePt t="100750" x="3600450" y="3411538"/>
          <p14:tracePt t="100760" x="3582988" y="3402013"/>
          <p14:tracePt t="100766" x="3556000" y="3392488"/>
          <p14:tracePt t="100776" x="3500438" y="3382963"/>
          <p14:tracePt t="100782" x="3446463" y="3382963"/>
          <p14:tracePt t="100793" x="3400425" y="3355975"/>
          <p14:tracePt t="100797" x="3336925" y="3346450"/>
          <p14:tracePt t="100811" x="3309938" y="3346450"/>
          <p14:tracePt t="100815" x="3281363" y="3346450"/>
          <p14:tracePt t="100847" x="3281363" y="3338513"/>
          <p14:tracePt t="100855" x="3309938" y="3338513"/>
          <p14:tracePt t="100871" x="3327400" y="3328988"/>
          <p14:tracePt t="100913" x="3327400" y="3319463"/>
          <p14:tracePt t="100919" x="3336925" y="3309938"/>
          <p14:tracePt t="100926" x="3346450" y="3309938"/>
          <p14:tracePt t="101197" x="3363913" y="3309938"/>
          <p14:tracePt t="101206" x="3390900" y="3302000"/>
          <p14:tracePt t="101213" x="3409950" y="3302000"/>
          <p14:tracePt t="101221" x="3436938" y="3302000"/>
          <p14:tracePt t="101229" x="3455988" y="3292475"/>
          <p14:tracePt t="101237" x="3490913" y="3292475"/>
          <p14:tracePt t="101278" x="3500438" y="3282950"/>
          <p14:tracePt t="101741" x="3519488" y="3273425"/>
          <p14:tracePt t="101751" x="3527425" y="3255963"/>
          <p14:tracePt t="101759" x="3536950" y="3246438"/>
          <p14:tracePt t="101766" x="3546475" y="3236913"/>
          <p14:tracePt t="101777" x="3546475" y="3228975"/>
          <p14:tracePt t="101784" x="3556000" y="3219450"/>
          <p14:tracePt t="103757" x="3556000" y="3236913"/>
          <p14:tracePt t="103766" x="3536950" y="3255963"/>
          <p14:tracePt t="103773" x="3527425" y="3265488"/>
          <p14:tracePt t="103781" x="3519488" y="3273425"/>
          <p14:tracePt t="103790" x="3519488" y="3292475"/>
          <p14:tracePt t="103797" x="3509963" y="3302000"/>
          <p14:tracePt t="104287" x="3490913" y="3309938"/>
          <p14:tracePt t="104426" x="3490913" y="3338513"/>
          <p14:tracePt t="104432" x="3490913" y="3355975"/>
          <p14:tracePt t="104443" x="3490913" y="3365500"/>
          <p14:tracePt t="104448" x="3490913" y="3382963"/>
          <p14:tracePt t="104454" x="3490913" y="3402013"/>
          <p14:tracePt t="104469" x="3490913" y="3411538"/>
          <p14:tracePt t="104477" x="3490913" y="3429000"/>
          <p14:tracePt t="104525" x="3490913" y="3438525"/>
          <p14:tracePt t="104549" x="3490913" y="3446463"/>
          <p14:tracePt t="104589" x="3490913" y="3465513"/>
          <p14:tracePt t="104773" x="3490913" y="3475038"/>
          <p14:tracePt t="104781" x="3500438" y="3475038"/>
          <p14:tracePt t="104790" x="3509963" y="3475038"/>
          <p14:tracePt t="104797" x="3546475" y="3465513"/>
          <p14:tracePt t="104805" x="3556000" y="3455988"/>
          <p14:tracePt t="104813" x="3582988" y="3446463"/>
          <p14:tracePt t="104822" x="3592513" y="3438525"/>
          <p14:tracePt t="104829" x="3592513" y="3429000"/>
          <p14:tracePt t="104845" x="3609975" y="3429000"/>
          <p14:tracePt t="105081" x="3619500" y="3429000"/>
          <p14:tracePt t="107967" x="3629025" y="3429000"/>
          <p14:tracePt t="108495" x="3636963" y="3419475"/>
          <p14:tracePt t="108505" x="3636963" y="3402013"/>
          <p14:tracePt t="108559" x="3636963" y="3392488"/>
          <p14:tracePt t="109519" x="3646488" y="3382963"/>
          <p14:tracePt t="111513" x="3646488" y="3392488"/>
          <p14:tracePt t="111519" x="3629025" y="3411538"/>
          <p14:tracePt t="111529" x="3600450" y="3429000"/>
          <p14:tracePt t="111534" x="3592513" y="3446463"/>
          <p14:tracePt t="111541" x="3582988" y="3465513"/>
          <p14:tracePt t="111549" x="3563938" y="3482975"/>
          <p14:tracePt t="111558" x="3546475" y="3519488"/>
          <p14:tracePt t="111565" x="3527425" y="3548063"/>
          <p14:tracePt t="111576" x="3509963" y="3565525"/>
          <p14:tracePt t="111581" x="3500438" y="3584575"/>
          <p14:tracePt t="111597" x="3473450" y="3621088"/>
          <p14:tracePt t="111622" x="3463925" y="3629025"/>
          <p14:tracePt t="111669" x="3455988" y="3648075"/>
          <p14:tracePt t="111677" x="3455988" y="3665538"/>
          <p14:tracePt t="111686" x="3436938" y="3684588"/>
          <p14:tracePt t="111694" x="3436938" y="3711575"/>
          <p14:tracePt t="111702" x="3427413" y="3730625"/>
          <p14:tracePt t="111710" x="3427413" y="3767138"/>
          <p14:tracePt t="111718" x="3419475" y="3784600"/>
          <p14:tracePt t="111726" x="3419475" y="3811588"/>
          <p14:tracePt t="111734" x="3419475" y="3821113"/>
          <p14:tracePt t="111742" x="3419475" y="3840163"/>
          <p14:tracePt t="111750" x="3400425" y="3867150"/>
          <p14:tracePt t="111760" x="3400425" y="3903663"/>
          <p14:tracePt t="111765" x="3400425" y="3921125"/>
          <p14:tracePt t="111774" x="3400425" y="3967163"/>
          <p14:tracePt t="111781" x="3400425" y="3984625"/>
          <p14:tracePt t="111790" x="3400425" y="4021138"/>
          <p14:tracePt t="111797" x="3400425" y="4049713"/>
          <p14:tracePt t="111806" x="3400425" y="4103688"/>
          <p14:tracePt t="111813" x="3400425" y="4140200"/>
          <p14:tracePt t="111823" x="3400425" y="4176713"/>
          <p14:tracePt t="111830" x="3400425" y="4222750"/>
          <p14:tracePt t="111838" x="3400425" y="4259263"/>
          <p14:tracePt t="111845" x="3400425" y="4313238"/>
          <p14:tracePt t="111855" x="3400425" y="4340225"/>
          <p14:tracePt t="111880" x="3400425" y="4478338"/>
          <p14:tracePt t="111887" x="3400425" y="4532313"/>
          <p14:tracePt t="111895" x="3400425" y="4578350"/>
          <p14:tracePt t="111901" x="3400425" y="4605338"/>
          <p14:tracePt t="111910" x="3400425" y="4641850"/>
          <p14:tracePt t="111917" x="3400425" y="4687888"/>
          <p14:tracePt t="111925" x="3400425" y="4724400"/>
          <p14:tracePt t="111933" x="3382963" y="4760913"/>
          <p14:tracePt t="111941" x="3373438" y="4787900"/>
          <p14:tracePt t="111949" x="3373438" y="4805363"/>
          <p14:tracePt t="111957" x="3373438" y="4833938"/>
          <p14:tracePt t="111965" x="3363913" y="4887913"/>
          <p14:tracePt t="111975" x="3354388" y="4906963"/>
          <p14:tracePt t="111981" x="3317875" y="4943475"/>
          <p14:tracePt t="111989" x="3309938" y="4960938"/>
          <p14:tracePt t="111998" x="3300413" y="4987925"/>
          <p14:tracePt t="112009" x="3281363" y="5016500"/>
          <p14:tracePt t="112014" x="3273425" y="5024438"/>
          <p14:tracePt t="112025" x="3263900" y="5043488"/>
          <p14:tracePt t="112030" x="3236913" y="5089525"/>
          <p14:tracePt t="112039" x="3208338" y="5106988"/>
          <p14:tracePt t="112048" x="3208338" y="5116513"/>
          <p14:tracePt t="112054" x="3181350" y="5133975"/>
          <p14:tracePt t="112064" x="3171825" y="5143500"/>
          <p14:tracePt t="112070" x="3144838" y="5153025"/>
          <p14:tracePt t="112078" x="3136900" y="5160963"/>
          <p14:tracePt t="112086" x="3108325" y="5180013"/>
          <p14:tracePt t="112096" x="3090863" y="5189538"/>
          <p14:tracePt t="112102" x="3063875" y="5197475"/>
          <p14:tracePt t="112112" x="3044825" y="5207000"/>
          <p14:tracePt t="112118" x="3008313" y="5226050"/>
          <p14:tracePt t="112127" x="2990850" y="5233988"/>
          <p14:tracePt t="112135" x="2962275" y="5243513"/>
          <p14:tracePt t="112142" x="2925763" y="5280025"/>
          <p14:tracePt t="112150" x="2908300" y="5289550"/>
          <p14:tracePt t="112158" x="2889250" y="5299075"/>
          <p14:tracePt t="112166" x="2852738" y="5316538"/>
          <p14:tracePt t="112175" x="2817813" y="5353050"/>
          <p14:tracePt t="112182" x="2789238" y="5362575"/>
          <p14:tracePt t="112194" x="2725738" y="5408613"/>
          <p14:tracePt t="112198" x="2689225" y="5416550"/>
          <p14:tracePt t="112208" x="2635250" y="5453063"/>
          <p14:tracePt t="112216" x="2616200" y="5472113"/>
          <p14:tracePt t="112224" x="2589213" y="5489575"/>
          <p14:tracePt t="112231" x="2570163" y="5518150"/>
          <p14:tracePt t="112238" x="2562225" y="5518150"/>
          <p14:tracePt t="112527" x="2533650" y="5518150"/>
          <p14:tracePt t="112535" x="2516188" y="5518150"/>
          <p14:tracePt t="112543" x="2498725" y="5518150"/>
          <p14:tracePt t="112903" x="2489200" y="5518150"/>
          <p14:tracePt t="112919" x="2470150" y="5526088"/>
          <p14:tracePt t="112965" x="2452688" y="5535613"/>
          <p14:tracePt t="112973" x="2452688" y="5545138"/>
          <p14:tracePt t="112982" x="2433638" y="5554663"/>
          <p14:tracePt t="112997" x="2416175" y="5554663"/>
          <p14:tracePt t="113007" x="2406650" y="5554663"/>
          <p14:tracePt t="113013" x="2397125" y="5562600"/>
          <p14:tracePt t="113022" x="2389188" y="5562600"/>
          <p14:tracePt t="113029" x="2370138" y="5562600"/>
          <p14:tracePt t="113037" x="2343150" y="5562600"/>
          <p14:tracePt t="113061" x="2324100" y="5562600"/>
          <p14:tracePt t="113085" x="2316163" y="5572125"/>
          <p14:tracePt t="113093" x="2316163" y="5581650"/>
          <p14:tracePt t="113117" x="2306638" y="5581650"/>
          <p14:tracePt t="113125" x="2287588" y="5581650"/>
          <p14:tracePt t="113133" x="2279650" y="5581650"/>
          <p14:tracePt t="113142" x="2270125" y="5581650"/>
          <p14:tracePt t="113150" x="2260600" y="5581650"/>
          <p14:tracePt t="113157" x="2243138" y="5581650"/>
          <p14:tracePt t="113165" x="2224088" y="5589588"/>
          <p14:tracePt t="113607" x="2251075" y="5589588"/>
          <p14:tracePt t="113615" x="2297113" y="5589588"/>
          <p14:tracePt t="113624" x="2379663" y="5589588"/>
          <p14:tracePt t="113631" x="2452688" y="5589588"/>
          <p14:tracePt t="113639" x="2506663" y="5589588"/>
          <p14:tracePt t="113646" x="2562225" y="5589588"/>
          <p14:tracePt t="113655" x="2616200" y="5589588"/>
          <p14:tracePt t="113663" x="2652713" y="5589588"/>
          <p14:tracePt t="113671" x="2689225" y="5589588"/>
          <p14:tracePt t="113678" x="2716213" y="5589588"/>
          <p14:tracePt t="113686" x="2735263" y="5589588"/>
          <p14:tracePt t="113702" x="2744788" y="5589588"/>
          <p14:tracePt t="113815" x="2762250" y="5589588"/>
          <p14:tracePt t="113831" x="2781300" y="5589588"/>
          <p14:tracePt t="113838" x="2808288" y="5589588"/>
          <p14:tracePt t="113846" x="2817813" y="5589588"/>
          <p14:tracePt t="113854" x="2835275" y="5599113"/>
          <p14:tracePt t="113862" x="2844800" y="5599113"/>
          <p14:tracePt t="113870" x="2852738" y="5599113"/>
          <p14:tracePt t="113878" x="2871788" y="5599113"/>
          <p14:tracePt t="113895" x="2908300" y="5599113"/>
          <p14:tracePt t="113902" x="2954338" y="5599113"/>
          <p14:tracePt t="113910" x="2971800" y="5599113"/>
          <p14:tracePt t="113919" x="3008313" y="5599113"/>
          <p14:tracePt t="113926" x="3044825" y="5599113"/>
          <p14:tracePt t="113935" x="3063875" y="5599113"/>
          <p14:tracePt t="113944" x="3108325" y="5599113"/>
          <p14:tracePt t="113952" x="3136900" y="5599113"/>
          <p14:tracePt t="113957" x="3163888" y="5599113"/>
          <p14:tracePt t="113965" x="3190875" y="5599113"/>
          <p14:tracePt t="113974" x="3200400" y="5599113"/>
          <p14:tracePt t="113982" x="3227388" y="5599113"/>
          <p14:tracePt t="113989" x="3236913" y="5599113"/>
          <p14:tracePt t="114006" x="3244850" y="5599113"/>
          <p14:tracePt t="114039" x="3254375" y="5599113"/>
          <p14:tracePt t="114054" x="3273425" y="5599113"/>
          <p14:tracePt t="114368" x="3273425" y="5608638"/>
          <p14:tracePt t="114385" x="3263900" y="5618163"/>
          <p14:tracePt t="114565" x="3254375" y="5626100"/>
          <p14:tracePt t="114781" x="3273425" y="5626100"/>
          <p14:tracePt t="114806" x="3281363" y="5626100"/>
          <p14:tracePt t="114839" x="3290888" y="5618163"/>
          <p14:tracePt t="115111" x="3290888" y="5599113"/>
          <p14:tracePt t="115126" x="3290888" y="5589588"/>
          <p14:tracePt t="115357" x="3300413" y="5581650"/>
          <p14:tracePt t="115365" x="3317875" y="5581650"/>
          <p14:tracePt t="115373" x="3327400" y="5581650"/>
          <p14:tracePt t="115381" x="3336925" y="5581650"/>
          <p14:tracePt t="115397" x="3346450" y="5581650"/>
          <p14:tracePt t="115406" x="3354388" y="5581650"/>
          <p14:tracePt t="115447" x="3363913" y="5581650"/>
          <p14:tracePt t="115889" x="3409950" y="5581650"/>
          <p14:tracePt t="115894" x="3490913" y="5589588"/>
          <p14:tracePt t="115901" x="3600450" y="5599113"/>
          <p14:tracePt t="115909" x="3692525" y="5618163"/>
          <p14:tracePt t="115917" x="3792538" y="5626100"/>
          <p14:tracePt t="115926" x="3883025" y="5645150"/>
          <p14:tracePt t="115933" x="3929063" y="5654675"/>
          <p14:tracePt t="115941" x="3956050" y="5662613"/>
          <p14:tracePt t="115949" x="3984625" y="5672138"/>
          <p14:tracePt t="115957" x="4011613" y="5672138"/>
          <p14:tracePt t="116263" x="3992563" y="5672138"/>
          <p14:tracePt t="116273" x="3965575" y="5672138"/>
          <p14:tracePt t="116279" x="3856038" y="5672138"/>
          <p14:tracePt t="116288" x="3738563" y="5672138"/>
          <p14:tracePt t="116294" x="3683000" y="5672138"/>
          <p14:tracePt t="116304" x="3592513" y="5672138"/>
          <p14:tracePt t="116309" x="3519488" y="5654675"/>
          <p14:tracePt t="116317" x="3473450" y="5645150"/>
          <p14:tracePt t="116325" x="3446463" y="5635625"/>
          <p14:tracePt t="116431" x="3463925" y="5626100"/>
          <p14:tracePt t="116439" x="3490913" y="5626100"/>
          <p14:tracePt t="116445" x="3536950" y="5626100"/>
          <p14:tracePt t="116453" x="3563938" y="5626100"/>
          <p14:tracePt t="116461" x="3582988" y="5626100"/>
          <p14:tracePt t="116469" x="3619500" y="5626100"/>
          <p14:tracePt t="116477" x="3629025" y="5626100"/>
          <p14:tracePt t="116485" x="3656013" y="5626100"/>
          <p14:tracePt t="116493" x="3673475" y="5626100"/>
          <p14:tracePt t="116501" x="3702050" y="5626100"/>
          <p14:tracePt t="116510" x="3729038" y="5626100"/>
          <p14:tracePt t="116518" x="3775075" y="5626100"/>
          <p14:tracePt t="116526" x="3810000" y="5626100"/>
          <p14:tracePt t="116534" x="3865563" y="5626100"/>
          <p14:tracePt t="116542" x="3948113" y="5626100"/>
          <p14:tracePt t="116550" x="3984625" y="5626100"/>
          <p14:tracePt t="116561" x="4038600" y="5626100"/>
          <p14:tracePt t="116565" x="4075113" y="5626100"/>
          <p14:tracePt t="116574" x="4094163" y="5626100"/>
          <p14:tracePt t="116581" x="4129088" y="5626100"/>
          <p14:tracePt t="116746" x="4165600" y="5626100"/>
          <p14:tracePt t="116750" x="4202113" y="5626100"/>
          <p14:tracePt t="116758" x="4238625" y="5626100"/>
          <p14:tracePt t="116765" x="4267200" y="5626100"/>
          <p14:tracePt t="116773" x="4284663" y="5626100"/>
          <p14:tracePt t="116781" x="4294188" y="5626100"/>
          <p14:tracePt t="116917" x="4294188" y="5645150"/>
          <p14:tracePt t="116926" x="4284663" y="5654675"/>
          <p14:tracePt t="116935" x="4275138" y="5654675"/>
          <p14:tracePt t="116943" x="4257675" y="5654675"/>
          <p14:tracePt t="116951" x="4248150" y="5654675"/>
          <p14:tracePt t="117247" x="4238625" y="5654675"/>
          <p14:tracePt t="118183" x="4238625" y="5645150"/>
          <p14:tracePt t="118191" x="4294188" y="5645150"/>
          <p14:tracePt t="118197" x="4367213" y="5618163"/>
          <p14:tracePt t="118206" x="4467225" y="5589588"/>
          <p14:tracePt t="118213" x="4557713" y="5581650"/>
          <p14:tracePt t="118222" x="4622800" y="5562600"/>
          <p14:tracePt t="118229" x="4659313" y="5562600"/>
          <p14:tracePt t="118237" x="4676775" y="5562600"/>
          <p14:tracePt t="118245" x="4703763" y="5554663"/>
          <p14:tracePt t="118367" x="4695825" y="5554663"/>
          <p14:tracePt t="118374" x="4640263" y="5554663"/>
          <p14:tracePt t="118381" x="4586288" y="5554663"/>
          <p14:tracePt t="118395" x="4549775" y="5554663"/>
          <p14:tracePt t="118398" x="4503738" y="5554663"/>
          <p14:tracePt t="118409" x="4484688" y="5554663"/>
          <p14:tracePt t="118414" x="4457700" y="5554663"/>
          <p14:tracePt t="118425" x="4448175" y="5554663"/>
          <p14:tracePt t="118441" x="4440238" y="5554663"/>
          <p14:tracePt t="118447" x="4430713" y="5554663"/>
          <p14:tracePt t="118454" x="4413250" y="5554663"/>
          <p14:tracePt t="118464" x="4403725" y="5554663"/>
          <p14:tracePt t="118469" x="4357688" y="5554663"/>
          <p14:tracePt t="118477" x="4348163" y="5554663"/>
          <p14:tracePt t="118485" x="4311650" y="5562600"/>
          <p14:tracePt t="118493" x="4294188" y="5572125"/>
          <p14:tracePt t="118501" x="4275138" y="5572125"/>
          <p14:tracePt t="118509" x="4230688" y="5572125"/>
          <p14:tracePt t="118517" x="4211638" y="5572125"/>
          <p14:tracePt t="118525" x="4184650" y="5572125"/>
          <p14:tracePt t="118533" x="4175125" y="5572125"/>
          <p14:tracePt t="118542" x="4165600" y="5572125"/>
          <p14:tracePt t="118549" x="4157663" y="5572125"/>
          <p14:tracePt t="118566" x="4148138" y="5572125"/>
          <p14:tracePt t="118581" x="4129088" y="5572125"/>
          <p14:tracePt t="118597" x="4121150" y="5562600"/>
          <p14:tracePt t="118606" x="4111625" y="5562600"/>
          <p14:tracePt t="118613" x="4102100" y="5554663"/>
          <p14:tracePt t="118624" x="4094163" y="5545138"/>
          <p14:tracePt t="118630" x="4094163" y="5526088"/>
          <p14:tracePt t="118637" x="4094163" y="5489575"/>
          <p14:tracePt t="118645" x="4075113" y="5472113"/>
          <p14:tracePt t="118653" x="4075113" y="5435600"/>
          <p14:tracePt t="118662" x="4075113" y="5389563"/>
          <p14:tracePt t="118669" x="4075113" y="5335588"/>
          <p14:tracePt t="118677" x="4075113" y="5262563"/>
          <p14:tracePt t="118685" x="4048125" y="5189538"/>
          <p14:tracePt t="118693" x="4038600" y="5106988"/>
          <p14:tracePt t="118701" x="4029075" y="5033963"/>
          <p14:tracePt t="118709" x="4011613" y="4951413"/>
          <p14:tracePt t="118717" x="3975100" y="4870450"/>
          <p14:tracePt t="118725" x="3965575" y="4814888"/>
          <p14:tracePt t="118733" x="3919538" y="4751388"/>
          <p14:tracePt t="118741" x="3892550" y="4668838"/>
          <p14:tracePt t="118749" x="3856038" y="4605338"/>
          <p14:tracePt t="118757" x="3810000" y="4495800"/>
          <p14:tracePt t="118766" x="3792538" y="4413250"/>
          <p14:tracePt t="118775" x="3765550" y="4332288"/>
          <p14:tracePt t="118782" x="3719513" y="4222750"/>
          <p14:tracePt t="118791" x="3692525" y="4140200"/>
          <p14:tracePt t="118799" x="3656013" y="4057650"/>
          <p14:tracePt t="118808" x="3629025" y="3967163"/>
          <p14:tracePt t="118814" x="3573463" y="3884613"/>
          <p14:tracePt t="118824" x="3546475" y="3840163"/>
          <p14:tracePt t="118832" x="3500438" y="3784600"/>
          <p14:tracePt t="118837" x="3473450" y="3738563"/>
          <p14:tracePt t="118847" x="3427413" y="3694113"/>
          <p14:tracePt t="118853" x="3419475" y="3684588"/>
          <p14:tracePt t="118862" x="3400425" y="3675063"/>
          <p14:tracePt t="118869" x="3373438" y="3657600"/>
          <p14:tracePt t="118892" x="3363913" y="3657600"/>
          <p14:tracePt t="119039" x="3346450" y="3657600"/>
          <p14:tracePt t="119049" x="3244850" y="3657600"/>
          <p14:tracePt t="119056" x="3136900" y="3657600"/>
          <p14:tracePt t="119067" x="2971800" y="3657600"/>
          <p14:tracePt t="119069" x="2862263" y="3657600"/>
          <p14:tracePt t="119078" x="2735263" y="3657600"/>
          <p14:tracePt t="119085" x="2589213" y="3665538"/>
          <p14:tracePt t="119093" x="2462213" y="3675063"/>
          <p14:tracePt t="119101" x="2352675" y="3694113"/>
          <p14:tracePt t="119109" x="2251075" y="3730625"/>
          <p14:tracePt t="119117" x="2179638" y="3748088"/>
          <p14:tracePt t="119125" x="2133600" y="3757613"/>
          <p14:tracePt t="119133" x="2124075" y="3757613"/>
          <p14:tracePt t="119141" x="2114550" y="3767138"/>
          <p14:tracePt t="119389" x="2097088" y="3775075"/>
          <p14:tracePt t="119397" x="2033588" y="3767138"/>
          <p14:tracePt t="119406" x="1960563" y="3767138"/>
          <p14:tracePt t="119414" x="1878013" y="3757613"/>
          <p14:tracePt t="119424" x="1768475" y="3757613"/>
          <p14:tracePt t="119430" x="1695450" y="3738563"/>
          <p14:tracePt t="119439" x="1612900" y="3721100"/>
          <p14:tracePt t="119446" x="1558925" y="3702050"/>
          <p14:tracePt t="119454" x="1512888" y="3702050"/>
          <p14:tracePt t="119462" x="1485900" y="3702050"/>
          <p14:tracePt t="119469" x="1468438" y="3702050"/>
          <p14:tracePt t="119477" x="1449388" y="3694113"/>
          <p14:tracePt t="119549" x="1449388" y="3657600"/>
          <p14:tracePt t="119565" x="1449388" y="3648075"/>
          <p14:tracePt t="119573" x="1449388" y="3629025"/>
          <p14:tracePt t="119581" x="1449388" y="3611563"/>
          <p14:tracePt t="119589" x="1449388" y="3602038"/>
          <p14:tracePt t="119597" x="1449388" y="3575050"/>
          <p14:tracePt t="119613" x="1449388" y="3548063"/>
          <p14:tracePt t="119622" x="1449388" y="3529013"/>
          <p14:tracePt t="119629" x="1449388" y="3519488"/>
          <p14:tracePt t="119638" x="1449388" y="3492500"/>
          <p14:tracePt t="119645" x="1449388" y="3482975"/>
          <p14:tracePt t="119662" x="1449388" y="3475038"/>
          <p14:tracePt t="119669" x="1449388" y="3465513"/>
          <p14:tracePt t="119677" x="1449388" y="3455988"/>
          <p14:tracePt t="119685" x="1468438" y="3438525"/>
          <p14:tracePt t="119702" x="1468438" y="3429000"/>
          <p14:tracePt t="119712" x="1468438" y="3411538"/>
          <p14:tracePt t="119726" x="1468438" y="3402013"/>
          <p14:tracePt t="119814" x="1468438" y="3392488"/>
          <p14:tracePt t="119823" x="1458913" y="3355975"/>
          <p14:tracePt t="119830" x="1439863" y="3355975"/>
          <p14:tracePt t="119839" x="1412875" y="3355975"/>
          <p14:tracePt t="119846" x="1385888" y="3355975"/>
          <p14:tracePt t="119855" x="1366838" y="3346450"/>
          <p14:tracePt t="119862" x="1358900" y="3346450"/>
          <p14:tracePt t="119869" x="1330325" y="3346450"/>
          <p14:tracePt t="119877" x="1322388" y="3346450"/>
          <p14:tracePt t="119885" x="1303338" y="3346450"/>
          <p14:tracePt t="119893" x="1266825" y="3338513"/>
          <p14:tracePt t="119901" x="1239838" y="3338513"/>
          <p14:tracePt t="119909" x="1212850" y="3328988"/>
          <p14:tracePt t="119918" x="1203325" y="3319463"/>
          <p14:tracePt t="119957" x="1193800" y="3309938"/>
          <p14:tracePt t="119966" x="1185863" y="3302000"/>
          <p14:tracePt t="120007" x="1176338" y="3302000"/>
          <p14:tracePt t="120014" x="1176338" y="3292475"/>
          <p14:tracePt t="120023" x="1176338" y="3282950"/>
          <p14:tracePt t="120030" x="1166813" y="3265488"/>
          <p14:tracePt t="120037" x="1166813" y="3246438"/>
          <p14:tracePt t="120045" x="1166813" y="3228975"/>
          <p14:tracePt t="120053" x="1166813" y="3219450"/>
          <p14:tracePt t="120061" x="1166813" y="3192463"/>
          <p14:tracePt t="120077" x="1166813" y="3182938"/>
          <p14:tracePt t="120085" x="1166813" y="3163888"/>
          <p14:tracePt t="120093" x="1166813" y="3146425"/>
          <p14:tracePt t="120109" x="1166813" y="3119438"/>
          <p14:tracePt t="120117" x="1166813" y="3109913"/>
          <p14:tracePt t="120125" x="1176338" y="3090863"/>
          <p14:tracePt t="120134" x="1193800" y="3082925"/>
          <p14:tracePt t="120141" x="1212850" y="3073400"/>
          <p14:tracePt t="120149" x="1230313" y="3063875"/>
          <p14:tracePt t="120157" x="1276350" y="3054350"/>
          <p14:tracePt t="120166" x="1303338" y="3046413"/>
          <p14:tracePt t="120173" x="1349375" y="3046413"/>
          <p14:tracePt t="120182" x="1422400" y="3009900"/>
          <p14:tracePt t="120191" x="1439863" y="3009900"/>
          <p14:tracePt t="120198" x="1495425" y="2990850"/>
          <p14:tracePt t="120207" x="1549400" y="2982913"/>
          <p14:tracePt t="120214" x="1585913" y="2973388"/>
          <p14:tracePt t="120225" x="1641475" y="2973388"/>
          <p14:tracePt t="120230" x="1685925" y="2954338"/>
          <p14:tracePt t="120237" x="1722438" y="2954338"/>
          <p14:tracePt t="120245" x="1741488" y="2946400"/>
          <p14:tracePt t="120253" x="1768475" y="2946400"/>
          <p14:tracePt t="120261" x="1778000" y="2946400"/>
          <p14:tracePt t="120269" x="1804988" y="2946400"/>
          <p14:tracePt t="120277" x="1814513" y="2946400"/>
          <p14:tracePt t="120293" x="1824038" y="2946400"/>
          <p14:tracePt t="120301" x="1831975" y="2946400"/>
          <p14:tracePt t="120317" x="1860550" y="2946400"/>
          <p14:tracePt t="120326" x="1878013" y="2946400"/>
          <p14:tracePt t="120335" x="1905000" y="2963863"/>
          <p14:tracePt t="120342" x="1914525" y="2973388"/>
          <p14:tracePt t="120357" x="1931988" y="2990850"/>
          <p14:tracePt t="120367" x="1960563" y="3009900"/>
          <p14:tracePt t="120374" x="1968500" y="3017838"/>
          <p14:tracePt t="120385" x="1997075" y="3046413"/>
          <p14:tracePt t="120391" x="2041525" y="3090863"/>
          <p14:tracePt t="120399" x="2097088" y="3127375"/>
          <p14:tracePt t="120407" x="2143125" y="3163888"/>
          <p14:tracePt t="120416" x="2206625" y="3228975"/>
          <p14:tracePt t="120427" x="2251075" y="3255963"/>
          <p14:tracePt t="120431" x="2316163" y="3309938"/>
          <p14:tracePt t="120441" x="2343150" y="3328988"/>
          <p14:tracePt t="120446" x="2370138" y="3355975"/>
          <p14:tracePt t="120455" x="2379663" y="3375025"/>
          <p14:tracePt t="120462" x="2389188" y="3392488"/>
          <p14:tracePt t="120470" x="2389188" y="3402013"/>
          <p14:tracePt t="120478" x="2389188" y="3419475"/>
          <p14:tracePt t="120486" x="2406650" y="3438525"/>
          <p14:tracePt t="120494" x="2416175" y="3446463"/>
          <p14:tracePt t="120502" x="2416175" y="3455988"/>
          <p14:tracePt t="120510" x="2416175" y="3465513"/>
          <p14:tracePt t="120526" x="2416175" y="3475038"/>
          <p14:tracePt t="120679" x="2425700" y="3482975"/>
          <p14:tracePt t="120687" x="2462213" y="3482975"/>
          <p14:tracePt t="120693" x="2525713" y="3482975"/>
          <p14:tracePt t="120701" x="2625725" y="3482975"/>
          <p14:tracePt t="120709" x="2679700" y="3482975"/>
          <p14:tracePt t="120717" x="2771775" y="3482975"/>
          <p14:tracePt t="120725" x="2881313" y="3482975"/>
          <p14:tracePt t="120733" x="2971800" y="3482975"/>
          <p14:tracePt t="120742" x="3027363" y="3482975"/>
          <p14:tracePt t="120749" x="3090863" y="3482975"/>
          <p14:tracePt t="120757" x="3117850" y="3475038"/>
          <p14:tracePt t="120765" x="3136900" y="3465513"/>
          <p14:tracePt t="120773" x="3144838" y="3455988"/>
          <p14:tracePt t="121093" x="3144838" y="3429000"/>
          <p14:tracePt t="121101" x="3144838" y="3411538"/>
          <p14:tracePt t="121109" x="3144838" y="3382963"/>
          <p14:tracePt t="121117" x="3144838" y="3365500"/>
          <p14:tracePt t="121126" x="3144838" y="3346450"/>
          <p14:tracePt t="121134" x="3144838" y="3328988"/>
          <p14:tracePt t="121142" x="3144838" y="3302000"/>
          <p14:tracePt t="121150" x="3144838" y="3282950"/>
          <p14:tracePt t="121157" x="3144838" y="3273425"/>
          <p14:tracePt t="121165" x="3144838" y="3246438"/>
          <p14:tracePt t="121173" x="3144838" y="3228975"/>
          <p14:tracePt t="121181" x="3144838" y="3209925"/>
          <p14:tracePt t="121197" x="3144838" y="3192463"/>
          <p14:tracePt t="121206" x="3144838" y="3173413"/>
          <p14:tracePt t="121214" x="3154363" y="3163888"/>
          <p14:tracePt t="121222" x="3181350" y="3146425"/>
          <p14:tracePt t="121229" x="3217863" y="3136900"/>
          <p14:tracePt t="121238" x="3281363" y="3100388"/>
          <p14:tracePt t="121246" x="3327400" y="3100388"/>
          <p14:tracePt t="121255" x="3382963" y="3082925"/>
          <p14:tracePt t="121262" x="3436938" y="3073400"/>
          <p14:tracePt t="121271" x="3500438" y="3046413"/>
          <p14:tracePt t="121278" x="3527425" y="3046413"/>
          <p14:tracePt t="121286" x="3563938" y="3046413"/>
          <p14:tracePt t="121370" x="3573463" y="3046413"/>
          <p14:tracePt t="121373" x="3600450" y="3063875"/>
          <p14:tracePt t="121381" x="3636963" y="3090863"/>
          <p14:tracePt t="121389" x="3709988" y="3109913"/>
          <p14:tracePt t="121397" x="3783013" y="3155950"/>
          <p14:tracePt t="121405" x="3865563" y="3182938"/>
          <p14:tracePt t="121414" x="3965575" y="3236913"/>
          <p14:tracePt t="121422" x="4038600" y="3246438"/>
          <p14:tracePt t="121429" x="4102100" y="3265488"/>
          <p14:tracePt t="121438" x="4148138" y="3273425"/>
          <p14:tracePt t="121445" x="4165600" y="3282950"/>
          <p14:tracePt t="121453" x="4165600" y="3292475"/>
          <p14:tracePt t="121607" x="4165600" y="3319463"/>
          <p14:tracePt t="121631" x="4165600" y="3338513"/>
          <p14:tracePt t="121775" x="4184650" y="3346450"/>
          <p14:tracePt t="121781" x="4230688" y="3346450"/>
          <p14:tracePt t="121789" x="4275138" y="3346450"/>
          <p14:tracePt t="121797" x="4330700" y="3319463"/>
          <p14:tracePt t="121806" x="4394200" y="3309938"/>
          <p14:tracePt t="121813" x="4448175" y="3302000"/>
          <p14:tracePt t="121822" x="4494213" y="3292475"/>
          <p14:tracePt t="121829" x="4567238" y="3273425"/>
          <p14:tracePt t="121839" x="4613275" y="3265488"/>
          <p14:tracePt t="121846" x="4667250" y="3265488"/>
          <p14:tracePt t="121854" x="4686300" y="3265488"/>
          <p14:tracePt t="121862" x="4713288" y="3265488"/>
          <p14:tracePt t="121873" x="4722813" y="3265488"/>
          <p14:tracePt t="121877" x="4730750" y="3265488"/>
          <p14:tracePt t="121894" x="4740275" y="3255963"/>
          <p14:tracePt t="122135" x="4767263" y="3236913"/>
          <p14:tracePt t="122143" x="4776788" y="3209925"/>
          <p14:tracePt t="122151" x="4776788" y="3200400"/>
          <p14:tracePt t="122160" x="4803775" y="3163888"/>
          <p14:tracePt t="122166" x="4868863" y="3127375"/>
          <p14:tracePt t="122173" x="4913313" y="3090863"/>
          <p14:tracePt t="122181" x="4968875" y="3054350"/>
          <p14:tracePt t="122190" x="5022850" y="3027363"/>
          <p14:tracePt t="122197" x="5105400" y="2990850"/>
          <p14:tracePt t="122205" x="5205413" y="2963863"/>
          <p14:tracePt t="122213" x="5260975" y="2963863"/>
          <p14:tracePt t="122222" x="5314950" y="2946400"/>
          <p14:tracePt t="122229" x="5414963" y="2946400"/>
          <p14:tracePt t="122238" x="5470525" y="2946400"/>
          <p14:tracePt t="122245" x="5507038" y="2946400"/>
          <p14:tracePt t="122258" x="5534025" y="2946400"/>
          <p14:tracePt t="122263" x="5588000" y="2946400"/>
          <p14:tracePt t="122275" x="5634038" y="2946400"/>
          <p14:tracePt t="122280" x="5688013" y="2954338"/>
          <p14:tracePt t="122286" x="5753100" y="2990850"/>
          <p14:tracePt t="122295" x="5780088" y="3000375"/>
          <p14:tracePt t="122302" x="5789613" y="3009900"/>
          <p14:tracePt t="122311" x="5789613" y="3046413"/>
          <p14:tracePt t="122318" x="5826125" y="3073400"/>
          <p14:tracePt t="122326" x="5834063" y="3082925"/>
          <p14:tracePt t="122334" x="5843588" y="3109913"/>
          <p14:tracePt t="122343" x="5899150" y="3155950"/>
          <p14:tracePt t="122350" x="5962650" y="3192463"/>
          <p14:tracePt t="122360" x="5962650" y="3200400"/>
          <p14:tracePt t="122368" x="5962650" y="3246438"/>
          <p14:tracePt t="122373" x="5999163" y="3282950"/>
          <p14:tracePt t="122381" x="5989638" y="3292475"/>
          <p14:tracePt t="122389" x="5989638" y="3328988"/>
          <p14:tracePt t="122397" x="5989638" y="3338513"/>
          <p14:tracePt t="122405" x="5989638" y="3346450"/>
          <p14:tracePt t="122413" x="5989638" y="3355975"/>
          <p14:tracePt t="122430" x="5989638" y="3365500"/>
          <p14:tracePt t="122454" x="5989638" y="3375025"/>
          <p14:tracePt t="122469" x="5999163" y="3392488"/>
          <p14:tracePt t="122485" x="6007100" y="3392488"/>
          <p14:tracePt t="122661" x="6007100" y="3402013"/>
          <p14:tracePt t="122669" x="5972175" y="3411538"/>
          <p14:tracePt t="122677" x="5880100" y="3411538"/>
          <p14:tracePt t="122685" x="5789613" y="3411538"/>
          <p14:tracePt t="122693" x="5643563" y="3411538"/>
          <p14:tracePt t="122701" x="5497513" y="3411538"/>
          <p14:tracePt t="122709" x="5351463" y="3411538"/>
          <p14:tracePt t="122717" x="5187950" y="3411538"/>
          <p14:tracePt t="122725" x="5005388" y="3411538"/>
          <p14:tracePt t="122733" x="4832350" y="3411538"/>
          <p14:tracePt t="122743" x="4649788" y="3411538"/>
          <p14:tracePt t="122750" x="4448175" y="3411538"/>
          <p14:tracePt t="122759" x="4321175" y="3411538"/>
          <p14:tracePt t="122765" x="4194175" y="3411538"/>
          <p14:tracePt t="122775" x="4102100" y="3411538"/>
          <p14:tracePt t="122781" x="4029075" y="3411538"/>
          <p14:tracePt t="122791" x="4002088" y="3411538"/>
          <p14:tracePt t="122797" x="3992563" y="3411538"/>
          <p14:tracePt t="122893" x="3965575" y="3411538"/>
          <p14:tracePt t="122901" x="3948113" y="3411538"/>
          <p14:tracePt t="122909" x="3892550" y="3411538"/>
          <p14:tracePt t="122917" x="3838575" y="3411538"/>
          <p14:tracePt t="122925" x="3765550" y="3411538"/>
          <p14:tracePt t="122933" x="3702050" y="3411538"/>
          <p14:tracePt t="122942" x="3665538" y="3411538"/>
          <p14:tracePt t="122951" x="3609975" y="3411538"/>
          <p14:tracePt t="122958" x="3573463" y="3411538"/>
          <p14:tracePt t="122965" x="3536950" y="3411538"/>
          <p14:tracePt t="122975" x="3509963" y="3411538"/>
          <p14:tracePt t="122982" x="3482975" y="3411538"/>
          <p14:tracePt t="122991" x="3463925" y="3411538"/>
          <p14:tracePt t="122999" x="3436938" y="3419475"/>
          <p14:tracePt t="123008" x="3427413" y="3419475"/>
          <p14:tracePt t="123014" x="3409950" y="3429000"/>
          <p14:tracePt t="123024" x="3390900" y="3429000"/>
          <p14:tracePt t="123030" x="3373438" y="3429000"/>
          <p14:tracePt t="123041" x="3346450" y="3438525"/>
          <p14:tracePt t="123046" x="3327400" y="3438525"/>
          <p14:tracePt t="123057" x="3281363" y="3455988"/>
          <p14:tracePt t="123062" x="3273425" y="3455988"/>
          <p14:tracePt t="123070" x="3254375" y="3455988"/>
          <p14:tracePt t="123080" x="3244850" y="3455988"/>
          <p14:tracePt t="123086" x="3236913" y="3455988"/>
          <p14:tracePt t="123101" x="3227388" y="3465513"/>
          <p14:tracePt t="123230" x="3227388" y="3455988"/>
          <p14:tracePt t="123246" x="3227388" y="3429000"/>
          <p14:tracePt t="123261" x="3236913" y="3419475"/>
          <p14:tracePt t="123294" x="3244850" y="3419475"/>
          <p14:tracePt t="123311" x="3254375" y="3411538"/>
          <p14:tracePt t="123327" x="3254375" y="3392488"/>
          <p14:tracePt t="123335" x="3263900" y="3382963"/>
          <p14:tracePt t="123350" x="3273425" y="3382963"/>
          <p14:tracePt t="123360" x="3281363" y="3375025"/>
          <p14:tracePt t="123366" x="3290888" y="3375025"/>
          <p14:tracePt t="123389" x="3300413" y="3365500"/>
          <p14:tracePt t="123397" x="3309938" y="3365500"/>
          <p14:tracePt t="123709" x="3327400" y="3365500"/>
          <p14:tracePt t="123717" x="3382963" y="3365500"/>
          <p14:tracePt t="123726" x="3446463" y="3338513"/>
          <p14:tracePt t="123734" x="3490913" y="3328988"/>
          <p14:tracePt t="123743" x="3546475" y="3328988"/>
          <p14:tracePt t="123749" x="3573463" y="3319463"/>
          <p14:tracePt t="123758" x="3592513" y="3309938"/>
          <p14:tracePt t="123765" x="3600450" y="3309938"/>
          <p14:tracePt t="123909" x="3609975" y="3309938"/>
          <p14:tracePt t="123925" x="3600450" y="3328988"/>
          <p14:tracePt t="123933" x="3592513" y="3338513"/>
          <p14:tracePt t="123949" x="3592513" y="3355975"/>
          <p14:tracePt t="123958" x="3592513" y="3365500"/>
          <p14:tracePt t="123966" x="3582988" y="3375025"/>
          <p14:tracePt t="124253" x="3582988" y="3365500"/>
          <p14:tracePt t="124261" x="3582988" y="3338513"/>
          <p14:tracePt t="124271" x="3592513" y="3319463"/>
          <p14:tracePt t="124279" x="3592513" y="3309938"/>
          <p14:tracePt t="124293" x="3592513" y="3292475"/>
          <p14:tracePt t="124301" x="3600450" y="3292475"/>
          <p14:tracePt t="124943" x="3609975" y="3292475"/>
          <p14:tracePt t="124949" x="3619500" y="3309938"/>
          <p14:tracePt t="124957" x="3619500" y="3319463"/>
          <p14:tracePt t="124973" x="3619500" y="3328988"/>
          <p14:tracePt t="125253" x="3619500" y="3338513"/>
          <p14:tracePt t="125261" x="3629025" y="3338513"/>
          <p14:tracePt t="125269" x="3646488" y="3338513"/>
          <p14:tracePt t="125277" x="3656013" y="3346450"/>
          <p14:tracePt t="125285" x="3665538" y="3346450"/>
          <p14:tracePt t="125759" x="3673475" y="3375025"/>
          <p14:tracePt t="125767" x="3673475" y="3429000"/>
          <p14:tracePt t="125775" x="3683000" y="3482975"/>
          <p14:tracePt t="125783" x="3692525" y="3519488"/>
          <p14:tracePt t="125791" x="3702050" y="3575050"/>
          <p14:tracePt t="125798" x="3746500" y="3638550"/>
          <p14:tracePt t="125806" x="3783013" y="3721100"/>
          <p14:tracePt t="125814" x="3829050" y="3794125"/>
          <p14:tracePt t="125822" x="3902075" y="3911600"/>
          <p14:tracePt t="125830" x="3956050" y="4013200"/>
          <p14:tracePt t="125839" x="3992563" y="4113213"/>
          <p14:tracePt t="125846" x="4057650" y="4213225"/>
          <p14:tracePt t="125855" x="4111625" y="4332288"/>
          <p14:tracePt t="125862" x="4121150" y="4405313"/>
          <p14:tracePt t="125870" x="4157663" y="4449763"/>
          <p14:tracePt t="125878" x="4165600" y="4495800"/>
          <p14:tracePt t="125891" x="4184650" y="4522788"/>
          <p14:tracePt t="125895" x="4202113" y="4568825"/>
          <p14:tracePt t="125901" x="4202113" y="4578350"/>
          <p14:tracePt t="125910" x="4211638" y="4595813"/>
          <p14:tracePt t="125925" x="4211638" y="4624388"/>
          <p14:tracePt t="125933" x="4221163" y="4641850"/>
          <p14:tracePt t="125941" x="4230688" y="4687888"/>
          <p14:tracePt t="125958" x="4248150" y="4741863"/>
          <p14:tracePt t="125966" x="4257675" y="4787900"/>
          <p14:tracePt t="125975" x="4275138" y="4824413"/>
          <p14:tracePt t="125982" x="4284663" y="4887913"/>
          <p14:tracePt t="125989" x="4311650" y="4943475"/>
          <p14:tracePt t="125997" x="4330700" y="5006975"/>
          <p14:tracePt t="126008" x="4348163" y="5070475"/>
          <p14:tracePt t="126015" x="4384675" y="5153025"/>
          <p14:tracePt t="126025" x="4394200" y="5189538"/>
          <p14:tracePt t="126031" x="4430713" y="5253038"/>
          <p14:tracePt t="126041" x="4457700" y="5316538"/>
          <p14:tracePt t="126047" x="4457700" y="5335588"/>
          <p14:tracePt t="126058" x="4494213" y="5380038"/>
          <p14:tracePt t="126062" x="4513263" y="5408613"/>
          <p14:tracePt t="126070" x="4521200" y="5426075"/>
          <p14:tracePt t="126350" x="4521200" y="5453063"/>
          <p14:tracePt t="126358" x="4521200" y="5462588"/>
          <p14:tracePt t="126366" x="4540250" y="5489575"/>
          <p14:tracePt t="126374" x="4540250" y="5499100"/>
          <p14:tracePt t="126382" x="4540250" y="5518150"/>
          <p14:tracePt t="126392" x="4557713" y="5535613"/>
          <p14:tracePt t="126399" x="4557713" y="5545138"/>
          <p14:tracePt t="126431" x="4557713" y="5554663"/>
          <p14:tracePt t="126663" x="4613275" y="5562600"/>
          <p14:tracePt t="126669" x="4703763" y="5562600"/>
          <p14:tracePt t="126677" x="4813300" y="5562600"/>
          <p14:tracePt t="126685" x="4941888" y="5562600"/>
          <p14:tracePt t="126693" x="5086350" y="5562600"/>
          <p14:tracePt t="126701" x="5214938" y="5562600"/>
          <p14:tracePt t="126709" x="5305425" y="5562600"/>
          <p14:tracePt t="126717" x="5414963" y="5562600"/>
          <p14:tracePt t="126725" x="5451475" y="5562600"/>
          <p14:tracePt t="126733" x="5478463" y="5562600"/>
          <p14:tracePt t="127119" x="5514975" y="5562600"/>
          <p14:tracePt t="127133" x="5543550" y="5562600"/>
          <p14:tracePt t="127142" x="5580063" y="5562600"/>
          <p14:tracePt t="127149" x="5607050" y="5562600"/>
          <p14:tracePt t="127158" x="5616575" y="5554663"/>
          <p14:tracePt t="127165" x="5634038" y="5554663"/>
          <p14:tracePt t="127173" x="5653088" y="5554663"/>
          <p14:tracePt t="127183" x="5670550" y="5545138"/>
          <p14:tracePt t="127189" x="5688013" y="5545138"/>
          <p14:tracePt t="127198" x="5697538" y="5545138"/>
          <p14:tracePt t="127206" x="5724525" y="5535613"/>
          <p14:tracePt t="127214" x="5753100" y="5526088"/>
          <p14:tracePt t="127222" x="5761038" y="5518150"/>
          <p14:tracePt t="127229" x="5770563" y="5518150"/>
          <p14:tracePt t="127238" x="5780088" y="5518150"/>
          <p14:tracePt t="127687" x="5743575" y="5526088"/>
          <p14:tracePt t="127693" x="5707063" y="5526088"/>
          <p14:tracePt t="127701" x="5653088" y="5526088"/>
          <p14:tracePt t="127709" x="5570538" y="5508625"/>
          <p14:tracePt t="127719" x="5497513" y="5499100"/>
          <p14:tracePt t="127727" x="5451475" y="5499100"/>
          <p14:tracePt t="127735" x="5414963" y="5499100"/>
          <p14:tracePt t="127744" x="5341938" y="5489575"/>
          <p14:tracePt t="127751" x="5297488" y="5489575"/>
          <p14:tracePt t="127757" x="5268913" y="5489575"/>
          <p14:tracePt t="127766" x="5214938" y="5489575"/>
          <p14:tracePt t="127775" x="5178425" y="5489575"/>
          <p14:tracePt t="127784" x="5151438" y="5489575"/>
          <p14:tracePt t="127789" x="5132388" y="5489575"/>
          <p14:tracePt t="127797" x="5095875" y="5489575"/>
          <p14:tracePt t="127927" x="5086350" y="5489575"/>
          <p14:tracePt t="127935" x="5059363" y="5489575"/>
          <p14:tracePt t="127943" x="5032375" y="5489575"/>
          <p14:tracePt t="127952" x="4995863" y="5489575"/>
          <p14:tracePt t="127958" x="4978400" y="5489575"/>
          <p14:tracePt t="127968" x="4968875" y="5489575"/>
          <p14:tracePt t="127974" x="4949825" y="5489575"/>
          <p14:tracePt t="127981" x="4913313" y="5489575"/>
          <p14:tracePt t="127989" x="4905375" y="5489575"/>
          <p14:tracePt t="127998" x="4895850" y="5489575"/>
          <p14:tracePt t="128005" x="4868863" y="5489575"/>
          <p14:tracePt t="128014" x="4859338" y="5489575"/>
          <p14:tracePt t="128022" x="4832350" y="5489575"/>
          <p14:tracePt t="128030" x="4813300" y="5489575"/>
          <p14:tracePt t="128038" x="4776788" y="5489575"/>
          <p14:tracePt t="128046" x="4730750" y="5489575"/>
          <p14:tracePt t="128063" x="4676775" y="5489575"/>
          <p14:tracePt t="128070" x="4659313" y="5489575"/>
          <p14:tracePt t="128078" x="4640263" y="5489575"/>
          <p14:tracePt t="128094" x="4630738" y="5489575"/>
          <p14:tracePt t="129160" x="4630738" y="5499100"/>
          <p14:tracePt t="129183" x="4722813" y="5499100"/>
          <p14:tracePt t="129192" x="4832350" y="5499100"/>
          <p14:tracePt t="129200" x="4959350" y="5499100"/>
          <p14:tracePt t="129206" x="5049838" y="5499100"/>
          <p14:tracePt t="129214" x="5122863" y="5499100"/>
          <p14:tracePt t="129222" x="5178425" y="5499100"/>
          <p14:tracePt t="129230" x="5195888" y="5489575"/>
          <p14:tracePt t="129351" x="5195888" y="5499100"/>
          <p14:tracePt t="129358" x="5195888" y="5508625"/>
          <p14:tracePt t="129365" x="5178425" y="5518150"/>
          <p14:tracePt t="129597" x="5178425" y="5526088"/>
          <p14:tracePt t="129605" x="5168900" y="5526088"/>
          <p14:tracePt t="129613" x="5159375" y="5535613"/>
          <p14:tracePt t="129679" x="5151438" y="5526088"/>
          <p14:tracePt t="129727" x="5151438" y="5508625"/>
          <p14:tracePt t="129887" x="5151438" y="5499100"/>
          <p14:tracePt t="129896" x="5151438" y="5481638"/>
          <p14:tracePt t="129904" x="5151438" y="5462588"/>
          <p14:tracePt t="129911" x="5151438" y="5453063"/>
          <p14:tracePt t="129926" x="5151438" y="5435600"/>
          <p14:tracePt t="129934" x="5132388" y="5408613"/>
          <p14:tracePt t="129942" x="5132388" y="5399088"/>
          <p14:tracePt t="129949" x="5122863" y="5380038"/>
          <p14:tracePt t="129958" x="5095875" y="5353050"/>
          <p14:tracePt t="129965" x="5095875" y="5343525"/>
          <p14:tracePt t="129973" x="5086350" y="5326063"/>
          <p14:tracePt t="129981" x="5068888" y="5307013"/>
          <p14:tracePt t="129991" x="5041900" y="5299075"/>
          <p14:tracePt t="129997" x="5014913" y="5289550"/>
          <p14:tracePt t="130006" x="5005388" y="5280025"/>
          <p14:tracePt t="130013" x="4978400" y="5262563"/>
          <p14:tracePt t="130021" x="4949825" y="5262563"/>
          <p14:tracePt t="130029" x="4895850" y="5253038"/>
          <p14:tracePt t="130038" x="4849813" y="5253038"/>
          <p14:tracePt t="130045" x="4786313" y="5253038"/>
          <p14:tracePt t="130054" x="4659313" y="5253038"/>
          <p14:tracePt t="130061" x="4586288" y="5253038"/>
          <p14:tracePt t="130070" x="4476750" y="5253038"/>
          <p14:tracePt t="130078" x="4384675" y="5253038"/>
          <p14:tracePt t="130086" x="4294188" y="5253038"/>
          <p14:tracePt t="130094" x="4211638" y="5253038"/>
          <p14:tracePt t="130102" x="4157663" y="5253038"/>
          <p14:tracePt t="130110" x="4121150" y="5253038"/>
          <p14:tracePt t="130118" x="4084638" y="5243513"/>
          <p14:tracePt t="130126" x="4057650" y="5243513"/>
          <p14:tracePt t="130215" x="4048125" y="5243513"/>
          <p14:tracePt t="130231" x="4011613" y="5243513"/>
          <p14:tracePt t="130242" x="4002088" y="5243513"/>
          <p14:tracePt t="130256" x="3956050" y="5243513"/>
          <p14:tracePt t="130264" x="3948113" y="5243513"/>
          <p14:tracePt t="130271" x="3919538" y="5243513"/>
          <p14:tracePt t="130278" x="3911600" y="5253038"/>
          <p14:tracePt t="130286" x="3902075" y="5262563"/>
          <p14:tracePt t="130465" x="3875088" y="5262563"/>
          <p14:tracePt t="130469" x="3810000" y="5243513"/>
          <p14:tracePt t="130477" x="3783013" y="5233988"/>
          <p14:tracePt t="130485" x="3738563" y="5189538"/>
          <p14:tracePt t="130493" x="3702050" y="5170488"/>
          <p14:tracePt t="130501" x="3673475" y="5133975"/>
          <p14:tracePt t="130509" x="3656013" y="5089525"/>
          <p14:tracePt t="130517" x="3636963" y="5060950"/>
          <p14:tracePt t="130525" x="3609975" y="5016500"/>
          <p14:tracePt t="130533" x="3600450" y="4997450"/>
          <p14:tracePt t="130541" x="3600450" y="4960938"/>
          <p14:tracePt t="130549" x="3600450" y="4924425"/>
          <p14:tracePt t="130557" x="3600450" y="4887913"/>
          <p14:tracePt t="130565" x="3600450" y="4841875"/>
          <p14:tracePt t="130574" x="3600450" y="4805363"/>
          <p14:tracePt t="130582" x="3600450" y="4751388"/>
          <p14:tracePt t="130590" x="3609975" y="4714875"/>
          <p14:tracePt t="130597" x="3619500" y="4678363"/>
          <p14:tracePt t="130605" x="3629025" y="4632325"/>
          <p14:tracePt t="130613" x="3656013" y="4587875"/>
          <p14:tracePt t="130621" x="3665538" y="4559300"/>
          <p14:tracePt t="130631" x="3665538" y="4522788"/>
          <p14:tracePt t="130640" x="3673475" y="4478338"/>
          <p14:tracePt t="130646" x="3673475" y="4459288"/>
          <p14:tracePt t="130657" x="3683000" y="4413250"/>
          <p14:tracePt t="130664" x="3709988" y="4368800"/>
          <p14:tracePt t="130673" x="3709988" y="4332288"/>
          <p14:tracePt t="130680" x="3709988" y="4313238"/>
          <p14:tracePt t="130687" x="3709988" y="4286250"/>
          <p14:tracePt t="130696" x="3709988" y="4276725"/>
          <p14:tracePt t="130701" x="3719513" y="4259263"/>
          <p14:tracePt t="130710" x="3719513" y="4240213"/>
          <p14:tracePt t="130717" x="3719513" y="4232275"/>
          <p14:tracePt t="130725" x="3719513" y="4222750"/>
          <p14:tracePt t="130733" x="3719513" y="4213225"/>
          <p14:tracePt t="130741" x="3719513" y="4203700"/>
          <p14:tracePt t="130749" x="3719513" y="4195763"/>
          <p14:tracePt t="130765" x="3719513" y="4186238"/>
          <p14:tracePt t="130846" x="3719513" y="4159250"/>
          <p14:tracePt t="130855" x="3719513" y="4130675"/>
          <p14:tracePt t="130865" x="3719513" y="4094163"/>
          <p14:tracePt t="130871" x="3719513" y="4040188"/>
          <p14:tracePt t="130880" x="3719513" y="3976688"/>
          <p14:tracePt t="130889" x="3719513" y="3867150"/>
          <p14:tracePt t="130894" x="3719513" y="3775075"/>
          <p14:tracePt t="130901" x="3719513" y="3702050"/>
          <p14:tracePt t="130909" x="3719513" y="3592513"/>
          <p14:tracePt t="130917" x="3719513" y="3519488"/>
          <p14:tracePt t="130926" x="3719513" y="3465513"/>
          <p14:tracePt t="130933" x="3702050" y="3419475"/>
          <p14:tracePt t="130941" x="3683000" y="3402013"/>
          <p14:tracePt t="130949" x="3665538" y="3365500"/>
          <p14:tracePt t="130957" x="3656013" y="3355975"/>
          <p14:tracePt t="131367" x="3656013" y="3302000"/>
          <p14:tracePt t="131375" x="3656013" y="3246438"/>
          <p14:tracePt t="131381" x="3656013" y="3136900"/>
          <p14:tracePt t="131389" x="3656013" y="3027363"/>
          <p14:tracePt t="131397" x="3656013" y="2900363"/>
          <p14:tracePt t="131405" x="3656013" y="2754313"/>
          <p14:tracePt t="131413" x="3656013" y="2608263"/>
          <p14:tracePt t="131421" x="3656013" y="2498725"/>
          <p14:tracePt t="131429" x="3636963" y="2371725"/>
          <p14:tracePt t="131438" x="3636963" y="2279650"/>
          <p14:tracePt t="131445" x="3636963" y="2225675"/>
          <p14:tracePt t="131454" x="3636963" y="2152650"/>
          <p14:tracePt t="131461" x="3636963" y="2106613"/>
          <p14:tracePt t="131470" x="3636963" y="2070100"/>
          <p14:tracePt t="131478" x="3636963" y="2052638"/>
          <p14:tracePt t="131486" x="3636963" y="2033588"/>
          <p14:tracePt t="131501" x="3636963" y="2024063"/>
          <p14:tracePt t="131709" x="3636963" y="2043113"/>
          <p14:tracePt t="131718" x="3629025" y="2097088"/>
          <p14:tracePt t="131728" x="3629025" y="2133600"/>
          <p14:tracePt t="131734" x="3629025" y="2189163"/>
          <p14:tracePt t="131742" x="3600450" y="2306638"/>
          <p14:tracePt t="131750" x="3600450" y="2343150"/>
          <p14:tracePt t="131759" x="3600450" y="2398713"/>
          <p14:tracePt t="131766" x="3600450" y="2462213"/>
          <p14:tracePt t="131775" x="3600450" y="2489200"/>
          <p14:tracePt t="131782" x="3600450" y="2525713"/>
          <p14:tracePt t="131790" x="3600450" y="2581275"/>
          <p14:tracePt t="131798" x="3629025" y="2625725"/>
          <p14:tracePt t="131805" x="3646488" y="2644775"/>
          <p14:tracePt t="131813" x="3646488" y="2681288"/>
          <p14:tracePt t="131821" x="3646488" y="2698750"/>
          <p14:tracePt t="131829" x="3646488" y="2735263"/>
          <p14:tracePt t="131838" x="3656013" y="2763838"/>
          <p14:tracePt t="131845" x="3656013" y="2781300"/>
          <p14:tracePt t="131854" x="3656013" y="2817813"/>
          <p14:tracePt t="131873" x="3656013" y="2827338"/>
          <p14:tracePt t="131877" x="3656013" y="2836863"/>
          <p14:tracePt t="131894" x="3656013" y="2854325"/>
          <p14:tracePt t="131935" x="3656013" y="2863850"/>
          <p14:tracePt t="131943" x="3656013" y="2873375"/>
          <p14:tracePt t="132101" x="3656013" y="2890838"/>
          <p14:tracePt t="132109" x="3646488" y="2927350"/>
          <p14:tracePt t="132117" x="3592513" y="2982913"/>
          <p14:tracePt t="132125" x="3509963" y="3082925"/>
          <p14:tracePt t="132133" x="3427413" y="3155950"/>
          <p14:tracePt t="132142" x="3327400" y="3246438"/>
          <p14:tracePt t="132150" x="3217863" y="3328988"/>
          <p14:tracePt t="132158" x="3117850" y="3402013"/>
          <p14:tracePt t="132167" x="3017838" y="3492500"/>
          <p14:tracePt t="132174" x="2898775" y="3575050"/>
          <p14:tracePt t="132182" x="2798763" y="3665538"/>
          <p14:tracePt t="132191" x="2698750" y="3748088"/>
          <p14:tracePt t="132199" x="2616200" y="3821113"/>
          <p14:tracePt t="132205" x="2543175" y="3894138"/>
          <p14:tracePt t="132215" x="2479675" y="3957638"/>
          <p14:tracePt t="132222" x="2452688" y="3976688"/>
          <p14:tracePt t="132230" x="2397125" y="4040188"/>
          <p14:tracePt t="132238" x="2333625" y="4103688"/>
          <p14:tracePt t="132245" x="2316163" y="4130675"/>
          <p14:tracePt t="132254" x="2279650" y="4176713"/>
          <p14:tracePt t="132261" x="2260600" y="4213225"/>
          <p14:tracePt t="132270" x="2251075" y="4268788"/>
          <p14:tracePt t="132278" x="2214563" y="4313238"/>
          <p14:tracePt t="132286" x="2187575" y="4340225"/>
          <p14:tracePt t="132294" x="2170113" y="4386263"/>
          <p14:tracePt t="132301" x="2160588" y="4405313"/>
          <p14:tracePt t="132309" x="2160588" y="4422775"/>
          <p14:tracePt t="132317" x="2151063" y="4459288"/>
          <p14:tracePt t="132325" x="2151063" y="4468813"/>
          <p14:tracePt t="132333" x="2143125" y="4505325"/>
          <p14:tracePt t="132341" x="2143125" y="4522788"/>
          <p14:tracePt t="132349" x="2143125" y="4551363"/>
          <p14:tracePt t="132358" x="2143125" y="4559300"/>
          <p14:tracePt t="132366" x="2143125" y="4587875"/>
          <p14:tracePt t="132384" x="2143125" y="4595813"/>
          <p14:tracePt t="132390" x="2143125" y="4605338"/>
          <p14:tracePt t="132406" x="2143125" y="4624388"/>
          <p14:tracePt t="132415" x="2124075" y="4641850"/>
          <p14:tracePt t="132429" x="2124075" y="4651375"/>
          <p14:tracePt t="132437" x="2124075" y="4678363"/>
          <p14:tracePt t="132446" x="2114550" y="4687888"/>
          <p14:tracePt t="132455" x="2106613" y="4714875"/>
          <p14:tracePt t="132461" x="2070100" y="4760913"/>
          <p14:tracePt t="132469" x="2060575" y="4787900"/>
          <p14:tracePt t="132477" x="2051050" y="4814888"/>
          <p14:tracePt t="132485" x="2041525" y="4841875"/>
          <p14:tracePt t="132493" x="2005013" y="4906963"/>
          <p14:tracePt t="132501" x="1997075" y="4960938"/>
          <p14:tracePt t="132509" x="1978025" y="5060950"/>
          <p14:tracePt t="132517" x="1978025" y="5116513"/>
          <p14:tracePt t="132525" x="1951038" y="5197475"/>
          <p14:tracePt t="132533" x="1951038" y="5253038"/>
          <p14:tracePt t="132542" x="1941513" y="5343525"/>
          <p14:tracePt t="132550" x="1941513" y="5372100"/>
          <p14:tracePt t="132558" x="1941513" y="5426075"/>
          <p14:tracePt t="132567" x="1931988" y="5489575"/>
          <p14:tracePt t="132574" x="1914525" y="5518150"/>
          <p14:tracePt t="132584" x="1914525" y="5535613"/>
          <p14:tracePt t="132590" x="1914525" y="5545138"/>
          <p14:tracePt t="132602" x="1914525" y="5554663"/>
          <p14:tracePt t="132733" x="1914525" y="5545138"/>
          <p14:tracePt t="132749" x="1914525" y="5535613"/>
          <p14:tracePt t="132758" x="1914525" y="5526088"/>
          <p14:tracePt t="132975" x="1887538" y="5508625"/>
          <p14:tracePt t="132983" x="1860550" y="5489575"/>
          <p14:tracePt t="132989" x="1831975" y="5472113"/>
          <p14:tracePt t="132997" x="1768475" y="5435600"/>
          <p14:tracePt t="133005" x="1751013" y="5416550"/>
          <p14:tracePt t="133013" x="1741488" y="5408613"/>
          <p14:tracePt t="133022" x="1731963" y="5380038"/>
          <p14:tracePt t="133029" x="1722438" y="5362575"/>
          <p14:tracePt t="133037" x="1722438" y="5343525"/>
          <p14:tracePt t="133045" x="1722438" y="5316538"/>
          <p14:tracePt t="133054" x="1722438" y="5289550"/>
          <p14:tracePt t="133061" x="1722438" y="5253038"/>
          <p14:tracePt t="133069" x="1722438" y="5216525"/>
          <p14:tracePt t="133077" x="1722438" y="5197475"/>
          <p14:tracePt t="133086" x="1722438" y="5170488"/>
          <p14:tracePt t="133094" x="1722438" y="5143500"/>
          <p14:tracePt t="133101" x="1741488" y="5097463"/>
          <p14:tracePt t="133109" x="1751013" y="5080000"/>
          <p14:tracePt t="133117" x="1758950" y="5060950"/>
          <p14:tracePt t="133125" x="1787525" y="5043488"/>
          <p14:tracePt t="133141" x="1795463" y="5033963"/>
          <p14:tracePt t="133165" x="1804988" y="5033963"/>
          <p14:tracePt t="133190" x="1814513" y="5043488"/>
          <p14:tracePt t="133202" x="1841500" y="5070475"/>
          <p14:tracePt t="133205" x="1841500" y="5126038"/>
          <p14:tracePt t="133213" x="1851025" y="5170488"/>
          <p14:tracePt t="133222" x="1851025" y="5207000"/>
          <p14:tracePt t="133231" x="1851025" y="5226050"/>
          <p14:tracePt t="133238" x="1851025" y="5270500"/>
          <p14:tracePt t="133245" x="1841500" y="5299075"/>
          <p14:tracePt t="133254" x="1831975" y="5316538"/>
          <p14:tracePt t="133261" x="1824038" y="5343525"/>
          <p14:tracePt t="133269" x="1824038" y="5353050"/>
          <p14:tracePt t="133277" x="1814513" y="5362575"/>
          <p14:tracePt t="133293" x="1804988" y="5372100"/>
          <p14:tracePt t="133301" x="1795463" y="5380038"/>
          <p14:tracePt t="133326" x="1795463" y="5389563"/>
          <p14:tracePt t="133344" x="1787525" y="5399088"/>
          <p14:tracePt t="133358" x="1778000" y="5408613"/>
          <p14:tracePt t="133366" x="1758950" y="5416550"/>
          <p14:tracePt t="133384" x="1751013" y="5426075"/>
          <p14:tracePt t="133614" x="1758950" y="5426075"/>
          <p14:tracePt t="133630" x="1778000" y="5426075"/>
          <p14:tracePt t="133637" x="1787525" y="5426075"/>
          <p14:tracePt t="133645" x="1795463" y="5426075"/>
          <p14:tracePt t="133654" x="1804988" y="5435600"/>
          <p14:tracePt t="133661" x="1814513" y="5453063"/>
          <p14:tracePt t="133677" x="1814513" y="5472113"/>
          <p14:tracePt t="133685" x="1824038" y="5481638"/>
          <p14:tracePt t="133710" x="1824038" y="5489575"/>
          <p14:tracePt t="133909" x="1831975" y="5489575"/>
          <p14:tracePt t="134005" x="1841500" y="5489575"/>
          <p14:tracePt t="134119" x="1878013" y="5499100"/>
          <p14:tracePt t="134127" x="1914525" y="5545138"/>
          <p14:tracePt t="134133" x="1924050" y="5554663"/>
          <p14:tracePt t="134141" x="1941513" y="5562600"/>
          <p14:tracePt t="134149" x="1960563" y="5581650"/>
          <p14:tracePt t="134157" x="1968500" y="5581650"/>
          <p14:tracePt t="134341" x="1978025" y="5589588"/>
          <p14:tracePt t="134511" x="1997075" y="5589588"/>
          <p14:tracePt t="134567" x="2005013" y="5589588"/>
          <p14:tracePt t="134574" x="2014538" y="5589588"/>
          <p14:tracePt t="134662" x="2024063" y="5589588"/>
          <p14:tracePt t="134671" x="2041525" y="5589588"/>
          <p14:tracePt t="135341" x="2060575" y="5589588"/>
          <p14:tracePt t="135349" x="2097088" y="5589588"/>
          <p14:tracePt t="135357" x="2170113" y="5589588"/>
          <p14:tracePt t="135365" x="2251075" y="5572125"/>
          <p14:tracePt t="135373" x="2379663" y="5572125"/>
          <p14:tracePt t="135381" x="2452688" y="5572125"/>
          <p14:tracePt t="135390" x="2543175" y="5572125"/>
          <p14:tracePt t="135398" x="2598738" y="5562600"/>
          <p14:tracePt t="135406" x="2635250" y="5554663"/>
          <p14:tracePt t="135414" x="2662238" y="5526088"/>
          <p14:tracePt t="135422" x="2679700" y="5526088"/>
          <p14:tracePt t="135429" x="2698750" y="5518150"/>
          <p14:tracePt t="135437" x="2725738" y="5508625"/>
          <p14:tracePt t="135447" x="2735263" y="5499100"/>
          <p14:tracePt t="135455" x="2744788" y="5499100"/>
          <p14:tracePt t="135461" x="2762250" y="5499100"/>
          <p14:tracePt t="135471" x="2771775" y="5489575"/>
          <p14:tracePt t="136533" x="2781300" y="5481638"/>
          <p14:tracePt t="137719" x="2781300" y="5453063"/>
          <p14:tracePt t="137726" x="2762250" y="5408613"/>
          <p14:tracePt t="137735" x="2725738" y="5326063"/>
          <p14:tracePt t="137743" x="2679700" y="5243513"/>
          <p14:tracePt t="137751" x="2643188" y="5153025"/>
          <p14:tracePt t="137760" x="2598738" y="5070475"/>
          <p14:tracePt t="137766" x="2543175" y="4951413"/>
          <p14:tracePt t="137776" x="2516188" y="4878388"/>
          <p14:tracePt t="137782" x="2462213" y="4778375"/>
          <p14:tracePt t="137791" x="2433638" y="4732338"/>
          <p14:tracePt t="137798" x="2416175" y="4668838"/>
          <p14:tracePt t="137807" x="2389188" y="4624388"/>
          <p14:tracePt t="137813" x="2352675" y="4578350"/>
          <p14:tracePt t="137822" x="2333625" y="4532313"/>
          <p14:tracePt t="137829" x="2297113" y="4486275"/>
          <p14:tracePt t="137837" x="2287588" y="4449763"/>
          <p14:tracePt t="137845" x="2279650" y="4422775"/>
          <p14:tracePt t="137856" x="2243138" y="4376738"/>
          <p14:tracePt t="137861" x="2233613" y="4349750"/>
          <p14:tracePt t="137870" x="2214563" y="4313238"/>
          <p14:tracePt t="137888" x="2114550" y="4222750"/>
          <p14:tracePt t="137894" x="2097088" y="4195763"/>
          <p14:tracePt t="137902" x="2051050" y="4130675"/>
          <p14:tracePt t="137909" x="2014538" y="4086225"/>
          <p14:tracePt t="137918" x="1997075" y="4067175"/>
          <p14:tracePt t="137941" x="1987550" y="4049713"/>
          <p14:tracePt t="137950" x="1960563" y="4013200"/>
          <p14:tracePt t="137958" x="1960563" y="4003675"/>
          <p14:tracePt t="137967" x="1951038" y="4003675"/>
          <p14:tracePt t="137973" x="1931988" y="3984625"/>
          <p14:tracePt t="138087" x="1914525" y="3984625"/>
          <p14:tracePt t="138095" x="1905000" y="3984625"/>
          <p14:tracePt t="138103" x="1868488" y="3984625"/>
          <p14:tracePt t="138114" x="1841500" y="3984625"/>
          <p14:tracePt t="138119" x="1831975" y="3984625"/>
          <p14:tracePt t="138127" x="1824038" y="3984625"/>
          <p14:tracePt t="138249" x="1814513" y="3984625"/>
          <p14:tracePt t="138255" x="1795463" y="3994150"/>
          <p14:tracePt t="138263" x="1768475" y="4030663"/>
          <p14:tracePt t="138274" x="1741488" y="4049713"/>
          <p14:tracePt t="138280" x="1722438" y="4057650"/>
          <p14:tracePt t="138287" x="1685925" y="4086225"/>
          <p14:tracePt t="138294" x="1677988" y="4094163"/>
          <p14:tracePt t="138302" x="1658938" y="4103688"/>
          <p14:tracePt t="138310" x="1631950" y="4113213"/>
          <p14:tracePt t="138317" x="1622425" y="4122738"/>
          <p14:tracePt t="138325" x="1612900" y="4130675"/>
          <p14:tracePt t="138333" x="1612900" y="4140200"/>
          <p14:tracePt t="138341" x="1595438" y="4149725"/>
          <p14:tracePt t="140431" x="1595438" y="4159250"/>
          <p14:tracePt t="143606" x="1595438" y="4167188"/>
          <p14:tracePt t="143615" x="1595438" y="4176713"/>
          <p14:tracePt t="143621" x="1595438" y="4203700"/>
          <p14:tracePt t="143629" x="1604963" y="4213225"/>
          <p14:tracePt t="144270" x="1604963" y="4222750"/>
          <p14:tracePt t="144415" x="1612900" y="4232275"/>
          <p14:tracePt t="144423" x="1641475" y="4249738"/>
          <p14:tracePt t="144430" x="1668463" y="4259263"/>
          <p14:tracePt t="144445" x="1695450" y="4268788"/>
          <p14:tracePt t="144453" x="1695450" y="4276725"/>
          <p14:tracePt t="144463" x="1704975" y="4286250"/>
          <p14:tracePt t="144474" x="1714500" y="4286250"/>
          <p14:tracePt t="144479" x="1722438" y="4295775"/>
          <p14:tracePt t="144495" x="1731963" y="4303713"/>
          <p14:tracePt t="144505" x="1741488" y="4313238"/>
          <p14:tracePt t="144521" x="1741488" y="4322763"/>
          <p14:tracePt t="144581" x="1751013" y="4332288"/>
          <p14:tracePt t="144821" x="1758950" y="4349750"/>
          <p14:tracePt t="144830" x="1758950" y="4376738"/>
          <p14:tracePt t="144838" x="1778000" y="4395788"/>
          <p14:tracePt t="144846" x="1804988" y="4422775"/>
          <p14:tracePt t="144854" x="1814513" y="4432300"/>
          <p14:tracePt t="144863" x="1814513" y="4441825"/>
          <p14:tracePt t="144872" x="1824038" y="4449763"/>
          <p14:tracePt t="145567" x="1841500" y="4449763"/>
          <p14:tracePt t="146327" x="1851025" y="4459288"/>
          <p14:tracePt t="146343" x="1851025" y="4478338"/>
          <p14:tracePt t="146350" x="1851025" y="4514850"/>
          <p14:tracePt t="146359" x="1851025" y="4522788"/>
          <p14:tracePt t="146365" x="1851025" y="4532313"/>
          <p14:tracePt t="146373" x="1860550" y="4551363"/>
          <p14:tracePt t="146381" x="1868488" y="4551363"/>
          <p14:tracePt t="151813" x="1878013" y="4559300"/>
          <p14:tracePt t="151822" x="1924050" y="4551363"/>
          <p14:tracePt t="151829" x="2024063" y="4478338"/>
          <p14:tracePt t="151837" x="2060575" y="4432300"/>
          <p14:tracePt t="151845" x="2133600" y="4332288"/>
          <p14:tracePt t="151854" x="2206625" y="4176713"/>
          <p14:tracePt t="151861" x="2270125" y="4049713"/>
          <p14:tracePt t="151869" x="2316163" y="3894138"/>
          <p14:tracePt t="151886" x="2379663" y="3665538"/>
          <p14:tracePt t="151893" x="2416175" y="3538538"/>
          <p14:tracePt t="151902" x="2425700" y="3465513"/>
          <p14:tracePt t="151909" x="2452688" y="3365500"/>
          <p14:tracePt t="151918" x="2479675" y="3282950"/>
          <p14:tracePt t="151926" x="2489200" y="3228975"/>
          <p14:tracePt t="151934" x="2498725" y="3200400"/>
          <p14:tracePt t="151942" x="2506663" y="3163888"/>
          <p14:tracePt t="151950" x="2525713" y="3136900"/>
          <p14:tracePt t="151957" x="2533650" y="3109913"/>
          <p14:tracePt t="151966" x="2543175" y="3063875"/>
          <p14:tracePt t="151973" x="2552700" y="3046413"/>
          <p14:tracePt t="151982" x="2570163" y="3017838"/>
          <p14:tracePt t="151989" x="2570163" y="2973388"/>
          <p14:tracePt t="151997" x="2606675" y="2917825"/>
          <p14:tracePt t="152006" x="2635250" y="2854325"/>
          <p14:tracePt t="152013" x="2652713" y="2790825"/>
          <p14:tracePt t="152022" x="2698750" y="2727325"/>
          <p14:tracePt t="152029" x="2735263" y="2608263"/>
          <p14:tracePt t="152038" x="2781300" y="2517775"/>
          <p14:tracePt t="152045" x="2817813" y="2416175"/>
          <p14:tracePt t="152054" x="2862263" y="2298700"/>
          <p14:tracePt t="152061" x="2908300" y="2225675"/>
          <p14:tracePt t="152069" x="2925763" y="2143125"/>
          <p14:tracePt t="152077" x="2954338" y="2097088"/>
          <p14:tracePt t="152086" x="2954338" y="2060575"/>
          <p14:tracePt t="152093" x="2962275" y="2052638"/>
          <p14:tracePt t="152102" x="2962275" y="2043113"/>
          <p14:tracePt t="152213" x="2962275" y="2089150"/>
          <p14:tracePt t="152222" x="2971800" y="2160588"/>
          <p14:tracePt t="152229" x="2990850" y="2262188"/>
          <p14:tracePt t="152237" x="3017838" y="2371725"/>
          <p14:tracePt t="152245" x="3044825" y="2489200"/>
          <p14:tracePt t="152254" x="3090863" y="2598738"/>
          <p14:tracePt t="152262" x="3117850" y="2717800"/>
          <p14:tracePt t="152270" x="3171825" y="2800350"/>
          <p14:tracePt t="152278" x="3190875" y="2854325"/>
          <p14:tracePt t="152287" x="3227388" y="2909888"/>
          <p14:tracePt t="152294" x="3254375" y="2936875"/>
          <p14:tracePt t="152304" x="3263900" y="2982913"/>
          <p14:tracePt t="152310" x="3281363" y="2990850"/>
          <p14:tracePt t="152318" x="3281363" y="3000375"/>
          <p14:tracePt t="152326" x="3290888" y="3009900"/>
          <p14:tracePt t="152341" x="3290888" y="3017838"/>
          <p14:tracePt t="152351" x="3300413" y="3054350"/>
          <p14:tracePt t="152359" x="3300413" y="3073400"/>
          <p14:tracePt t="152367" x="3317875" y="3127375"/>
          <p14:tracePt t="152376" x="3317875" y="3163888"/>
          <p14:tracePt t="152385" x="3346450" y="3219450"/>
          <p14:tracePt t="152391" x="3354388" y="3273425"/>
          <p14:tracePt t="152398" x="3390900" y="3338513"/>
          <p14:tracePt t="152408" x="3419475" y="3402013"/>
          <p14:tracePt t="152414" x="3455988" y="3446463"/>
          <p14:tracePt t="152425" x="3490913" y="3502025"/>
          <p14:tracePt t="152431" x="3509963" y="3529013"/>
          <p14:tracePt t="152440" x="3519488" y="3538538"/>
          <p14:tracePt t="152517" x="3536950" y="3538538"/>
          <p14:tracePt t="152525" x="3563938" y="3529013"/>
          <p14:tracePt t="152533" x="3573463" y="3519488"/>
          <p14:tracePt t="152541" x="3592513" y="3492500"/>
          <p14:tracePt t="152550" x="3609975" y="3455988"/>
          <p14:tracePt t="152557" x="3646488" y="3382963"/>
          <p14:tracePt t="152565" x="3683000" y="3319463"/>
          <p14:tracePt t="152573" x="3729038" y="3228975"/>
          <p14:tracePt t="152581" x="3756025" y="3127375"/>
          <p14:tracePt t="152591" x="3802063" y="3036888"/>
          <p14:tracePt t="152599" x="3829050" y="2936875"/>
          <p14:tracePt t="152609" x="3829050" y="2863850"/>
          <p14:tracePt t="152615" x="3883025" y="2781300"/>
          <p14:tracePt t="152624" x="3883025" y="2708275"/>
          <p14:tracePt t="152631" x="3919538" y="2608263"/>
          <p14:tracePt t="152639" x="3929063" y="2562225"/>
          <p14:tracePt t="152647" x="3948113" y="2508250"/>
          <p14:tracePt t="152657" x="3956050" y="2444750"/>
          <p14:tracePt t="152662" x="3956050" y="2408238"/>
          <p14:tracePt t="152673" x="3975100" y="2371725"/>
          <p14:tracePt t="152677" x="3975100" y="2343150"/>
          <p14:tracePt t="152686" x="3984625" y="2325688"/>
          <p14:tracePt t="152693" x="3992563" y="2306638"/>
          <p14:tracePt t="152805" x="4021138" y="2371725"/>
          <p14:tracePt t="152813" x="4048125" y="2435225"/>
          <p14:tracePt t="152822" x="4075113" y="2544763"/>
          <p14:tracePt t="152829" x="4075113" y="2654300"/>
          <p14:tracePt t="152839" x="4121150" y="2827338"/>
          <p14:tracePt t="152845" x="4184650" y="3009900"/>
          <p14:tracePt t="152854" x="4230688" y="3228975"/>
          <p14:tracePt t="152863" x="4294188" y="3429000"/>
          <p14:tracePt t="152872" x="4357688" y="3592513"/>
          <p14:tracePt t="152891" x="4494213" y="3894138"/>
          <p14:tracePt t="152897" x="4530725" y="3957638"/>
          <p14:tracePt t="152906" x="4567238" y="4003675"/>
          <p14:tracePt t="152910" x="4576763" y="4013200"/>
          <p14:tracePt t="152952" x="4603750" y="4013200"/>
          <p14:tracePt t="152958" x="4613275" y="3994150"/>
          <p14:tracePt t="152968" x="4622800" y="3940175"/>
          <p14:tracePt t="152973" x="4622800" y="3930650"/>
          <p14:tracePt t="152981" x="4622800" y="3903663"/>
          <p14:tracePt t="152989" x="4630738" y="3894138"/>
          <p14:tracePt t="152997" x="4630738" y="3867150"/>
          <p14:tracePt t="153109" x="4630738" y="3811588"/>
          <p14:tracePt t="153118" x="4630738" y="3757613"/>
          <p14:tracePt t="153125" x="4630738" y="3702050"/>
          <p14:tracePt t="153135" x="4630738" y="3648075"/>
          <p14:tracePt t="153142" x="4630738" y="3592513"/>
          <p14:tracePt t="153150" x="4630738" y="3529013"/>
          <p14:tracePt t="153158" x="4630738" y="3492500"/>
          <p14:tracePt t="153166" x="4630738" y="3438525"/>
          <p14:tracePt t="153174" x="4630738" y="3419475"/>
          <p14:tracePt t="153181" x="4630738" y="3375025"/>
          <p14:tracePt t="153189" x="4630738" y="3338513"/>
          <p14:tracePt t="153197" x="4630738" y="3292475"/>
          <p14:tracePt t="153205" x="4630738" y="3255963"/>
          <p14:tracePt t="153213" x="4603750" y="3209925"/>
          <p14:tracePt t="153221" x="4603750" y="3155950"/>
          <p14:tracePt t="153229" x="4603750" y="3063875"/>
          <p14:tracePt t="153237" x="4603750" y="2973388"/>
          <p14:tracePt t="153245" x="4594225" y="2890838"/>
          <p14:tracePt t="153253" x="4594225" y="2817813"/>
          <p14:tracePt t="153262" x="4594225" y="2727325"/>
          <p14:tracePt t="153272" x="4594225" y="2654300"/>
          <p14:tracePt t="153278" x="4586288" y="2608263"/>
          <p14:tracePt t="153289" x="4586288" y="2581275"/>
          <p14:tracePt t="153293" x="4586288" y="2544763"/>
          <p14:tracePt t="153304" x="4586288" y="2508250"/>
          <p14:tracePt t="153311" x="4586288" y="2498725"/>
          <p14:tracePt t="153455" x="4613275" y="2481263"/>
          <p14:tracePt t="153463" x="4722813" y="2481263"/>
          <p14:tracePt t="153469" x="4886325" y="2481263"/>
          <p14:tracePt t="153477" x="5041900" y="2517775"/>
          <p14:tracePt t="153486" x="5251450" y="2589213"/>
          <p14:tracePt t="153493" x="5570538" y="2735263"/>
          <p14:tracePt t="153502" x="5780088" y="2836863"/>
          <p14:tracePt t="153509" x="5962650" y="2936875"/>
          <p14:tracePt t="153517" x="6108700" y="3027363"/>
          <p14:tracePt t="153525" x="6126163" y="3100388"/>
          <p14:tracePt t="153535" x="6189663" y="3173413"/>
          <p14:tracePt t="153543" x="6189663" y="3209925"/>
          <p14:tracePt t="153549" x="6172200" y="3219450"/>
          <p14:tracePt t="153735" x="6135688" y="3200400"/>
          <p14:tracePt t="153743" x="6089650" y="3155950"/>
          <p14:tracePt t="153750" x="6026150" y="3082925"/>
          <p14:tracePt t="153759" x="5953125" y="3017838"/>
          <p14:tracePt t="153766" x="5889625" y="2946400"/>
          <p14:tracePt t="153775" x="5826125" y="2881313"/>
          <p14:tracePt t="153782" x="5734050" y="2800350"/>
          <p14:tracePt t="153791" x="5670550" y="2727325"/>
          <p14:tracePt t="153797" x="5616575" y="2644775"/>
          <p14:tracePt t="153805" x="5580063" y="2598738"/>
          <p14:tracePt t="153813" x="5543550" y="2535238"/>
          <p14:tracePt t="153822" x="5524500" y="2517775"/>
          <p14:tracePt t="153829" x="5514975" y="2498725"/>
          <p14:tracePt t="153837" x="5514975" y="2489200"/>
          <p14:tracePt t="153966" x="5570538" y="2581275"/>
          <p14:tracePt t="153973" x="5588000" y="2608263"/>
          <p14:tracePt t="153981" x="5653088" y="2698750"/>
          <p14:tracePt t="153989" x="5707063" y="2763838"/>
          <p14:tracePt t="153997" x="5789613" y="2844800"/>
          <p14:tracePt t="154005" x="5889625" y="2917825"/>
          <p14:tracePt t="154014" x="5989638" y="2990850"/>
          <p14:tracePt t="154022" x="6126163" y="3063875"/>
          <p14:tracePt t="154030" x="6245225" y="3127375"/>
          <p14:tracePt t="154039" x="6362700" y="3182938"/>
          <p14:tracePt t="154046" x="6472238" y="3228975"/>
          <p14:tracePt t="154054" x="6573838" y="3265488"/>
          <p14:tracePt t="154062" x="6654800" y="3309938"/>
          <p14:tracePt t="154070" x="6737350" y="3346450"/>
          <p14:tracePt t="154078" x="6764338" y="3355975"/>
          <p14:tracePt t="154086" x="6810375" y="3392488"/>
          <p14:tracePt t="154094" x="6827838" y="3402013"/>
          <p14:tracePt t="154105" x="6837363" y="3411538"/>
          <p14:tracePt t="154111" x="6856413" y="3419475"/>
          <p14:tracePt t="154121" x="6856413" y="3429000"/>
          <p14:tracePt t="154135" x="6864350" y="3446463"/>
          <p14:tracePt t="154143" x="6873875" y="3475038"/>
          <p14:tracePt t="154151" x="6873875" y="3482975"/>
          <p14:tracePt t="154158" x="6883400" y="3502025"/>
          <p14:tracePt t="154166" x="6883400" y="3519488"/>
          <p14:tracePt t="154174" x="6883400" y="3529013"/>
          <p14:tracePt t="154182" x="6883400" y="3548063"/>
          <p14:tracePt t="154190" x="6883400" y="3565525"/>
          <p14:tracePt t="154198" x="6900863" y="3584575"/>
          <p14:tracePt t="154206" x="6900863" y="3592513"/>
          <p14:tracePt t="154214" x="6900863" y="3602038"/>
          <p14:tracePt t="154222" x="6900863" y="3611563"/>
          <p14:tracePt t="154231" x="6900863" y="3621088"/>
          <p14:tracePt t="154238" x="6900863" y="3638550"/>
          <p14:tracePt t="154254" x="6900863" y="3657600"/>
          <p14:tracePt t="154262" x="6900863" y="3684588"/>
          <p14:tracePt t="154271" x="6900863" y="3702050"/>
          <p14:tracePt t="154278" x="6900863" y="3738563"/>
          <p14:tracePt t="154286" x="6900863" y="3775075"/>
          <p14:tracePt t="154294" x="6900863" y="3794125"/>
          <p14:tracePt t="154302" x="6900863" y="3840163"/>
          <p14:tracePt t="154309" x="6900863" y="3884613"/>
          <p14:tracePt t="154318" x="6900863" y="3930650"/>
          <p14:tracePt t="154325" x="6910388" y="3957638"/>
          <p14:tracePt t="154333" x="6919913" y="4013200"/>
          <p14:tracePt t="154341" x="6919913" y="4049713"/>
          <p14:tracePt t="154349" x="6919913" y="4067175"/>
          <p14:tracePt t="154358" x="6929438" y="4094163"/>
          <p14:tracePt t="154366" x="6929438" y="4103688"/>
          <p14:tracePt t="154382" x="6929438" y="4113213"/>
          <p14:tracePt t="154527" x="6929438" y="4130675"/>
          <p14:tracePt t="154535" x="6929438" y="4176713"/>
          <p14:tracePt t="154545" x="6929438" y="4203700"/>
          <p14:tracePt t="154551" x="6929438" y="4249738"/>
          <p14:tracePt t="154562" x="6929438" y="4286250"/>
          <p14:tracePt t="154566" x="6929438" y="4332288"/>
          <p14:tracePt t="154575" x="6929438" y="4359275"/>
          <p14:tracePt t="154582" x="6929438" y="4395788"/>
          <p14:tracePt t="154592" x="6929438" y="4441825"/>
          <p14:tracePt t="154597" x="6929438" y="4478338"/>
          <p14:tracePt t="154605" x="6929438" y="4495800"/>
          <p14:tracePt t="154613" x="6929438" y="4541838"/>
          <p14:tracePt t="154621" x="6929438" y="4551363"/>
          <p14:tracePt t="154629" x="6929438" y="4578350"/>
          <p14:tracePt t="154637" x="6929438" y="4587875"/>
          <p14:tracePt t="154645" x="6946900" y="4614863"/>
          <p14:tracePt t="154653" x="6946900" y="4632325"/>
          <p14:tracePt t="154661" x="6946900" y="4678363"/>
          <p14:tracePt t="154669" x="6946900" y="4697413"/>
          <p14:tracePt t="154677" x="6946900" y="4724400"/>
          <p14:tracePt t="154686" x="6946900" y="4741863"/>
          <p14:tracePt t="154693" x="6946900" y="4760913"/>
          <p14:tracePt t="154703" x="6946900" y="4768850"/>
          <p14:tracePt t="155001" x="6946900" y="4778375"/>
          <p14:tracePt t="155007" x="6946900" y="4797425"/>
          <p14:tracePt t="155015" x="6946900" y="4805363"/>
          <p14:tracePt t="155021" x="6946900" y="4814888"/>
          <p14:tracePt t="155029" x="6946900" y="4824413"/>
          <p14:tracePt t="155037" x="6937375" y="4833938"/>
          <p14:tracePt t="155045" x="6929438" y="4870450"/>
          <p14:tracePt t="155053" x="6919913" y="4878388"/>
          <p14:tracePt t="155061" x="6900863" y="4906963"/>
          <p14:tracePt t="155077" x="6892925" y="4933950"/>
          <p14:tracePt t="155085" x="6864350" y="4960938"/>
          <p14:tracePt t="155093" x="6837363" y="4979988"/>
          <p14:tracePt t="155102" x="6810375" y="5006975"/>
          <p14:tracePt t="155109" x="6783388" y="5043488"/>
          <p14:tracePt t="155117" x="6754813" y="5070475"/>
          <p14:tracePt t="155125" x="6737350" y="5097463"/>
          <p14:tracePt t="155133" x="6718300" y="5126038"/>
          <p14:tracePt t="155142" x="6691313" y="5153025"/>
          <p14:tracePt t="155150" x="6681788" y="5160963"/>
          <p14:tracePt t="155158" x="6673850" y="5180013"/>
          <p14:tracePt t="155166" x="6664325" y="5189538"/>
          <p14:tracePt t="155174" x="6654800" y="5189538"/>
          <p14:tracePt t="155197" x="6645275" y="5197475"/>
          <p14:tracePt t="155238" x="6645275" y="5216525"/>
          <p14:tracePt t="155246" x="6627813" y="5233988"/>
          <p14:tracePt t="155271" x="6627813" y="5243513"/>
          <p14:tracePt t="155279" x="6618288" y="5262563"/>
          <p14:tracePt t="155287" x="6618288" y="5270500"/>
          <p14:tracePt t="155297" x="6618288" y="5289550"/>
          <p14:tracePt t="155302" x="6610350" y="5307013"/>
          <p14:tracePt t="155309" x="6610350" y="5326063"/>
          <p14:tracePt t="155317" x="6600825" y="5353050"/>
          <p14:tracePt t="155325" x="6600825" y="5372100"/>
          <p14:tracePt t="155333" x="6591300" y="5389563"/>
          <p14:tracePt t="155341" x="6581775" y="5408613"/>
          <p14:tracePt t="155349" x="6573838" y="5426075"/>
          <p14:tracePt t="155357" x="6573838" y="5445125"/>
          <p14:tracePt t="155365" x="6573838" y="5453063"/>
          <p14:tracePt t="155373" x="6564313" y="5472113"/>
          <p14:tracePt t="155498" x="6564313" y="5526088"/>
          <p14:tracePt t="155505" x="6564313" y="5562600"/>
          <p14:tracePt t="155511" x="6564313" y="5589588"/>
          <p14:tracePt t="155522" x="6537325" y="5635625"/>
          <p14:tracePt t="155527" x="6527800" y="5681663"/>
          <p14:tracePt t="155535" x="6518275" y="5708650"/>
          <p14:tracePt t="155542" x="6508750" y="5727700"/>
          <p14:tracePt t="155558" x="6508750" y="5754688"/>
          <p14:tracePt t="155695" x="6500813" y="5800725"/>
          <p14:tracePt t="155703" x="6500813" y="5827713"/>
          <p14:tracePt t="155711" x="6500813" y="5854700"/>
          <p14:tracePt t="155719" x="6491288" y="5881688"/>
          <p14:tracePt t="155726" x="6481763" y="5910263"/>
          <p14:tracePt t="156719" x="6481763" y="5900738"/>
          <p14:tracePt t="156727" x="6481763" y="5854700"/>
          <p14:tracePt t="156735" x="6481763" y="5837238"/>
          <p14:tracePt t="156741" x="6481763" y="5818188"/>
          <p14:tracePt t="156749" x="6481763" y="5791200"/>
          <p14:tracePt t="156757" x="6481763" y="5772150"/>
          <p14:tracePt t="156765" x="6481763" y="5754688"/>
          <p14:tracePt t="156773" x="6481763" y="5718175"/>
          <p14:tracePt t="156781" x="6481763" y="5708650"/>
          <p14:tracePt t="156789" x="6472238" y="5662613"/>
          <p14:tracePt t="156806" x="6472238" y="5626100"/>
          <p14:tracePt t="156822" x="6472238" y="5618163"/>
          <p14:tracePt t="156830" x="6472238" y="5589588"/>
          <p14:tracePt t="156839" x="6464300" y="5572125"/>
          <p14:tracePt t="156846" x="6454775" y="5526088"/>
          <p14:tracePt t="156854" x="6435725" y="5472113"/>
          <p14:tracePt t="156863" x="6399213" y="5416550"/>
          <p14:tracePt t="156874" x="6399213" y="5362575"/>
          <p14:tracePt t="156882" x="6391275" y="5289550"/>
          <p14:tracePt t="156885" x="6372225" y="5253038"/>
          <p14:tracePt t="156893" x="6362700" y="5226050"/>
          <p14:tracePt t="156902" x="6345238" y="5170488"/>
          <p14:tracePt t="156909" x="6335713" y="5126038"/>
          <p14:tracePt t="156918" x="6326188" y="5070475"/>
          <p14:tracePt t="156925" x="6308725" y="5043488"/>
          <p14:tracePt t="156933" x="6308725" y="5024438"/>
          <p14:tracePt t="156941" x="6308725" y="5016500"/>
          <p14:tracePt t="156949" x="6308725" y="4997450"/>
          <p14:tracePt t="156957" x="6308725" y="4987925"/>
          <p14:tracePt t="156965" x="6308725" y="4979988"/>
          <p14:tracePt t="156982" x="6299200" y="4970463"/>
          <p14:tracePt t="157567" x="6299200" y="4960938"/>
          <p14:tracePt t="157575" x="6299200" y="4951413"/>
          <p14:tracePt t="157663" x="6299200" y="4897438"/>
          <p14:tracePt t="157670" x="6299200" y="4824413"/>
          <p14:tracePt t="157677" x="6299200" y="4787900"/>
          <p14:tracePt t="157686" x="6299200" y="4732338"/>
          <p14:tracePt t="157693" x="6299200" y="4641850"/>
          <p14:tracePt t="157702" x="6299200" y="4551363"/>
          <p14:tracePt t="157709" x="6299200" y="4495800"/>
          <p14:tracePt t="157719" x="6299200" y="4432300"/>
          <p14:tracePt t="157725" x="6299200" y="4395788"/>
          <p14:tracePt t="157735" x="6262688" y="4332288"/>
          <p14:tracePt t="157741" x="6262688" y="4303713"/>
          <p14:tracePt t="157750" x="6254750" y="4276725"/>
          <p14:tracePt t="157757" x="6245225" y="4259263"/>
          <p14:tracePt t="157773" x="6245225" y="4249738"/>
          <p14:tracePt t="157905" x="6245225" y="4176713"/>
          <p14:tracePt t="157911" x="6226175" y="4103688"/>
          <p14:tracePt t="157920" x="6226175" y="4094163"/>
          <p14:tracePt t="157927" x="6208713" y="4076700"/>
          <p14:tracePt t="157937" x="6208713" y="4057650"/>
          <p14:tracePt t="157942" x="6199188" y="4040188"/>
          <p14:tracePt t="157957" x="6199188" y="4021138"/>
          <p14:tracePt t="158601" x="6262688" y="4021138"/>
          <p14:tracePt t="158605" x="6391275" y="4021138"/>
          <p14:tracePt t="158613" x="6537325" y="4040188"/>
          <p14:tracePt t="158621" x="6710363" y="4067175"/>
          <p14:tracePt t="158629" x="6856413" y="4086225"/>
          <p14:tracePt t="158637" x="7000875" y="4103688"/>
          <p14:tracePt t="158645" x="7129463" y="4113213"/>
          <p14:tracePt t="158653" x="7239000" y="4140200"/>
          <p14:tracePt t="158662" x="7348538" y="4140200"/>
          <p14:tracePt t="158669" x="7466013" y="4159250"/>
          <p14:tracePt t="158678" x="7558088" y="4167188"/>
          <p14:tracePt t="158686" x="7602538" y="4176713"/>
          <p14:tracePt t="158694" x="7621588" y="4176713"/>
          <p14:tracePt t="159014" x="7631113" y="4186238"/>
          <p14:tracePt t="159023" x="7631113" y="4203700"/>
          <p14:tracePt t="159030" x="7631113" y="4249738"/>
          <p14:tracePt t="159037" x="7631113" y="4259263"/>
          <p14:tracePt t="159045" x="7602538" y="4322763"/>
          <p14:tracePt t="159053" x="7594600" y="4368800"/>
          <p14:tracePt t="159061" x="7575550" y="4413250"/>
          <p14:tracePt t="159069" x="7531100" y="4478338"/>
          <p14:tracePt t="159077" x="7512050" y="4495800"/>
          <p14:tracePt t="159086" x="7485063" y="4541838"/>
          <p14:tracePt t="159093" x="7448550" y="4559300"/>
          <p14:tracePt t="159101" x="7421563" y="4587875"/>
          <p14:tracePt t="159110" x="7402513" y="4595813"/>
          <p14:tracePt t="159118" x="7366000" y="4605338"/>
          <p14:tracePt t="159125" x="7312025" y="4624388"/>
          <p14:tracePt t="159134" x="7275513" y="4632325"/>
          <p14:tracePt t="159142" x="7175500" y="4641850"/>
          <p14:tracePt t="159150" x="7046913" y="4641850"/>
          <p14:tracePt t="159158" x="6919913" y="4641850"/>
          <p14:tracePt t="159166" x="6727825" y="4641850"/>
          <p14:tracePt t="159174" x="6545263" y="4641850"/>
          <p14:tracePt t="159182" x="6345238" y="4641850"/>
          <p14:tracePt t="159190" x="6162675" y="4641850"/>
          <p14:tracePt t="159200" x="5999163" y="4641850"/>
          <p14:tracePt t="159205" x="5816600" y="4641850"/>
          <p14:tracePt t="159213" x="5661025" y="4641850"/>
          <p14:tracePt t="159221" x="5478463" y="4641850"/>
          <p14:tracePt t="159229" x="5278438" y="4641850"/>
          <p14:tracePt t="159237" x="5114925" y="4641850"/>
          <p14:tracePt t="159245" x="4913313" y="4641850"/>
          <p14:tracePt t="159253" x="4730750" y="4641850"/>
          <p14:tracePt t="159261" x="4576763" y="4641850"/>
          <p14:tracePt t="159269" x="4394200" y="4641850"/>
          <p14:tracePt t="159278" x="4211638" y="4641850"/>
          <p14:tracePt t="159286" x="4065588" y="4641850"/>
          <p14:tracePt t="159294" x="3902075" y="4641850"/>
          <p14:tracePt t="159302" x="3775075" y="4641850"/>
          <p14:tracePt t="159309" x="3629025" y="4624388"/>
          <p14:tracePt t="159318" x="3500438" y="4614863"/>
          <p14:tracePt t="159325" x="3382963" y="4595813"/>
          <p14:tracePt t="159335" x="3273425" y="4568825"/>
          <p14:tracePt t="159341" x="3163888" y="4551363"/>
          <p14:tracePt t="159349" x="3063875" y="4541838"/>
          <p14:tracePt t="159357" x="2990850" y="4532313"/>
          <p14:tracePt t="159365" x="2925763" y="4486275"/>
          <p14:tracePt t="159373" x="2908300" y="4486275"/>
          <p14:tracePt t="159381" x="2889250" y="4468813"/>
          <p14:tracePt t="159389" x="2844800" y="4422775"/>
          <p14:tracePt t="159397" x="2835275" y="4413250"/>
          <p14:tracePt t="159405" x="2817813" y="4395788"/>
          <p14:tracePt t="159414" x="2798763" y="4376738"/>
          <p14:tracePt t="159424" x="2762250" y="4349750"/>
          <p14:tracePt t="159431" x="2752725" y="4332288"/>
          <p14:tracePt t="159438" x="2725738" y="4295775"/>
          <p14:tracePt t="159446" x="2725738" y="4286250"/>
          <p14:tracePt t="159455" x="2716213" y="4249738"/>
          <p14:tracePt t="159471" x="2716213" y="4232275"/>
          <p14:tracePt t="159478" x="2698750" y="4195763"/>
          <p14:tracePt t="159487" x="2679700" y="4159250"/>
          <p14:tracePt t="159494" x="2679700" y="4122738"/>
          <p14:tracePt t="159505" x="2679700" y="4049713"/>
          <p14:tracePt t="159509" x="2679700" y="3957638"/>
          <p14:tracePt t="159518" x="2679700" y="3830638"/>
          <p14:tracePt t="159525" x="2708275" y="3684588"/>
          <p14:tracePt t="159533" x="2735263" y="3538538"/>
          <p14:tracePt t="159541" x="2798763" y="3346450"/>
          <p14:tracePt t="159549" x="2862263" y="3155950"/>
          <p14:tracePt t="159557" x="2889250" y="2973388"/>
          <p14:tracePt t="159565" x="2954338" y="2781300"/>
          <p14:tracePt t="159574" x="3027363" y="2554288"/>
          <p14:tracePt t="159582" x="3090863" y="2379663"/>
          <p14:tracePt t="159590" x="3100388" y="2270125"/>
          <p14:tracePt t="159598" x="3127375" y="2143125"/>
          <p14:tracePt t="159605" x="3154363" y="2043113"/>
          <p14:tracePt t="159613" x="3181350" y="1970088"/>
          <p14:tracePt t="159622" x="3190875" y="1924050"/>
          <p14:tracePt t="159629" x="3217863" y="1841500"/>
          <p14:tracePt t="159638" x="3227388" y="1824038"/>
          <p14:tracePt t="159645" x="3236913" y="1804988"/>
          <p14:tracePt t="159653" x="3244850" y="1797050"/>
          <p14:tracePt t="159661" x="3263900" y="1778000"/>
          <p14:tracePt t="159670" x="3281363" y="1760538"/>
          <p14:tracePt t="159677" x="3317875" y="1751013"/>
          <p14:tracePt t="159685" x="3327400" y="1751013"/>
          <p14:tracePt t="159693" x="3400425" y="1741488"/>
          <p14:tracePt t="159701" x="3490913" y="1741488"/>
          <p14:tracePt t="159709" x="3619500" y="1741488"/>
          <p14:tracePt t="159718" x="3746500" y="1751013"/>
          <p14:tracePt t="159725" x="3865563" y="1787525"/>
          <p14:tracePt t="159734" x="3975100" y="1814513"/>
          <p14:tracePt t="159741" x="4075113" y="1860550"/>
          <p14:tracePt t="159749" x="4138613" y="1860550"/>
          <p14:tracePt t="159758" x="4303713" y="1897063"/>
          <p14:tracePt t="159765" x="4457700" y="1970088"/>
          <p14:tracePt t="159773" x="4667250" y="2016125"/>
          <p14:tracePt t="159781" x="4832350" y="2079625"/>
          <p14:tracePt t="159789" x="5032375" y="2179638"/>
          <p14:tracePt t="159797" x="5232400" y="2262188"/>
          <p14:tracePt t="159805" x="5368925" y="2325688"/>
          <p14:tracePt t="159813" x="5497513" y="2379663"/>
          <p14:tracePt t="159822" x="5616575" y="2444750"/>
          <p14:tracePt t="159829" x="5697538" y="2498725"/>
          <p14:tracePt t="159838" x="5780088" y="2554288"/>
          <p14:tracePt t="159846" x="5826125" y="2571750"/>
          <p14:tracePt t="159855" x="5853113" y="2617788"/>
          <p14:tracePt t="159862" x="5870575" y="2635250"/>
          <p14:tracePt t="159869" x="5880100" y="2654300"/>
          <p14:tracePt t="159877" x="5907088" y="2690813"/>
          <p14:tracePt t="159886" x="5926138" y="2708275"/>
          <p14:tracePt t="159893" x="5943600" y="2717800"/>
          <p14:tracePt t="159903" x="5972175" y="2735263"/>
          <p14:tracePt t="159909" x="5989638" y="2763838"/>
          <p14:tracePt t="159918" x="6016625" y="2800350"/>
          <p14:tracePt t="159925" x="6043613" y="2844800"/>
          <p14:tracePt t="159934" x="6080125" y="2890838"/>
          <p14:tracePt t="159941" x="6099175" y="2954338"/>
          <p14:tracePt t="159950" x="6126163" y="3009900"/>
          <p14:tracePt t="159958" x="6153150" y="3054350"/>
          <p14:tracePt t="159966" x="6162675" y="3119438"/>
          <p14:tracePt t="159974" x="6199188" y="3163888"/>
          <p14:tracePt t="159982" x="6208713" y="3228975"/>
          <p14:tracePt t="159990" x="6218238" y="3265488"/>
          <p14:tracePt t="159998" x="6245225" y="3328988"/>
          <p14:tracePt t="160006" x="6254750" y="3392488"/>
          <p14:tracePt t="160014" x="6254750" y="3446463"/>
          <p14:tracePt t="160024" x="6254750" y="3502025"/>
          <p14:tracePt t="160031" x="6254750" y="3556000"/>
          <p14:tracePt t="160038" x="6254750" y="3602038"/>
          <p14:tracePt t="160046" x="6254750" y="3657600"/>
          <p14:tracePt t="160056" x="6254750" y="3730625"/>
          <p14:tracePt t="160062" x="6245225" y="3757613"/>
          <p14:tracePt t="160070" x="6218238" y="3803650"/>
          <p14:tracePt t="160078" x="6181725" y="3867150"/>
          <p14:tracePt t="160086" x="6153150" y="3930650"/>
          <p14:tracePt t="160094" x="6116638" y="3994150"/>
          <p14:tracePt t="160102" x="6089650" y="4076700"/>
          <p14:tracePt t="160109" x="6035675" y="4159250"/>
          <p14:tracePt t="160118" x="5980113" y="4240213"/>
          <p14:tracePt t="160125" x="5935663" y="4303713"/>
          <p14:tracePt t="160134" x="5870575" y="4386263"/>
          <p14:tracePt t="160142" x="5807075" y="4468813"/>
          <p14:tracePt t="160150" x="5724525" y="4541838"/>
          <p14:tracePt t="160157" x="5697538" y="4568825"/>
          <p14:tracePt t="160165" x="5616575" y="4632325"/>
          <p14:tracePt t="160173" x="5514975" y="4687888"/>
          <p14:tracePt t="160181" x="5451475" y="4724400"/>
          <p14:tracePt t="160189" x="5368925" y="4778375"/>
          <p14:tracePt t="160197" x="5287963" y="4805363"/>
          <p14:tracePt t="160206" x="5187950" y="4851400"/>
          <p14:tracePt t="160213" x="5114925" y="4860925"/>
          <p14:tracePt t="160223" x="5041900" y="4878388"/>
          <p14:tracePt t="160230" x="4978400" y="4897438"/>
          <p14:tracePt t="160238" x="4868863" y="4897438"/>
          <p14:tracePt t="160246" x="4795838" y="4897438"/>
          <p14:tracePt t="160254" x="4686300" y="4897438"/>
          <p14:tracePt t="160263" x="4586288" y="4897438"/>
          <p14:tracePt t="160272" x="4494213" y="4870450"/>
          <p14:tracePt t="160279" x="4394200" y="4814888"/>
          <p14:tracePt t="160288" x="4238625" y="4768850"/>
          <p14:tracePt t="160295" x="4148138" y="4724400"/>
          <p14:tracePt t="160306" x="3992563" y="4651375"/>
          <p14:tracePt t="160310" x="3875088" y="4587875"/>
          <p14:tracePt t="160320" x="3729038" y="4514850"/>
          <p14:tracePt t="160326" x="3592513" y="4459288"/>
          <p14:tracePt t="160336" x="3473450" y="4395788"/>
          <p14:tracePt t="160341" x="3336925" y="4295775"/>
          <p14:tracePt t="160349" x="3208338" y="4213225"/>
          <p14:tracePt t="160357" x="3117850" y="4149725"/>
          <p14:tracePt t="160365" x="3017838" y="4086225"/>
          <p14:tracePt t="160373" x="2954338" y="4040188"/>
          <p14:tracePt t="160381" x="2889250" y="3967163"/>
          <p14:tracePt t="160389" x="2835275" y="3903663"/>
          <p14:tracePt t="160397" x="2798763" y="3840163"/>
          <p14:tracePt t="160406" x="2771775" y="3757613"/>
          <p14:tracePt t="160413" x="2716213" y="3694113"/>
          <p14:tracePt t="160423" x="2689225" y="3602038"/>
          <p14:tracePt t="160429" x="2652713" y="3482975"/>
          <p14:tracePt t="160437" x="2652713" y="3355975"/>
          <p14:tracePt t="160445" x="2635250" y="3265488"/>
          <p14:tracePt t="160453" x="2625725" y="3163888"/>
          <p14:tracePt t="160461" x="2625725" y="3090863"/>
          <p14:tracePt t="160469" x="2625725" y="3017838"/>
          <p14:tracePt t="160477" x="2625725" y="2946400"/>
          <p14:tracePt t="160486" x="2625725" y="2890838"/>
          <p14:tracePt t="160493" x="2625725" y="2800350"/>
          <p14:tracePt t="160502" x="2652713" y="2754313"/>
          <p14:tracePt t="160509" x="2671763" y="2690813"/>
          <p14:tracePt t="160518" x="2708275" y="2625725"/>
          <p14:tracePt t="160525" x="2735263" y="2589213"/>
          <p14:tracePt t="160533" x="2798763" y="2517775"/>
          <p14:tracePt t="160541" x="2862263" y="2462213"/>
          <p14:tracePt t="160549" x="2962275" y="2408238"/>
          <p14:tracePt t="160557" x="3071813" y="2371725"/>
          <p14:tracePt t="160565" x="3263900" y="2306638"/>
          <p14:tracePt t="160573" x="3427413" y="2262188"/>
          <p14:tracePt t="160582" x="3636963" y="2225675"/>
          <p14:tracePt t="160590" x="3883025" y="2189163"/>
          <p14:tracePt t="160598" x="4129088" y="2152650"/>
          <p14:tracePt t="160606" x="4348163" y="2152650"/>
          <p14:tracePt t="160614" x="4576763" y="2152650"/>
          <p14:tracePt t="160623" x="4803775" y="2152650"/>
          <p14:tracePt t="160630" x="5032375" y="2152650"/>
          <p14:tracePt t="160638" x="5278438" y="2197100"/>
          <p14:tracePt t="160645" x="5451475" y="2262188"/>
          <p14:tracePt t="160653" x="5580063" y="2289175"/>
          <p14:tracePt t="160661" x="5753100" y="2371725"/>
          <p14:tracePt t="160670" x="5943600" y="2452688"/>
          <p14:tracePt t="160677" x="6080125" y="2544763"/>
          <p14:tracePt t="160685" x="6235700" y="2635250"/>
          <p14:tracePt t="160693" x="6354763" y="2708275"/>
          <p14:tracePt t="160702" x="6481763" y="2800350"/>
          <p14:tracePt t="160709" x="6591300" y="2900363"/>
          <p14:tracePt t="160718" x="6746875" y="3027363"/>
          <p14:tracePt t="160725" x="6846888" y="3109913"/>
          <p14:tracePt t="160733" x="6946900" y="3200400"/>
          <p14:tracePt t="160741" x="7046913" y="3282950"/>
          <p14:tracePt t="160749" x="7119938" y="3375025"/>
          <p14:tracePt t="160757" x="7192963" y="3475038"/>
          <p14:tracePt t="160765" x="7248525" y="3538538"/>
          <p14:tracePt t="160773" x="7302500" y="3602038"/>
          <p14:tracePt t="160782" x="7319963" y="3648075"/>
          <p14:tracePt t="160790" x="7348538" y="3711575"/>
          <p14:tracePt t="160797" x="7348538" y="3738563"/>
          <p14:tracePt t="160805" x="7348538" y="3767138"/>
          <p14:tracePt t="160813" x="7348538" y="3794125"/>
          <p14:tracePt t="160822" x="7348538" y="3811588"/>
          <p14:tracePt t="160829" x="7348538" y="3857625"/>
          <p14:tracePt t="160837" x="7348538" y="3884613"/>
          <p14:tracePt t="160845" x="7348538" y="3911600"/>
          <p14:tracePt t="160853" x="7319963" y="3957638"/>
          <p14:tracePt t="160861" x="7283450" y="4003675"/>
          <p14:tracePt t="160890" x="7165975" y="4149725"/>
          <p14:tracePt t="160896" x="7129463" y="4195763"/>
          <p14:tracePt t="160905" x="7046913" y="4240213"/>
          <p14:tracePt t="160910" x="6983413" y="4303713"/>
          <p14:tracePt t="160920" x="6919913" y="4359275"/>
          <p14:tracePt t="160926" x="6819900" y="4432300"/>
          <p14:tracePt t="160937" x="6718300" y="4505325"/>
          <p14:tracePt t="160942" x="6618288" y="4568825"/>
          <p14:tracePt t="160950" x="6500813" y="4641850"/>
          <p14:tracePt t="160958" x="6381750" y="4705350"/>
          <p14:tracePt t="160966" x="6245225" y="4760913"/>
          <p14:tracePt t="160974" x="6153150" y="4787900"/>
          <p14:tracePt t="160982" x="6035675" y="4833938"/>
          <p14:tracePt t="160991" x="5926138" y="4860925"/>
          <p14:tracePt t="160998" x="5880100" y="4897438"/>
          <p14:tracePt t="161006" x="5761038" y="4924425"/>
          <p14:tracePt t="161013" x="5653088" y="4970463"/>
          <p14:tracePt t="161022" x="5551488" y="4979988"/>
          <p14:tracePt t="161029" x="5424488" y="4997450"/>
          <p14:tracePt t="161038" x="5297488" y="5024438"/>
          <p14:tracePt t="161045" x="5151438" y="5024438"/>
          <p14:tracePt t="161054" x="5005388" y="5024438"/>
          <p14:tracePt t="161062" x="4859338" y="5024438"/>
          <p14:tracePt t="161071" x="4713288" y="5024438"/>
          <p14:tracePt t="161079" x="4549775" y="5024438"/>
          <p14:tracePt t="161089" x="4403725" y="5024438"/>
          <p14:tracePt t="161094" x="4257675" y="5024438"/>
          <p14:tracePt t="161104" x="4111625" y="5006975"/>
          <p14:tracePt t="161110" x="3938588" y="4943475"/>
          <p14:tracePt t="161121" x="3792538" y="4914900"/>
          <p14:tracePt t="161126" x="3702050" y="4887913"/>
          <p14:tracePt t="161137" x="3546475" y="4841875"/>
          <p14:tracePt t="161141" x="3436938" y="4797425"/>
          <p14:tracePt t="161149" x="3300413" y="4741863"/>
          <p14:tracePt t="161157" x="3236913" y="4714875"/>
          <p14:tracePt t="161165" x="3144838" y="4678363"/>
          <p14:tracePt t="161173" x="3063875" y="4624388"/>
          <p14:tracePt t="161181" x="2971800" y="4568825"/>
          <p14:tracePt t="161189" x="2908300" y="4514850"/>
          <p14:tracePt t="161197" x="2862263" y="4478338"/>
          <p14:tracePt t="161205" x="2835275" y="4441825"/>
          <p14:tracePt t="161213" x="2808288" y="4422775"/>
          <p14:tracePt t="161223" x="2781300" y="4395788"/>
          <p14:tracePt t="161229" x="2762250" y="4376738"/>
          <p14:tracePt t="161238" x="2752725" y="4340225"/>
          <p14:tracePt t="161245" x="2744788" y="4322763"/>
          <p14:tracePt t="161254" x="2735263" y="4295775"/>
          <p14:tracePt t="161262" x="2735263" y="4268788"/>
          <p14:tracePt t="161271" x="2725738" y="4222750"/>
          <p14:tracePt t="161278" x="2725738" y="4167188"/>
          <p14:tracePt t="161287" x="2725738" y="4130675"/>
          <p14:tracePt t="161294" x="2725738" y="4076700"/>
          <p14:tracePt t="161306" x="2725738" y="4013200"/>
          <p14:tracePt t="161310" x="2725738" y="3921125"/>
          <p14:tracePt t="161321" x="2725738" y="3894138"/>
          <p14:tracePt t="161327" x="2725738" y="3840163"/>
          <p14:tracePt t="161337" x="2725738" y="3767138"/>
          <p14:tracePt t="161342" x="2725738" y="3694113"/>
          <p14:tracePt t="161350" x="2762250" y="3629025"/>
          <p14:tracePt t="161358" x="2798763" y="3565525"/>
          <p14:tracePt t="161366" x="2852738" y="3492500"/>
          <p14:tracePt t="161374" x="2889250" y="3446463"/>
          <p14:tracePt t="161382" x="2935288" y="3411538"/>
          <p14:tracePt t="161390" x="2981325" y="3375025"/>
          <p14:tracePt t="161398" x="3027363" y="3355975"/>
          <p14:tracePt t="161406" x="3081338" y="3319463"/>
          <p14:tracePt t="161414" x="3136900" y="3309938"/>
          <p14:tracePt t="161424" x="3244850" y="3309938"/>
          <p14:tracePt t="161430" x="3390900" y="3309938"/>
          <p14:tracePt t="161440" x="3592513" y="3309938"/>
          <p14:tracePt t="161446" x="3865563" y="3309938"/>
          <p14:tracePt t="161454" x="4194175" y="3355975"/>
          <p14:tracePt t="161463" x="4876800" y="3465513"/>
          <p14:tracePt t="161472" x="5341938" y="3538538"/>
          <p14:tracePt t="161478" x="5816600" y="3629025"/>
          <p14:tracePt t="161487" x="6464300" y="3730625"/>
          <p14:tracePt t="161494" x="6973888" y="3830638"/>
          <p14:tracePt t="161508" x="7539038" y="3875088"/>
          <p14:tracePt t="161509" x="7977188" y="3948113"/>
          <p14:tracePt t="161518" x="8369300" y="4013200"/>
          <p14:tracePt t="161525" x="8705850" y="4013200"/>
          <p14:tracePt t="161533" x="8897938" y="4076700"/>
          <p14:tracePt t="161541" x="9024938" y="4094163"/>
          <p14:tracePt t="161695" x="9090025" y="4914900"/>
          <p14:tracePt t="161706" x="9034463" y="5006975"/>
          <p14:tracePt t="161709" x="8961438" y="5097463"/>
          <p14:tracePt t="161718" x="8924925" y="5160963"/>
          <p14:tracePt t="161725" x="8851900" y="5226050"/>
          <p14:tracePt t="161733" x="8824913" y="5253038"/>
          <p14:tracePt t="161741" x="8761413" y="5299075"/>
          <p14:tracePt t="161749" x="8715375" y="5299075"/>
          <p14:tracePt t="161757" x="8632825" y="5307013"/>
          <p14:tracePt t="161765" x="8542338" y="5307013"/>
          <p14:tracePt t="161773" x="8415338" y="5307013"/>
          <p14:tracePt t="161781" x="8342313" y="5307013"/>
          <p14:tracePt t="161789" x="8177213" y="5307013"/>
          <p14:tracePt t="161797" x="7994650" y="5307013"/>
          <p14:tracePt t="161805" x="7867650" y="5307013"/>
          <p14:tracePt t="161813" x="7685088" y="5307013"/>
          <p14:tracePt t="161821" x="7385050" y="5307013"/>
          <p14:tracePt t="161831" x="7119938" y="5307013"/>
          <p14:tracePt t="161838" x="6819900" y="5307013"/>
          <p14:tracePt t="161846" x="6600825" y="5307013"/>
          <p14:tracePt t="161854" x="6335713" y="5307013"/>
          <p14:tracePt t="161861" x="6108700" y="5307013"/>
          <p14:tracePt t="161869" x="5943600" y="5307013"/>
          <p14:tracePt t="161887" x="5670550" y="5299075"/>
          <p14:tracePt t="161893" x="5607050" y="5280025"/>
          <p14:tracePt t="161903" x="5580063" y="5280025"/>
          <p14:tracePt t="161909" x="5524500" y="5262563"/>
          <p14:tracePt t="161918" x="5507038" y="5262563"/>
          <p14:tracePt t="161925" x="5451475" y="5253038"/>
          <p14:tracePt t="161934" x="5405438" y="5243513"/>
          <p14:tracePt t="161942" x="5351463" y="5243513"/>
          <p14:tracePt t="161950" x="5305425" y="5226050"/>
          <p14:tracePt t="161958" x="5232400" y="5207000"/>
          <p14:tracePt t="161966" x="5168900" y="5197475"/>
          <p14:tracePt t="161973" x="5122863" y="5160963"/>
          <p14:tracePt t="161982" x="5049838" y="5153025"/>
          <p14:tracePt t="161990" x="4968875" y="5133975"/>
          <p14:tracePt t="161998" x="4886325" y="5097463"/>
          <p14:tracePt t="162005" x="4795838" y="5080000"/>
          <p14:tracePt t="162014" x="4730750" y="5070475"/>
          <p14:tracePt t="162022" x="4659313" y="5033963"/>
          <p14:tracePt t="162029" x="4613275" y="5016500"/>
          <p14:tracePt t="162037" x="4586288" y="5006975"/>
          <p14:tracePt t="162045" x="4521200" y="4970463"/>
          <p14:tracePt t="162053" x="4494213" y="4960938"/>
          <p14:tracePt t="162061" x="4476750" y="4951413"/>
          <p14:tracePt t="162069" x="4448175" y="4943475"/>
          <p14:tracePt t="162077" x="4421188" y="4924425"/>
          <p14:tracePt t="162087" x="4394200" y="4906963"/>
          <p14:tracePt t="162103" x="4384675" y="4897438"/>
          <p14:tracePt t="162109" x="4357688" y="4878388"/>
          <p14:tracePt t="162118" x="4348163" y="4870450"/>
          <p14:tracePt t="162125" x="4340225" y="4860925"/>
          <p14:tracePt t="162135" x="4303713" y="4851400"/>
          <p14:tracePt t="162142" x="4275138" y="4824413"/>
          <p14:tracePt t="162150" x="4267200" y="4814888"/>
          <p14:tracePt t="162158" x="4230688" y="4787900"/>
          <p14:tracePt t="162166" x="4221163" y="4778375"/>
          <p14:tracePt t="162174" x="4194175" y="4760913"/>
          <p14:tracePt t="162182" x="4148138" y="4714875"/>
          <p14:tracePt t="162190" x="4084638" y="4668838"/>
          <p14:tracePt t="162198" x="4065588" y="4651375"/>
          <p14:tracePt t="162205" x="4029075" y="4605338"/>
          <p14:tracePt t="162213" x="3992563" y="4559300"/>
          <p14:tracePt t="162221" x="3975100" y="4541838"/>
          <p14:tracePt t="162229" x="3938588" y="4514850"/>
          <p14:tracePt t="162237" x="3911600" y="4478338"/>
          <p14:tracePt t="162245" x="3902075" y="4459288"/>
          <p14:tracePt t="162253" x="3883025" y="4441825"/>
          <p14:tracePt t="162261" x="3875088" y="4432300"/>
          <p14:tracePt t="162271" x="3865563" y="4413250"/>
          <p14:tracePt t="162277" x="3856038" y="4405313"/>
          <p14:tracePt t="162287" x="3856038" y="4395788"/>
          <p14:tracePt t="162293" x="3846513" y="4376738"/>
          <p14:tracePt t="162301" x="3838575" y="4368800"/>
          <p14:tracePt t="162311" x="3838575" y="4359275"/>
          <p14:tracePt t="162320" x="3838575" y="4340225"/>
          <p14:tracePt t="162328" x="3838575" y="4322763"/>
          <p14:tracePt t="162337" x="3838575" y="4313238"/>
          <p14:tracePt t="162343" x="3838575" y="4286250"/>
          <p14:tracePt t="162358" x="3838575" y="4268788"/>
          <p14:tracePt t="162367" x="3838575" y="4249738"/>
          <p14:tracePt t="162375" x="3838575" y="4240213"/>
          <p14:tracePt t="162382" x="3846513" y="4213225"/>
          <p14:tracePt t="162390" x="3856038" y="4195763"/>
          <p14:tracePt t="162398" x="3865563" y="4176713"/>
          <p14:tracePt t="162408" x="3883025" y="4159250"/>
          <p14:tracePt t="162413" x="3892550" y="4140200"/>
          <p14:tracePt t="162429" x="3902075" y="4122738"/>
          <p14:tracePt t="162735" x="3911600" y="4113213"/>
          <p14:tracePt t="162742" x="3929063" y="4103688"/>
          <p14:tracePt t="162749" x="3975100" y="4057650"/>
          <p14:tracePt t="162757" x="4021138" y="4030663"/>
          <p14:tracePt t="162765" x="4048125" y="4013200"/>
          <p14:tracePt t="162773" x="4111625" y="3976688"/>
          <p14:tracePt t="162781" x="4211638" y="3921125"/>
          <p14:tracePt t="162789" x="4284663" y="3894138"/>
          <p14:tracePt t="162797" x="4367213" y="3857625"/>
          <p14:tracePt t="162805" x="4430713" y="3830638"/>
          <p14:tracePt t="162814" x="4513263" y="3794125"/>
          <p14:tracePt t="162822" x="4567238" y="3775075"/>
          <p14:tracePt t="162830" x="4613275" y="3767138"/>
          <p14:tracePt t="162838" x="4676775" y="3757613"/>
          <p14:tracePt t="162845" x="4676775" y="3748088"/>
          <p14:tracePt t="162853" x="4703763" y="3748088"/>
          <p14:tracePt t="162861" x="4713288" y="3748088"/>
          <p14:tracePt t="162893" x="4722813" y="3748088"/>
          <p14:tracePt t="162901" x="4759325" y="3748088"/>
          <p14:tracePt t="162909" x="4813300" y="3748088"/>
          <p14:tracePt t="162918" x="4849813" y="3748088"/>
          <p14:tracePt t="162926" x="4922838" y="3748088"/>
          <p14:tracePt t="162934" x="5005388" y="3767138"/>
          <p14:tracePt t="162942" x="5095875" y="3803650"/>
          <p14:tracePt t="162949" x="5178425" y="3830638"/>
          <p14:tracePt t="162957" x="5278438" y="3894138"/>
          <p14:tracePt t="162965" x="5360988" y="3930650"/>
          <p14:tracePt t="162974" x="5441950" y="3984625"/>
          <p14:tracePt t="162982" x="5507038" y="4021138"/>
          <p14:tracePt t="162990" x="5570538" y="4076700"/>
          <p14:tracePt t="162998" x="5597525" y="4094163"/>
          <p14:tracePt t="163007" x="5643563" y="4130675"/>
          <p14:tracePt t="163013" x="5653088" y="4140200"/>
          <p14:tracePt t="163078" x="5661025" y="4149725"/>
          <p14:tracePt t="163103" x="5661025" y="4159250"/>
          <p14:tracePt t="163111" x="5661025" y="4167188"/>
          <p14:tracePt t="163119" x="5661025" y="4186238"/>
          <p14:tracePt t="163133" x="5661025" y="4222750"/>
          <p14:tracePt t="163142" x="5661025" y="4268788"/>
          <p14:tracePt t="163149" x="5653088" y="4286250"/>
          <p14:tracePt t="163158" x="5634038" y="4313238"/>
          <p14:tracePt t="163165" x="5624513" y="4322763"/>
          <p14:tracePt t="163174" x="5616575" y="4349750"/>
          <p14:tracePt t="163181" x="5597525" y="4368800"/>
          <p14:tracePt t="163190" x="5570538" y="4413250"/>
          <p14:tracePt t="163197" x="5551488" y="4432300"/>
          <p14:tracePt t="163207" x="5524500" y="4459288"/>
          <p14:tracePt t="163213" x="5478463" y="4486275"/>
          <p14:tracePt t="163221" x="5441950" y="4495800"/>
          <p14:tracePt t="163229" x="5414963" y="4522788"/>
          <p14:tracePt t="163237" x="5387975" y="4559300"/>
          <p14:tracePt t="163245" x="5368925" y="4578350"/>
          <p14:tracePt t="163253" x="5351463" y="4605338"/>
          <p14:tracePt t="163261" x="5324475" y="4624388"/>
          <p14:tracePt t="163269" x="5297488" y="4632325"/>
          <p14:tracePt t="163277" x="5287963" y="4641850"/>
          <p14:tracePt t="163286" x="5260975" y="4660900"/>
          <p14:tracePt t="163294" x="5241925" y="4668838"/>
          <p14:tracePt t="163304" x="5224463" y="4668838"/>
          <p14:tracePt t="163309" x="5195888" y="4678363"/>
          <p14:tracePt t="163320" x="5151438" y="4697413"/>
          <p14:tracePt t="163328" x="5132388" y="4714875"/>
          <p14:tracePt t="163337" x="5086350" y="4714875"/>
          <p14:tracePt t="163345" x="5049838" y="4724400"/>
          <p14:tracePt t="163351" x="5032375" y="4724400"/>
          <p14:tracePt t="163358" x="4995863" y="4732338"/>
          <p14:tracePt t="163366" x="4986338" y="4732338"/>
          <p14:tracePt t="163376" x="4949825" y="4732338"/>
          <p14:tracePt t="163390" x="4941888" y="4732338"/>
          <p14:tracePt t="163398" x="4932363" y="4732338"/>
          <p14:tracePt t="163663" x="4895850" y="4741863"/>
          <p14:tracePt t="163671" x="4832350" y="4778375"/>
          <p14:tracePt t="163677" x="4786313" y="4787900"/>
          <p14:tracePt t="163686" x="4767263" y="4787900"/>
          <p14:tracePt t="163693" x="4740275" y="4797425"/>
          <p14:tracePt t="163702" x="4730750" y="4797425"/>
          <p14:tracePt t="163709" x="4713288" y="4805363"/>
          <p14:tracePt t="165129" x="4722813" y="4805363"/>
          <p14:tracePt t="165136" x="4730750" y="4805363"/>
          <p14:tracePt t="165144" x="4749800" y="4787900"/>
          <p14:tracePt t="165703" x="4786313" y="4787900"/>
          <p14:tracePt t="165711" x="4832350" y="4787900"/>
          <p14:tracePt t="165719" x="4868863" y="4787900"/>
          <p14:tracePt t="165731" x="4895850" y="4787900"/>
          <p14:tracePt t="165736" x="4932363" y="4787900"/>
          <p14:tracePt t="165751" x="4941888" y="4787900"/>
          <p14:tracePt t="165759" x="4959350" y="4787900"/>
          <p14:tracePt t="166319" x="4959350" y="4778375"/>
          <p14:tracePt t="166330" x="4959350" y="4768850"/>
          <p14:tracePt t="166333" x="4959350" y="4751388"/>
          <p14:tracePt t="167805" x="4959350" y="4724400"/>
          <p14:tracePt t="167814" x="4959350" y="4705350"/>
          <p14:tracePt t="167822" x="4978400" y="4678363"/>
          <p14:tracePt t="167832" x="4986338" y="4660900"/>
          <p14:tracePt t="167837" x="4995863" y="4641850"/>
          <p14:tracePt t="167847" x="5032375" y="4595813"/>
          <p14:tracePt t="167853" x="5041900" y="4587875"/>
          <p14:tracePt t="167862" x="5059363" y="4551363"/>
          <p14:tracePt t="167869" x="5068888" y="4541838"/>
          <p14:tracePt t="167886" x="5086350" y="4514850"/>
          <p14:tracePt t="167893" x="5086350" y="4505325"/>
          <p14:tracePt t="167902" x="5095875" y="4486275"/>
          <p14:tracePt t="167909" x="5122863" y="4459288"/>
          <p14:tracePt t="167917" x="5122863" y="4449763"/>
          <p14:tracePt t="167925" x="5122863" y="4422775"/>
          <p14:tracePt t="167934" x="5132388" y="4405313"/>
          <p14:tracePt t="167941" x="5141913" y="4368800"/>
          <p14:tracePt t="167949" x="5178425" y="4313238"/>
          <p14:tracePt t="167957" x="5178425" y="4295775"/>
          <p14:tracePt t="167965" x="5195888" y="4259263"/>
          <p14:tracePt t="167973" x="5195888" y="4240213"/>
          <p14:tracePt t="167981" x="5224463" y="4195763"/>
          <p14:tracePt t="167990" x="5232400" y="4186238"/>
          <p14:tracePt t="167998" x="5232400" y="4149725"/>
          <p14:tracePt t="168005" x="5241925" y="4130675"/>
          <p14:tracePt t="168014" x="5241925" y="4103688"/>
          <p14:tracePt t="168022" x="5251450" y="4094163"/>
          <p14:tracePt t="168031" x="5268913" y="4057650"/>
          <p14:tracePt t="168046" x="5268913" y="4030663"/>
          <p14:tracePt t="168053" x="5278438" y="4013200"/>
          <p14:tracePt t="168061" x="5287963" y="4003675"/>
          <p14:tracePt t="168069" x="5287963" y="3984625"/>
          <p14:tracePt t="168077" x="5287963" y="3976688"/>
          <p14:tracePt t="168085" x="5287963" y="3967163"/>
          <p14:tracePt t="168094" x="5287963" y="3957638"/>
          <p14:tracePt t="168102" x="5305425" y="3940175"/>
          <p14:tracePt t="168120" x="5305425" y="3930650"/>
          <p14:tracePt t="168127" x="5305425" y="3921125"/>
          <p14:tracePt t="168137" x="5305425" y="3903663"/>
          <p14:tracePt t="168142" x="5305425" y="3884613"/>
          <p14:tracePt t="168150" x="5305425" y="3875088"/>
          <p14:tracePt t="168165" x="5305425" y="3857625"/>
          <p14:tracePt t="168237" x="5305425" y="3840163"/>
          <p14:tracePt t="168246" x="5314950" y="3821113"/>
          <p14:tracePt t="168253" x="5324475" y="3803650"/>
          <p14:tracePt t="168262" x="5324475" y="3767138"/>
          <p14:tracePt t="168269" x="5360988" y="3738563"/>
          <p14:tracePt t="168278" x="5360988" y="3721100"/>
          <p14:tracePt t="168285" x="5368925" y="3694113"/>
          <p14:tracePt t="168293" x="5378450" y="3665538"/>
          <p14:tracePt t="168302" x="5387975" y="3621088"/>
          <p14:tracePt t="168309" x="5424488" y="3575050"/>
          <p14:tracePt t="168317" x="5424488" y="3556000"/>
          <p14:tracePt t="168325" x="5424488" y="3511550"/>
          <p14:tracePt t="168334" x="5434013" y="3492500"/>
          <p14:tracePt t="168341" x="5441950" y="3465513"/>
          <p14:tracePt t="168351" x="5461000" y="3446463"/>
          <p14:tracePt t="168358" x="5470525" y="3419475"/>
          <p14:tracePt t="168366" x="5478463" y="3411538"/>
          <p14:tracePt t="168374" x="5487988" y="3392488"/>
          <p14:tracePt t="168382" x="5487988" y="3375025"/>
          <p14:tracePt t="168398" x="5487988" y="3365500"/>
          <p14:tracePt t="168914" x="5507038" y="3365500"/>
          <p14:tracePt t="168919" x="5524500" y="3375025"/>
          <p14:tracePt t="168927" x="5570538" y="3411538"/>
          <p14:tracePt t="168938" x="5607050" y="3429000"/>
          <p14:tracePt t="168943" x="5634038" y="3438525"/>
          <p14:tracePt t="168955" x="5688013" y="3475038"/>
          <p14:tracePt t="168959" x="5753100" y="3502025"/>
          <p14:tracePt t="168966" x="5797550" y="3538538"/>
          <p14:tracePt t="168974" x="5834063" y="3548063"/>
          <p14:tracePt t="168982" x="5834063" y="3556000"/>
          <p14:tracePt t="168990" x="5853113" y="3575050"/>
          <p14:tracePt t="169143" x="5853113" y="3565525"/>
          <p14:tracePt t="169230" x="5853113" y="3529013"/>
          <p14:tracePt t="169238" x="5853113" y="3502025"/>
          <p14:tracePt t="169246" x="5853113" y="3492500"/>
          <p14:tracePt t="169254" x="5853113" y="3482975"/>
          <p14:tracePt t="169262" x="5853113" y="3455988"/>
          <p14:tracePt t="169270" x="5853113" y="3446463"/>
          <p14:tracePt t="169278" x="5853113" y="3438525"/>
          <p14:tracePt t="169463" x="5899150" y="3465513"/>
          <p14:tracePt t="169472" x="5907088" y="3475038"/>
          <p14:tracePt t="169477" x="5907088" y="3482975"/>
          <p14:tracePt t="169485" x="5926138" y="3502025"/>
          <p14:tracePt t="169493" x="5935663" y="3502025"/>
          <p14:tracePt t="169737" x="5943600" y="3502025"/>
          <p14:tracePt t="169743" x="5953125" y="3492500"/>
          <p14:tracePt t="169754" x="5962650" y="3475038"/>
          <p14:tracePt t="169757" x="5972175" y="3438525"/>
          <p14:tracePt t="169773" x="5972175" y="3419475"/>
          <p14:tracePt t="169781" x="5980113" y="3411538"/>
          <p14:tracePt t="169789" x="5980113" y="3402013"/>
          <p14:tracePt t="170085" x="5989638" y="3411538"/>
          <p14:tracePt t="171127" x="6026150" y="3419475"/>
          <p14:tracePt t="171143" x="6035675" y="3419475"/>
          <p14:tracePt t="175575" x="6108700" y="3402013"/>
          <p14:tracePt t="175583" x="6318250" y="3375025"/>
          <p14:tracePt t="175591" x="6537325" y="3319463"/>
          <p14:tracePt t="175599" x="6773863" y="3292475"/>
          <p14:tracePt t="175607" x="6937375" y="3273425"/>
          <p14:tracePt t="175615" x="7102475" y="3273425"/>
          <p14:tracePt t="175623" x="7239000" y="3228975"/>
          <p14:tracePt t="175631" x="7366000" y="3209925"/>
          <p14:tracePt t="175639" x="7475538" y="3200400"/>
          <p14:tracePt t="175647" x="7602538" y="3200400"/>
          <p14:tracePt t="175656" x="7712075" y="3200400"/>
          <p14:tracePt t="175662" x="7821613" y="3200400"/>
          <p14:tracePt t="175672" x="7950200" y="3200400"/>
          <p14:tracePt t="175679" x="8059738" y="3200400"/>
          <p14:tracePt t="175686" x="8140700" y="3200400"/>
          <p14:tracePt t="175695" x="8250238" y="3228975"/>
          <p14:tracePt t="175704" x="8332788" y="3246438"/>
          <p14:tracePt t="175711" x="8405813" y="3255963"/>
          <p14:tracePt t="175720" x="8459788" y="3255963"/>
          <p14:tracePt t="175727" x="8523288" y="3273425"/>
          <p14:tracePt t="175736" x="8596313" y="3273425"/>
          <p14:tracePt t="175743" x="8651875" y="3273425"/>
          <p14:tracePt t="175753" x="8724900" y="3273425"/>
          <p14:tracePt t="175759" x="8778875" y="3273425"/>
          <p14:tracePt t="175769" x="8842375" y="3273425"/>
          <p14:tracePt t="175775" x="8897938" y="3273425"/>
          <p14:tracePt t="175781" x="9007475" y="3265488"/>
          <p14:tracePt t="175789" x="9107488" y="32194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dirty="0"/>
              <a:t>実行モデル</a:t>
            </a:r>
            <a:endParaRPr lang="en-US" altLang="ja-JP" sz="2400" dirty="0"/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1403350" y="908050"/>
            <a:ext cx="1873250" cy="46799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3635375" y="908050"/>
            <a:ext cx="4465638" cy="46799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1763713" y="1339850"/>
            <a:ext cx="1152525" cy="72072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Kernel</a:t>
            </a:r>
          </a:p>
          <a:p>
            <a:pPr algn="ctr"/>
            <a:r>
              <a:rPr lang="en-US" altLang="ja-JP"/>
              <a:t>1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3995738" y="1339850"/>
            <a:ext cx="3743325" cy="1944688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4138613" y="1700213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(0,0)</a:t>
            </a:r>
          </a:p>
        </p:txBody>
      </p:sp>
      <p:sp>
        <p:nvSpPr>
          <p:cNvPr id="135178" name="Rectangle 10"/>
          <p:cNvSpPr>
            <a:spLocks noChangeArrowheads="1"/>
          </p:cNvSpPr>
          <p:nvPr/>
        </p:nvSpPr>
        <p:spPr bwMode="auto">
          <a:xfrm>
            <a:off x="5289550" y="1700213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(1,0)</a:t>
            </a:r>
          </a:p>
        </p:txBody>
      </p:sp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6440488" y="1700213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(2,0)</a:t>
            </a:r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4138613" y="2420938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(0,1)</a:t>
            </a:r>
          </a:p>
        </p:txBody>
      </p:sp>
      <p:sp>
        <p:nvSpPr>
          <p:cNvPr id="135181" name="Rectangle 13"/>
          <p:cNvSpPr>
            <a:spLocks noChangeArrowheads="1"/>
          </p:cNvSpPr>
          <p:nvPr/>
        </p:nvSpPr>
        <p:spPr bwMode="auto">
          <a:xfrm>
            <a:off x="5289550" y="2420938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(1,1)</a:t>
            </a:r>
          </a:p>
        </p:txBody>
      </p:sp>
      <p:sp>
        <p:nvSpPr>
          <p:cNvPr id="135182" name="Rectangle 14"/>
          <p:cNvSpPr>
            <a:spLocks noChangeArrowheads="1"/>
          </p:cNvSpPr>
          <p:nvPr/>
        </p:nvSpPr>
        <p:spPr bwMode="auto">
          <a:xfrm>
            <a:off x="6440488" y="2420938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(2,1)</a:t>
            </a:r>
          </a:p>
        </p:txBody>
      </p:sp>
      <p:sp>
        <p:nvSpPr>
          <p:cNvPr id="135183" name="Line 15"/>
          <p:cNvSpPr>
            <a:spLocks noChangeShapeType="1"/>
          </p:cNvSpPr>
          <p:nvPr/>
        </p:nvSpPr>
        <p:spPr bwMode="auto">
          <a:xfrm>
            <a:off x="2916238" y="1700213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5184" name="Line 16"/>
          <p:cNvSpPr>
            <a:spLocks noChangeShapeType="1"/>
          </p:cNvSpPr>
          <p:nvPr/>
        </p:nvSpPr>
        <p:spPr bwMode="auto">
          <a:xfrm>
            <a:off x="1476375" y="1196975"/>
            <a:ext cx="0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4068763" y="133985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Grid1</a:t>
            </a:r>
          </a:p>
        </p:txBody>
      </p:sp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3852863" y="90805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Device</a:t>
            </a:r>
          </a:p>
        </p:txBody>
      </p:sp>
      <p:sp>
        <p:nvSpPr>
          <p:cNvPr id="135188" name="Text Box 20"/>
          <p:cNvSpPr txBox="1">
            <a:spLocks noChangeArrowheads="1"/>
          </p:cNvSpPr>
          <p:nvPr/>
        </p:nvSpPr>
        <p:spPr bwMode="auto">
          <a:xfrm>
            <a:off x="1619250" y="90805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Host</a:t>
            </a:r>
          </a:p>
        </p:txBody>
      </p:sp>
      <p:sp>
        <p:nvSpPr>
          <p:cNvPr id="135189" name="Rectangle 21"/>
          <p:cNvSpPr>
            <a:spLocks noChangeArrowheads="1"/>
          </p:cNvSpPr>
          <p:nvPr/>
        </p:nvSpPr>
        <p:spPr bwMode="auto">
          <a:xfrm>
            <a:off x="1765300" y="3355975"/>
            <a:ext cx="1152525" cy="72072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Kernel</a:t>
            </a:r>
          </a:p>
          <a:p>
            <a:pPr algn="ctr"/>
            <a:r>
              <a:rPr lang="en-US" altLang="ja-JP"/>
              <a:t>2</a:t>
            </a:r>
          </a:p>
        </p:txBody>
      </p:sp>
      <p:sp>
        <p:nvSpPr>
          <p:cNvPr id="135190" name="Rectangle 22"/>
          <p:cNvSpPr>
            <a:spLocks noChangeArrowheads="1"/>
          </p:cNvSpPr>
          <p:nvPr/>
        </p:nvSpPr>
        <p:spPr bwMode="auto">
          <a:xfrm>
            <a:off x="3997325" y="3355975"/>
            <a:ext cx="3743325" cy="1944688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191" name="Rectangle 23"/>
          <p:cNvSpPr>
            <a:spLocks noChangeArrowheads="1"/>
          </p:cNvSpPr>
          <p:nvPr/>
        </p:nvSpPr>
        <p:spPr bwMode="auto">
          <a:xfrm>
            <a:off x="4140200" y="3716338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(0,0)</a:t>
            </a:r>
          </a:p>
        </p:txBody>
      </p:sp>
      <p:sp>
        <p:nvSpPr>
          <p:cNvPr id="135192" name="Rectangle 24"/>
          <p:cNvSpPr>
            <a:spLocks noChangeArrowheads="1"/>
          </p:cNvSpPr>
          <p:nvPr/>
        </p:nvSpPr>
        <p:spPr bwMode="auto">
          <a:xfrm>
            <a:off x="5291138" y="3716338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(1,0)</a:t>
            </a:r>
          </a:p>
        </p:txBody>
      </p:sp>
      <p:sp>
        <p:nvSpPr>
          <p:cNvPr id="135193" name="Rectangle 25"/>
          <p:cNvSpPr>
            <a:spLocks noChangeArrowheads="1"/>
          </p:cNvSpPr>
          <p:nvPr/>
        </p:nvSpPr>
        <p:spPr bwMode="auto">
          <a:xfrm>
            <a:off x="6442075" y="3716338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(2,0)</a:t>
            </a:r>
          </a:p>
        </p:txBody>
      </p:sp>
      <p:sp>
        <p:nvSpPr>
          <p:cNvPr id="135194" name="Rectangle 26"/>
          <p:cNvSpPr>
            <a:spLocks noChangeArrowheads="1"/>
          </p:cNvSpPr>
          <p:nvPr/>
        </p:nvSpPr>
        <p:spPr bwMode="auto">
          <a:xfrm>
            <a:off x="4140200" y="4437063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(0,1)</a:t>
            </a:r>
          </a:p>
        </p:txBody>
      </p:sp>
      <p:sp>
        <p:nvSpPr>
          <p:cNvPr id="135195" name="Rectangle 27"/>
          <p:cNvSpPr>
            <a:spLocks noChangeArrowheads="1"/>
          </p:cNvSpPr>
          <p:nvPr/>
        </p:nvSpPr>
        <p:spPr bwMode="auto">
          <a:xfrm>
            <a:off x="5291138" y="4437063"/>
            <a:ext cx="865187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(1,1)</a:t>
            </a:r>
          </a:p>
        </p:txBody>
      </p:sp>
      <p:sp>
        <p:nvSpPr>
          <p:cNvPr id="135196" name="Rectangle 28"/>
          <p:cNvSpPr>
            <a:spLocks noChangeArrowheads="1"/>
          </p:cNvSpPr>
          <p:nvPr/>
        </p:nvSpPr>
        <p:spPr bwMode="auto">
          <a:xfrm>
            <a:off x="6442075" y="4437063"/>
            <a:ext cx="865188" cy="5762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Block</a:t>
            </a:r>
          </a:p>
          <a:p>
            <a:pPr algn="ctr"/>
            <a:r>
              <a:rPr lang="en-US" altLang="ja-JP"/>
              <a:t>(2,1)</a:t>
            </a:r>
          </a:p>
        </p:txBody>
      </p:sp>
      <p:sp>
        <p:nvSpPr>
          <p:cNvPr id="135197" name="Line 29"/>
          <p:cNvSpPr>
            <a:spLocks noChangeShapeType="1"/>
          </p:cNvSpPr>
          <p:nvPr/>
        </p:nvSpPr>
        <p:spPr bwMode="auto">
          <a:xfrm>
            <a:off x="2917825" y="3716338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5198" name="Text Box 30"/>
          <p:cNvSpPr txBox="1">
            <a:spLocks noChangeArrowheads="1"/>
          </p:cNvSpPr>
          <p:nvPr/>
        </p:nvSpPr>
        <p:spPr bwMode="auto">
          <a:xfrm>
            <a:off x="4070350" y="335597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Grid2</a:t>
            </a:r>
          </a:p>
        </p:txBody>
      </p:sp>
      <p:sp>
        <p:nvSpPr>
          <p:cNvPr id="135199" name="Rectangle 31"/>
          <p:cNvSpPr>
            <a:spLocks noChangeArrowheads="1"/>
          </p:cNvSpPr>
          <p:nvPr/>
        </p:nvSpPr>
        <p:spPr bwMode="auto">
          <a:xfrm>
            <a:off x="3348038" y="3716338"/>
            <a:ext cx="5400675" cy="29527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00" name="Rectangle 32"/>
          <p:cNvSpPr>
            <a:spLocks noChangeArrowheads="1"/>
          </p:cNvSpPr>
          <p:nvPr/>
        </p:nvSpPr>
        <p:spPr bwMode="auto">
          <a:xfrm>
            <a:off x="39989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(0,0)</a:t>
            </a:r>
          </a:p>
        </p:txBody>
      </p:sp>
      <p:sp>
        <p:nvSpPr>
          <p:cNvPr id="135201" name="Rectangle 33"/>
          <p:cNvSpPr>
            <a:spLocks noChangeArrowheads="1"/>
          </p:cNvSpPr>
          <p:nvPr/>
        </p:nvSpPr>
        <p:spPr bwMode="auto">
          <a:xfrm>
            <a:off x="46466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02" name="Rectangle 34"/>
          <p:cNvSpPr>
            <a:spLocks noChangeArrowheads="1"/>
          </p:cNvSpPr>
          <p:nvPr/>
        </p:nvSpPr>
        <p:spPr bwMode="auto">
          <a:xfrm>
            <a:off x="52943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(31,0)</a:t>
            </a:r>
          </a:p>
        </p:txBody>
      </p:sp>
      <p:sp>
        <p:nvSpPr>
          <p:cNvPr id="135203" name="Rectangle 35"/>
          <p:cNvSpPr>
            <a:spLocks noChangeArrowheads="1"/>
          </p:cNvSpPr>
          <p:nvPr/>
        </p:nvSpPr>
        <p:spPr bwMode="auto">
          <a:xfrm>
            <a:off x="59420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400"/>
              <a:t>Thread</a:t>
            </a:r>
          </a:p>
          <a:p>
            <a:pPr algn="ctr"/>
            <a:r>
              <a:rPr lang="en-US" altLang="ja-JP" sz="1400"/>
              <a:t>(32,0)</a:t>
            </a:r>
          </a:p>
        </p:txBody>
      </p:sp>
      <p:sp>
        <p:nvSpPr>
          <p:cNvPr id="135204" name="Rectangle 36"/>
          <p:cNvSpPr>
            <a:spLocks noChangeArrowheads="1"/>
          </p:cNvSpPr>
          <p:nvPr/>
        </p:nvSpPr>
        <p:spPr bwMode="auto">
          <a:xfrm>
            <a:off x="65897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05" name="Rectangle 37"/>
          <p:cNvSpPr>
            <a:spLocks noChangeArrowheads="1"/>
          </p:cNvSpPr>
          <p:nvPr/>
        </p:nvSpPr>
        <p:spPr bwMode="auto">
          <a:xfrm>
            <a:off x="7237413" y="41497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(63,0)</a:t>
            </a:r>
          </a:p>
        </p:txBody>
      </p:sp>
      <p:sp>
        <p:nvSpPr>
          <p:cNvPr id="135209" name="Rectangle 41"/>
          <p:cNvSpPr>
            <a:spLocks noChangeArrowheads="1"/>
          </p:cNvSpPr>
          <p:nvPr/>
        </p:nvSpPr>
        <p:spPr bwMode="auto">
          <a:xfrm>
            <a:off x="3995738" y="4221163"/>
            <a:ext cx="1871662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11" name="Text Box 43"/>
          <p:cNvSpPr txBox="1">
            <a:spLocks noChangeArrowheads="1"/>
          </p:cNvSpPr>
          <p:nvPr/>
        </p:nvSpPr>
        <p:spPr bwMode="auto">
          <a:xfrm>
            <a:off x="4572000" y="41497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0</a:t>
            </a:r>
          </a:p>
        </p:txBody>
      </p:sp>
      <p:sp>
        <p:nvSpPr>
          <p:cNvPr id="135212" name="Rectangle 44"/>
          <p:cNvSpPr>
            <a:spLocks noChangeArrowheads="1"/>
          </p:cNvSpPr>
          <p:nvPr/>
        </p:nvSpPr>
        <p:spPr bwMode="auto">
          <a:xfrm>
            <a:off x="6013450" y="4221163"/>
            <a:ext cx="1871663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13" name="Text Box 45"/>
          <p:cNvSpPr txBox="1">
            <a:spLocks noChangeArrowheads="1"/>
          </p:cNvSpPr>
          <p:nvPr/>
        </p:nvSpPr>
        <p:spPr bwMode="auto">
          <a:xfrm>
            <a:off x="6589713" y="41497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1</a:t>
            </a:r>
          </a:p>
        </p:txBody>
      </p:sp>
      <p:sp>
        <p:nvSpPr>
          <p:cNvPr id="135214" name="Rectangle 46"/>
          <p:cNvSpPr>
            <a:spLocks noChangeArrowheads="1"/>
          </p:cNvSpPr>
          <p:nvPr/>
        </p:nvSpPr>
        <p:spPr bwMode="auto">
          <a:xfrm>
            <a:off x="39989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(0,1)</a:t>
            </a:r>
          </a:p>
        </p:txBody>
      </p:sp>
      <p:sp>
        <p:nvSpPr>
          <p:cNvPr id="135215" name="Rectangle 47"/>
          <p:cNvSpPr>
            <a:spLocks noChangeArrowheads="1"/>
          </p:cNvSpPr>
          <p:nvPr/>
        </p:nvSpPr>
        <p:spPr bwMode="auto">
          <a:xfrm>
            <a:off x="46466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16" name="Rectangle 48"/>
          <p:cNvSpPr>
            <a:spLocks noChangeArrowheads="1"/>
          </p:cNvSpPr>
          <p:nvPr/>
        </p:nvSpPr>
        <p:spPr bwMode="auto">
          <a:xfrm>
            <a:off x="52943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(31,1)</a:t>
            </a:r>
          </a:p>
        </p:txBody>
      </p:sp>
      <p:sp>
        <p:nvSpPr>
          <p:cNvPr id="135217" name="Rectangle 49"/>
          <p:cNvSpPr>
            <a:spLocks noChangeArrowheads="1"/>
          </p:cNvSpPr>
          <p:nvPr/>
        </p:nvSpPr>
        <p:spPr bwMode="auto">
          <a:xfrm>
            <a:off x="59420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400"/>
              <a:t>Thread</a:t>
            </a:r>
          </a:p>
          <a:p>
            <a:pPr algn="ctr"/>
            <a:r>
              <a:rPr lang="en-US" altLang="ja-JP" sz="1400"/>
              <a:t>(32,1)</a:t>
            </a:r>
          </a:p>
        </p:txBody>
      </p:sp>
      <p:sp>
        <p:nvSpPr>
          <p:cNvPr id="135218" name="Rectangle 50"/>
          <p:cNvSpPr>
            <a:spLocks noChangeArrowheads="1"/>
          </p:cNvSpPr>
          <p:nvPr/>
        </p:nvSpPr>
        <p:spPr bwMode="auto">
          <a:xfrm>
            <a:off x="65897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19" name="Rectangle 51"/>
          <p:cNvSpPr>
            <a:spLocks noChangeArrowheads="1"/>
          </p:cNvSpPr>
          <p:nvPr/>
        </p:nvSpPr>
        <p:spPr bwMode="auto">
          <a:xfrm>
            <a:off x="7237413" y="47974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(63,1)</a:t>
            </a:r>
          </a:p>
        </p:txBody>
      </p:sp>
      <p:sp>
        <p:nvSpPr>
          <p:cNvPr id="135220" name="Rectangle 52"/>
          <p:cNvSpPr>
            <a:spLocks noChangeArrowheads="1"/>
          </p:cNvSpPr>
          <p:nvPr/>
        </p:nvSpPr>
        <p:spPr bwMode="auto">
          <a:xfrm>
            <a:off x="3995738" y="4868863"/>
            <a:ext cx="1871662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21" name="Text Box 53"/>
          <p:cNvSpPr txBox="1">
            <a:spLocks noChangeArrowheads="1"/>
          </p:cNvSpPr>
          <p:nvPr/>
        </p:nvSpPr>
        <p:spPr bwMode="auto">
          <a:xfrm>
            <a:off x="4572000" y="47974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2</a:t>
            </a:r>
          </a:p>
        </p:txBody>
      </p:sp>
      <p:sp>
        <p:nvSpPr>
          <p:cNvPr id="135222" name="Rectangle 54"/>
          <p:cNvSpPr>
            <a:spLocks noChangeArrowheads="1"/>
          </p:cNvSpPr>
          <p:nvPr/>
        </p:nvSpPr>
        <p:spPr bwMode="auto">
          <a:xfrm>
            <a:off x="6013450" y="4868863"/>
            <a:ext cx="1871663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23" name="Text Box 55"/>
          <p:cNvSpPr txBox="1">
            <a:spLocks noChangeArrowheads="1"/>
          </p:cNvSpPr>
          <p:nvPr/>
        </p:nvSpPr>
        <p:spPr bwMode="auto">
          <a:xfrm>
            <a:off x="6589713" y="47974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3</a:t>
            </a:r>
          </a:p>
        </p:txBody>
      </p:sp>
      <p:sp>
        <p:nvSpPr>
          <p:cNvPr id="135224" name="Rectangle 56"/>
          <p:cNvSpPr>
            <a:spLocks noChangeArrowheads="1"/>
          </p:cNvSpPr>
          <p:nvPr/>
        </p:nvSpPr>
        <p:spPr bwMode="auto">
          <a:xfrm>
            <a:off x="39989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(0,2)</a:t>
            </a:r>
          </a:p>
        </p:txBody>
      </p:sp>
      <p:sp>
        <p:nvSpPr>
          <p:cNvPr id="135225" name="Rectangle 57"/>
          <p:cNvSpPr>
            <a:spLocks noChangeArrowheads="1"/>
          </p:cNvSpPr>
          <p:nvPr/>
        </p:nvSpPr>
        <p:spPr bwMode="auto">
          <a:xfrm>
            <a:off x="46466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26" name="Rectangle 58"/>
          <p:cNvSpPr>
            <a:spLocks noChangeArrowheads="1"/>
          </p:cNvSpPr>
          <p:nvPr/>
        </p:nvSpPr>
        <p:spPr bwMode="auto">
          <a:xfrm>
            <a:off x="52943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(31,2)</a:t>
            </a:r>
          </a:p>
        </p:txBody>
      </p:sp>
      <p:sp>
        <p:nvSpPr>
          <p:cNvPr id="135227" name="Rectangle 59"/>
          <p:cNvSpPr>
            <a:spLocks noChangeArrowheads="1"/>
          </p:cNvSpPr>
          <p:nvPr/>
        </p:nvSpPr>
        <p:spPr bwMode="auto">
          <a:xfrm>
            <a:off x="59420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400"/>
              <a:t>Thread</a:t>
            </a:r>
          </a:p>
          <a:p>
            <a:pPr algn="ctr"/>
            <a:r>
              <a:rPr lang="en-US" altLang="ja-JP" sz="1400"/>
              <a:t>(32,2)</a:t>
            </a:r>
          </a:p>
        </p:txBody>
      </p:sp>
      <p:sp>
        <p:nvSpPr>
          <p:cNvPr id="135228" name="Rectangle 60"/>
          <p:cNvSpPr>
            <a:spLocks noChangeArrowheads="1"/>
          </p:cNvSpPr>
          <p:nvPr/>
        </p:nvSpPr>
        <p:spPr bwMode="auto">
          <a:xfrm>
            <a:off x="65897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…</a:t>
            </a:r>
          </a:p>
        </p:txBody>
      </p:sp>
      <p:sp>
        <p:nvSpPr>
          <p:cNvPr id="135229" name="Rectangle 61"/>
          <p:cNvSpPr>
            <a:spLocks noChangeArrowheads="1"/>
          </p:cNvSpPr>
          <p:nvPr/>
        </p:nvSpPr>
        <p:spPr bwMode="auto">
          <a:xfrm>
            <a:off x="7237413" y="5445125"/>
            <a:ext cx="647700" cy="647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1600"/>
              <a:t>Thread</a:t>
            </a:r>
          </a:p>
          <a:p>
            <a:pPr algn="ctr"/>
            <a:r>
              <a:rPr lang="en-US" altLang="ja-JP" sz="1600"/>
              <a:t>(63,2)</a:t>
            </a:r>
          </a:p>
        </p:txBody>
      </p:sp>
      <p:sp>
        <p:nvSpPr>
          <p:cNvPr id="135230" name="Rectangle 62"/>
          <p:cNvSpPr>
            <a:spLocks noChangeArrowheads="1"/>
          </p:cNvSpPr>
          <p:nvPr/>
        </p:nvSpPr>
        <p:spPr bwMode="auto">
          <a:xfrm>
            <a:off x="3995738" y="5516563"/>
            <a:ext cx="1871662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31" name="Text Box 63"/>
          <p:cNvSpPr txBox="1">
            <a:spLocks noChangeArrowheads="1"/>
          </p:cNvSpPr>
          <p:nvPr/>
        </p:nvSpPr>
        <p:spPr bwMode="auto">
          <a:xfrm>
            <a:off x="4572000" y="54451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4</a:t>
            </a:r>
          </a:p>
        </p:txBody>
      </p:sp>
      <p:sp>
        <p:nvSpPr>
          <p:cNvPr id="135232" name="Rectangle 64"/>
          <p:cNvSpPr>
            <a:spLocks noChangeArrowheads="1"/>
          </p:cNvSpPr>
          <p:nvPr/>
        </p:nvSpPr>
        <p:spPr bwMode="auto">
          <a:xfrm>
            <a:off x="6013450" y="5516563"/>
            <a:ext cx="1871663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35233" name="Text Box 65"/>
          <p:cNvSpPr txBox="1">
            <a:spLocks noChangeArrowheads="1"/>
          </p:cNvSpPr>
          <p:nvPr/>
        </p:nvSpPr>
        <p:spPr bwMode="auto">
          <a:xfrm>
            <a:off x="6589713" y="5445125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Warp 5</a:t>
            </a:r>
          </a:p>
        </p:txBody>
      </p:sp>
      <p:sp>
        <p:nvSpPr>
          <p:cNvPr id="135234" name="Text Box 66"/>
          <p:cNvSpPr txBox="1">
            <a:spLocks noChangeArrowheads="1"/>
          </p:cNvSpPr>
          <p:nvPr/>
        </p:nvSpPr>
        <p:spPr bwMode="auto">
          <a:xfrm>
            <a:off x="3492500" y="3789363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Block (1,1)</a:t>
            </a:r>
          </a:p>
        </p:txBody>
      </p:sp>
      <p:sp>
        <p:nvSpPr>
          <p:cNvPr id="135235" name="Line 67"/>
          <p:cNvSpPr>
            <a:spLocks noChangeShapeType="1"/>
          </p:cNvSpPr>
          <p:nvPr/>
        </p:nvSpPr>
        <p:spPr bwMode="auto">
          <a:xfrm flipH="1">
            <a:off x="3348038" y="2420938"/>
            <a:ext cx="1944687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5236" name="Line 68"/>
          <p:cNvSpPr>
            <a:spLocks noChangeShapeType="1"/>
          </p:cNvSpPr>
          <p:nvPr/>
        </p:nvSpPr>
        <p:spPr bwMode="auto">
          <a:xfrm>
            <a:off x="6084888" y="2420938"/>
            <a:ext cx="26638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5237" name="Text Box 69"/>
          <p:cNvSpPr txBox="1">
            <a:spLocks noChangeArrowheads="1"/>
          </p:cNvSpPr>
          <p:nvPr/>
        </p:nvSpPr>
        <p:spPr bwMode="auto">
          <a:xfrm>
            <a:off x="179512" y="5589240"/>
            <a:ext cx="31817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Block</a:t>
            </a:r>
            <a:r>
              <a:rPr lang="ja-JP" altLang="en-US" dirty="0"/>
              <a:t>内の</a:t>
            </a:r>
            <a:endParaRPr lang="en-US" altLang="ja-JP" dirty="0"/>
          </a:p>
          <a:p>
            <a:r>
              <a:rPr lang="en-US" altLang="ja-JP" dirty="0"/>
              <a:t>32</a:t>
            </a:r>
            <a:r>
              <a:rPr lang="ja-JP" altLang="en-US" dirty="0"/>
              <a:t>スレッドは</a:t>
            </a:r>
            <a:r>
              <a:rPr lang="en-US" altLang="ja-JP" dirty="0"/>
              <a:t>Warp</a:t>
            </a:r>
            <a:r>
              <a:rPr lang="ja-JP" altLang="en-US" dirty="0"/>
              <a:t>という単位で</a:t>
            </a:r>
            <a:endParaRPr lang="en-US" altLang="ja-JP" dirty="0"/>
          </a:p>
          <a:p>
            <a:r>
              <a:rPr lang="ja-JP" altLang="en-US" dirty="0"/>
              <a:t>並列実行される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DDCE363-B66A-431B-96E5-B064BBA72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7"/>
    </mc:Choice>
    <mc:Fallback xmlns="">
      <p:transition spd="slow" advTm="6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4" x="8934450" y="3411538"/>
          <p14:tracePt t="1418" x="8824913" y="3429000"/>
          <p14:tracePt t="1425" x="8734425" y="3429000"/>
          <p14:tracePt t="1433" x="8642350" y="3446463"/>
          <p14:tracePt t="1441" x="8559800" y="3475038"/>
          <p14:tracePt t="1449" x="8515350" y="3475038"/>
          <p14:tracePt t="1457" x="8459788" y="3482975"/>
          <p14:tracePt t="1467" x="8386763" y="3482975"/>
          <p14:tracePt t="1473" x="8296275" y="3482975"/>
          <p14:tracePt t="1482" x="8186738" y="3482975"/>
          <p14:tracePt t="1493" x="8023225" y="3482975"/>
          <p14:tracePt t="1498" x="7858125" y="3482975"/>
          <p14:tracePt t="1508" x="7712075" y="3482975"/>
          <p14:tracePt t="1513" x="7567613" y="3482975"/>
          <p14:tracePt t="1523" x="7412038" y="3482975"/>
          <p14:tracePt t="1529" x="7283450" y="3482975"/>
          <p14:tracePt t="1540" x="7156450" y="3482975"/>
          <p14:tracePt t="1545" x="7019925" y="3465513"/>
          <p14:tracePt t="1555" x="6946900" y="3465513"/>
          <p14:tracePt t="1561" x="6873875" y="3446463"/>
          <p14:tracePt t="1569" x="6810375" y="3438525"/>
          <p14:tracePt t="1577" x="6773863" y="3438525"/>
          <p14:tracePt t="1585" x="6737350" y="3438525"/>
          <p14:tracePt t="1593" x="6710363" y="3419475"/>
          <p14:tracePt t="1601" x="6691313" y="3419475"/>
          <p14:tracePt t="1609" x="6673850" y="3419475"/>
          <p14:tracePt t="1617" x="6645275" y="3419475"/>
          <p14:tracePt t="1625" x="6618288" y="3411538"/>
          <p14:tracePt t="1633" x="6573838" y="3411538"/>
          <p14:tracePt t="1641" x="6545263" y="3411538"/>
          <p14:tracePt t="1651" x="6518275" y="3402013"/>
          <p14:tracePt t="1657" x="6491288" y="3402013"/>
          <p14:tracePt t="1666" x="6472238" y="3392488"/>
          <p14:tracePt t="1673" x="6454775" y="3392488"/>
          <p14:tracePt t="1683" x="6445250" y="3392488"/>
          <p14:tracePt t="1689" x="6427788" y="3392488"/>
          <p14:tracePt t="1697" x="6408738" y="3392488"/>
          <p14:tracePt t="1705" x="6399213" y="3392488"/>
          <p14:tracePt t="1713" x="6381750" y="3375025"/>
          <p14:tracePt t="2009" x="6399213" y="3375025"/>
          <p14:tracePt t="2016" x="6435725" y="3375025"/>
          <p14:tracePt t="2026" x="6454775" y="3375025"/>
          <p14:tracePt t="2033" x="6491288" y="3375025"/>
          <p14:tracePt t="2049" x="6500813" y="3375025"/>
          <p14:tracePt t="2323" x="6500813" y="3382963"/>
          <p14:tracePt t="2337" x="6472238" y="3411538"/>
          <p14:tracePt t="2345" x="6454775" y="3438525"/>
          <p14:tracePt t="2353" x="6435725" y="3455988"/>
          <p14:tracePt t="2361" x="6427788" y="3475038"/>
          <p14:tracePt t="2369" x="6399213" y="3492500"/>
          <p14:tracePt t="2377" x="6399213" y="3502025"/>
          <p14:tracePt t="2385" x="6391275" y="3511550"/>
          <p14:tracePt t="2574" x="6381750" y="3519488"/>
          <p14:tracePt t="2580" x="6354763" y="3538538"/>
          <p14:tracePt t="2588" x="6345238" y="3556000"/>
          <p14:tracePt t="2594" x="6335713" y="3556000"/>
          <p14:tracePt t="2602" x="6326188" y="3565525"/>
          <p14:tracePt t="2610" x="6326188" y="3575050"/>
          <p14:tracePt t="2618" x="6308725" y="3592513"/>
          <p14:tracePt t="3258" x="6308725" y="3602038"/>
          <p14:tracePt t="3337" x="6254750" y="3602038"/>
          <p14:tracePt t="3345" x="6181725" y="3602038"/>
          <p14:tracePt t="3354" x="6089650" y="3602038"/>
          <p14:tracePt t="3361" x="6016625" y="3602038"/>
          <p14:tracePt t="3370" x="5962650" y="3602038"/>
          <p14:tracePt t="3377" x="5943600" y="3602038"/>
          <p14:tracePt t="3385" x="5899150" y="3602038"/>
          <p14:tracePt t="3393" x="5870575" y="3592513"/>
          <p14:tracePt t="3401" x="5853113" y="3584575"/>
          <p14:tracePt t="3409" x="5826125" y="3575050"/>
          <p14:tracePt t="3417" x="5789613" y="3556000"/>
          <p14:tracePt t="3425" x="5761038" y="3529013"/>
          <p14:tracePt t="3434" x="5716588" y="3511550"/>
          <p14:tracePt t="3441" x="5680075" y="3475038"/>
          <p14:tracePt t="3449" x="5616575" y="3419475"/>
          <p14:tracePt t="3457" x="5551488" y="3382963"/>
          <p14:tracePt t="3465" x="5507038" y="3338513"/>
          <p14:tracePt t="3473" x="5424488" y="3265488"/>
          <p14:tracePt t="3481" x="5351463" y="3200400"/>
          <p14:tracePt t="3489" x="5287963" y="3127375"/>
          <p14:tracePt t="3497" x="5251450" y="3100388"/>
          <p14:tracePt t="3504" x="5214938" y="3036888"/>
          <p14:tracePt t="3513" x="5187950" y="3000375"/>
          <p14:tracePt t="3521" x="5159375" y="2973388"/>
          <p14:tracePt t="3529" x="5132388" y="2927350"/>
          <p14:tracePt t="3538" x="5114925" y="2900363"/>
          <p14:tracePt t="3545" x="5114925" y="2881313"/>
          <p14:tracePt t="3555" x="5086350" y="2863850"/>
          <p14:tracePt t="3561" x="5078413" y="2827338"/>
          <p14:tracePt t="3569" x="5078413" y="2817813"/>
          <p14:tracePt t="3577" x="5078413" y="2800350"/>
          <p14:tracePt t="3585" x="5068888" y="2771775"/>
          <p14:tracePt t="3601" x="5068888" y="2744788"/>
          <p14:tracePt t="3609" x="5068888" y="2727325"/>
          <p14:tracePt t="3618" x="5068888" y="2681288"/>
          <p14:tracePt t="3626" x="5068888" y="2654300"/>
          <p14:tracePt t="3637" x="5068888" y="2625725"/>
          <p14:tracePt t="3644" x="5068888" y="2598738"/>
          <p14:tracePt t="3651" x="5068888" y="2571750"/>
          <p14:tracePt t="3659" x="5068888" y="2525713"/>
          <p14:tracePt t="3666" x="5068888" y="2498725"/>
          <p14:tracePt t="3676" x="5068888" y="2452688"/>
          <p14:tracePt t="3681" x="5068888" y="2425700"/>
          <p14:tracePt t="3689" x="5068888" y="2398713"/>
          <p14:tracePt t="3697" x="5068888" y="2371725"/>
          <p14:tracePt t="3705" x="5068888" y="2343150"/>
          <p14:tracePt t="3713" x="5068888" y="2298700"/>
          <p14:tracePt t="3722" x="5078413" y="2279650"/>
          <p14:tracePt t="3729" x="5086350" y="2262188"/>
          <p14:tracePt t="3738" x="5095875" y="2243138"/>
          <p14:tracePt t="3745" x="5105400" y="2233613"/>
          <p14:tracePt t="3756" x="5114925" y="2225675"/>
          <p14:tracePt t="3761" x="5122863" y="2225675"/>
          <p14:tracePt t="3777" x="5141913" y="2216150"/>
          <p14:tracePt t="3785" x="5159375" y="2206625"/>
          <p14:tracePt t="3793" x="5168900" y="2197100"/>
          <p14:tracePt t="3802" x="5178425" y="2197100"/>
          <p14:tracePt t="3810" x="5187950" y="2197100"/>
          <p14:tracePt t="3820" x="5195888" y="2197100"/>
          <p14:tracePt t="3827" x="5205413" y="2197100"/>
          <p14:tracePt t="3843" x="5214938" y="2197100"/>
          <p14:tracePt t="3955" x="5224463" y="2197100"/>
          <p14:tracePt t="3963" x="5224463" y="2216150"/>
          <p14:tracePt t="3976" x="5224463" y="2243138"/>
          <p14:tracePt t="3977" x="5224463" y="2262188"/>
          <p14:tracePt t="3987" x="5224463" y="2306638"/>
          <p14:tracePt t="3993" x="5232400" y="2335213"/>
          <p14:tracePt t="4002" x="5241925" y="2362200"/>
          <p14:tracePt t="4009" x="5260975" y="2389188"/>
          <p14:tracePt t="4018" x="5268913" y="2416175"/>
          <p14:tracePt t="4025" x="5278438" y="2435225"/>
          <p14:tracePt t="4227" x="5278438" y="2452688"/>
          <p14:tracePt t="4233" x="5314950" y="2489200"/>
          <p14:tracePt t="4241" x="5314950" y="2498725"/>
          <p14:tracePt t="4249" x="5324475" y="2535238"/>
          <p14:tracePt t="4257" x="5334000" y="2554288"/>
          <p14:tracePt t="4265" x="5360988" y="2598738"/>
          <p14:tracePt t="4274" x="5378450" y="2644775"/>
          <p14:tracePt t="4280" x="5387975" y="2654300"/>
          <p14:tracePt t="4292" x="5414963" y="2690813"/>
          <p14:tracePt t="4296" x="5470525" y="2744788"/>
          <p14:tracePt t="4305" x="5487988" y="2763838"/>
          <p14:tracePt t="4313" x="5507038" y="2781300"/>
          <p14:tracePt t="4611" x="5514975" y="2790825"/>
          <p14:tracePt t="4618" x="5514975" y="2808288"/>
          <p14:tracePt t="4625" x="5461000" y="2863850"/>
          <p14:tracePt t="4633" x="5360988" y="2909888"/>
          <p14:tracePt t="4641" x="5278438" y="2946400"/>
          <p14:tracePt t="4649" x="5151438" y="3009900"/>
          <p14:tracePt t="4657" x="5014913" y="3063875"/>
          <p14:tracePt t="4665" x="4886325" y="3109913"/>
          <p14:tracePt t="4673" x="4713288" y="3192463"/>
          <p14:tracePt t="4681" x="4567238" y="3246438"/>
          <p14:tracePt t="4689" x="4430713" y="3309938"/>
          <p14:tracePt t="4698" x="4330700" y="3365500"/>
          <p14:tracePt t="4708" x="4230688" y="3411538"/>
          <p14:tracePt t="4714" x="4148138" y="3465513"/>
          <p14:tracePt t="4724" x="4065588" y="3529013"/>
          <p14:tracePt t="4730" x="4002088" y="3584575"/>
          <p14:tracePt t="4741" x="3938588" y="3621088"/>
          <p14:tracePt t="4745" x="3883025" y="3675063"/>
          <p14:tracePt t="4756" x="3856038" y="3702050"/>
          <p14:tracePt t="4762" x="3802063" y="3767138"/>
          <p14:tracePt t="4771" x="3756025" y="3821113"/>
          <p14:tracePt t="4777" x="3729038" y="3875088"/>
          <p14:tracePt t="4785" x="3683000" y="3930650"/>
          <p14:tracePt t="4793" x="3629025" y="3976688"/>
          <p14:tracePt t="4801" x="3609975" y="4013200"/>
          <p14:tracePt t="4810" x="3546475" y="4067175"/>
          <p14:tracePt t="4819" x="3527425" y="4094163"/>
          <p14:tracePt t="4826" x="3509963" y="4103688"/>
          <p14:tracePt t="4834" x="3490913" y="4122738"/>
          <p14:tracePt t="4844" x="3482975" y="4130675"/>
          <p14:tracePt t="4850" x="3473450" y="4130675"/>
          <p14:tracePt t="5114" x="3463925" y="4140200"/>
          <p14:tracePt t="5121" x="3463925" y="4149725"/>
          <p14:tracePt t="5129" x="3463925" y="4167188"/>
          <p14:tracePt t="5139" x="3482975" y="4222750"/>
          <p14:tracePt t="5145" x="3500438" y="4268788"/>
          <p14:tracePt t="5154" x="3573463" y="4322763"/>
          <p14:tracePt t="5161" x="3609975" y="4368800"/>
          <p14:tracePt t="5169" x="3646488" y="4432300"/>
          <p14:tracePt t="5177" x="3646488" y="4459288"/>
          <p14:tracePt t="5185" x="3683000" y="4551363"/>
          <p14:tracePt t="5194" x="3683000" y="4605338"/>
          <p14:tracePt t="5202" x="3692525" y="4651375"/>
          <p14:tracePt t="5210" x="3692525" y="4687888"/>
          <p14:tracePt t="5218" x="3692525" y="4732338"/>
          <p14:tracePt t="5226" x="3692525" y="4768850"/>
          <p14:tracePt t="5234" x="3702050" y="4778375"/>
          <p14:tracePt t="5244" x="3702050" y="4805363"/>
          <p14:tracePt t="5250" x="3702050" y="4814888"/>
          <p14:tracePt t="5257" x="3702050" y="4824413"/>
          <p14:tracePt t="5265" x="3702050" y="4851400"/>
          <p14:tracePt t="5281" x="3702050" y="4860925"/>
          <p14:tracePt t="5289" x="3702050" y="4887913"/>
          <p14:tracePt t="5297" x="3702050" y="4897438"/>
          <p14:tracePt t="5305" x="3702050" y="4933950"/>
          <p14:tracePt t="5313" x="3702050" y="4943475"/>
          <p14:tracePt t="5322" x="3702050" y="4960938"/>
          <p14:tracePt t="5329" x="3702050" y="4987925"/>
          <p14:tracePt t="5337" x="3702050" y="5006975"/>
          <p14:tracePt t="5345" x="3702050" y="5033963"/>
          <p14:tracePt t="5354" x="3702050" y="5043488"/>
          <p14:tracePt t="5362" x="3702050" y="5053013"/>
          <p14:tracePt t="5369" x="3702050" y="5080000"/>
          <p14:tracePt t="5385" x="3702050" y="5089525"/>
          <p14:tracePt t="5401" x="3702050" y="5106988"/>
          <p14:tracePt t="5409" x="3702050" y="5116513"/>
          <p14:tracePt t="5417" x="3702050" y="5126038"/>
          <p14:tracePt t="5433" x="3702050" y="5153025"/>
          <p14:tracePt t="5450" x="3702050" y="5160963"/>
          <p14:tracePt t="5475" x="3702050" y="5170488"/>
          <p14:tracePt t="5562" x="3702050" y="5160963"/>
          <p14:tracePt t="5570" x="3719513" y="5116513"/>
          <p14:tracePt t="5579" x="3738563" y="5033963"/>
          <p14:tracePt t="5589" x="3746500" y="4979988"/>
          <p14:tracePt t="5594" x="3756025" y="4914900"/>
          <p14:tracePt t="5601" x="3783013" y="4860925"/>
          <p14:tracePt t="5609" x="3792538" y="4814888"/>
          <p14:tracePt t="5617" x="3802063" y="4768850"/>
          <p14:tracePt t="5625" x="3810000" y="4751388"/>
          <p14:tracePt t="5633" x="3810000" y="4714875"/>
          <p14:tracePt t="5642" x="3819525" y="4697413"/>
          <p14:tracePt t="5649" x="3829050" y="4678363"/>
          <p14:tracePt t="5659" x="3838575" y="4660900"/>
          <p14:tracePt t="5665" x="3838575" y="4651375"/>
          <p14:tracePt t="5676" x="3838575" y="4624388"/>
          <p14:tracePt t="5680" x="3856038" y="4595813"/>
          <p14:tracePt t="5690" x="3865563" y="4578350"/>
          <p14:tracePt t="5697" x="3865563" y="4559300"/>
          <p14:tracePt t="5705" x="3865563" y="4514850"/>
          <p14:tracePt t="5713" x="3865563" y="4486275"/>
          <p14:tracePt t="5721" x="3865563" y="4468813"/>
          <p14:tracePt t="5729" x="3865563" y="4459288"/>
          <p14:tracePt t="5738" x="3865563" y="4432300"/>
          <p14:tracePt t="5745" x="3865563" y="4413250"/>
          <p14:tracePt t="5754" x="3875088" y="4386263"/>
          <p14:tracePt t="5761" x="3875088" y="4376738"/>
          <p14:tracePt t="5906" x="3883025" y="4386263"/>
          <p14:tracePt t="5921" x="3892550" y="4395788"/>
          <p14:tracePt t="5929" x="3919538" y="4395788"/>
          <p14:tracePt t="5937" x="3965575" y="4395788"/>
          <p14:tracePt t="5945" x="4021138" y="4395788"/>
          <p14:tracePt t="5954" x="4094163" y="4395788"/>
          <p14:tracePt t="5961" x="4184650" y="4395788"/>
          <p14:tracePt t="5969" x="4311650" y="4395788"/>
          <p14:tracePt t="5977" x="4440238" y="4395788"/>
          <p14:tracePt t="5985" x="4586288" y="4395788"/>
          <p14:tracePt t="5993" x="4730750" y="4395788"/>
          <p14:tracePt t="6001" x="4859338" y="4395788"/>
          <p14:tracePt t="6009" x="4968875" y="4395788"/>
          <p14:tracePt t="6017" x="5022850" y="4395788"/>
          <p14:tracePt t="6025" x="5078413" y="4395788"/>
          <p14:tracePt t="6033" x="5114925" y="4395788"/>
          <p14:tracePt t="6041" x="5122863" y="4395788"/>
          <p14:tracePt t="6153" x="5151438" y="4395788"/>
          <p14:tracePt t="6161" x="5195888" y="4395788"/>
          <p14:tracePt t="6169" x="5251450" y="4395788"/>
          <p14:tracePt t="6177" x="5324475" y="4395788"/>
          <p14:tracePt t="6185" x="5397500" y="4395788"/>
          <p14:tracePt t="6193" x="5451475" y="4395788"/>
          <p14:tracePt t="6201" x="5497513" y="4395788"/>
          <p14:tracePt t="6209" x="5514975" y="4395788"/>
          <p14:tracePt t="6217" x="5524500" y="4395788"/>
          <p14:tracePt t="6225" x="5534025" y="4395788"/>
          <p14:tracePt t="6233" x="5543550" y="4395788"/>
          <p14:tracePt t="6505" x="5551488" y="4395788"/>
          <p14:tracePt t="6513" x="5580063" y="4395788"/>
          <p14:tracePt t="6521" x="5588000" y="4395788"/>
          <p14:tracePt t="6529" x="5597525" y="4405313"/>
          <p14:tracePt t="6538" x="5624513" y="4432300"/>
          <p14:tracePt t="6545" x="5624513" y="4449763"/>
          <p14:tracePt t="6554" x="5624513" y="4478338"/>
          <p14:tracePt t="6561" x="5624513" y="4495800"/>
          <p14:tracePt t="6570" x="5624513" y="4522788"/>
          <p14:tracePt t="6577" x="5624513" y="4559300"/>
          <p14:tracePt t="6585" x="5624513" y="4578350"/>
          <p14:tracePt t="6593" x="5624513" y="4605338"/>
          <p14:tracePt t="6601" x="5624513" y="4651375"/>
          <p14:tracePt t="6609" x="5616575" y="4668838"/>
          <p14:tracePt t="6617" x="5580063" y="4714875"/>
          <p14:tracePt t="6625" x="5570538" y="4724400"/>
          <p14:tracePt t="6633" x="5570538" y="4732338"/>
          <p14:tracePt t="6641" x="5570538" y="4751388"/>
          <p14:tracePt t="6649" x="5561013" y="4751388"/>
          <p14:tracePt t="6755" x="5524500" y="4751388"/>
          <p14:tracePt t="6761" x="5470525" y="4751388"/>
          <p14:tracePt t="6769" x="5397500" y="4741863"/>
          <p14:tracePt t="6777" x="5260975" y="4724400"/>
          <p14:tracePt t="6785" x="5132388" y="4697413"/>
          <p14:tracePt t="6792" x="4986338" y="4678363"/>
          <p14:tracePt t="6801" x="4849813" y="4624388"/>
          <p14:tracePt t="6809" x="4767263" y="4551363"/>
          <p14:tracePt t="6817" x="4740275" y="4522788"/>
          <p14:tracePt t="6825" x="4622800" y="4495800"/>
          <p14:tracePt t="6833" x="4494213" y="4459288"/>
          <p14:tracePt t="6841" x="4476750" y="4449763"/>
          <p14:tracePt t="6849" x="4421188" y="4432300"/>
          <p14:tracePt t="6857" x="4384675" y="4432300"/>
          <p14:tracePt t="6865" x="4376738" y="4432300"/>
          <p14:tracePt t="7033" x="4376738" y="4422775"/>
          <p14:tracePt t="7049" x="4376738" y="4386263"/>
          <p14:tracePt t="7057" x="4430713" y="4376738"/>
          <p14:tracePt t="7065" x="4513263" y="4349750"/>
          <p14:tracePt t="7073" x="4603750" y="4322763"/>
          <p14:tracePt t="7081" x="4703763" y="4295775"/>
          <p14:tracePt t="7090" x="4803775" y="4249738"/>
          <p14:tracePt t="7097" x="4859338" y="4240213"/>
          <p14:tracePt t="7105" x="4932363" y="4232275"/>
          <p14:tracePt t="7113" x="5014913" y="4203700"/>
          <p14:tracePt t="7121" x="5059363" y="4186238"/>
          <p14:tracePt t="7129" x="5078413" y="4176713"/>
          <p14:tracePt t="7137" x="5086350" y="4176713"/>
          <p14:tracePt t="7262" x="5122863" y="4176713"/>
          <p14:tracePt t="7269" x="5159375" y="4176713"/>
          <p14:tracePt t="7276" x="5241925" y="4176713"/>
          <p14:tracePt t="7281" x="5334000" y="4176713"/>
          <p14:tracePt t="7290" x="5461000" y="4176713"/>
          <p14:tracePt t="7297" x="5588000" y="4176713"/>
          <p14:tracePt t="7305" x="5724525" y="4195763"/>
          <p14:tracePt t="7313" x="5816600" y="4195763"/>
          <p14:tracePt t="7322" x="5870575" y="4195763"/>
          <p14:tracePt t="7329" x="5926138" y="4195763"/>
          <p14:tracePt t="7338" x="5953125" y="4195763"/>
          <p14:tracePt t="7345" x="5962650" y="4195763"/>
          <p14:tracePt t="7354" x="5972175" y="4195763"/>
          <p14:tracePt t="7467" x="5980113" y="4203700"/>
          <p14:tracePt t="7484" x="5972175" y="4232275"/>
          <p14:tracePt t="7489" x="5962650" y="4249738"/>
          <p14:tracePt t="7497" x="5962650" y="4276725"/>
          <p14:tracePt t="7505" x="5953125" y="4295775"/>
          <p14:tracePt t="7513" x="5943600" y="4322763"/>
          <p14:tracePt t="7521" x="5926138" y="4359275"/>
          <p14:tracePt t="7529" x="5907088" y="4386263"/>
          <p14:tracePt t="7537" x="5899150" y="4422775"/>
          <p14:tracePt t="7545" x="5899150" y="4459288"/>
          <p14:tracePt t="7554" x="5889625" y="4486275"/>
          <p14:tracePt t="7561" x="5889625" y="4522788"/>
          <p14:tracePt t="7570" x="5889625" y="4559300"/>
          <p14:tracePt t="7577" x="5889625" y="4587875"/>
          <p14:tracePt t="7585" x="5889625" y="4605338"/>
          <p14:tracePt t="7593" x="5889625" y="4632325"/>
          <p14:tracePt t="7601" x="5889625" y="4651375"/>
          <p14:tracePt t="7609" x="5889625" y="4687888"/>
          <p14:tracePt t="7617" x="5889625" y="4732338"/>
          <p14:tracePt t="7625" x="5889625" y="4751388"/>
          <p14:tracePt t="7633" x="5889625" y="4778375"/>
          <p14:tracePt t="7641" x="5889625" y="4797425"/>
          <p14:tracePt t="7649" x="5889625" y="4833938"/>
          <p14:tracePt t="7657" x="5889625" y="4851400"/>
          <p14:tracePt t="7665" x="5889625" y="4870450"/>
          <p14:tracePt t="7673" x="5916613" y="4906963"/>
          <p14:tracePt t="7681" x="5916613" y="4914900"/>
          <p14:tracePt t="7697" x="5916613" y="4933950"/>
          <p14:tracePt t="7705" x="5916613" y="4951413"/>
          <p14:tracePt t="7713" x="5916613" y="4960938"/>
          <p14:tracePt t="7721" x="5916613" y="4979988"/>
          <p14:tracePt t="7729" x="5916613" y="5006975"/>
          <p14:tracePt t="7738" x="5916613" y="5016500"/>
          <p14:tracePt t="7745" x="5916613" y="5024438"/>
          <p14:tracePt t="7755" x="5916613" y="5043488"/>
          <p14:tracePt t="7761" x="5907088" y="5060950"/>
          <p14:tracePt t="7785" x="5907088" y="5080000"/>
          <p14:tracePt t="7793" x="5907088" y="5089525"/>
          <p14:tracePt t="7801" x="5907088" y="5097463"/>
          <p14:tracePt t="7809" x="5907088" y="5106988"/>
          <p14:tracePt t="7817" x="5907088" y="5116513"/>
          <p14:tracePt t="7825" x="5907088" y="5126038"/>
          <p14:tracePt t="7833" x="5907088" y="5143500"/>
          <p14:tracePt t="7841" x="5907088" y="5160963"/>
          <p14:tracePt t="7849" x="5907088" y="5180013"/>
          <p14:tracePt t="7857" x="5907088" y="5207000"/>
          <p14:tracePt t="7865" x="5907088" y="5226050"/>
          <p14:tracePt t="7873" x="5907088" y="5262563"/>
          <p14:tracePt t="7882" x="5907088" y="5270500"/>
          <p14:tracePt t="7889" x="5907088" y="5307013"/>
          <p14:tracePt t="7897" x="5907088" y="5326063"/>
          <p14:tracePt t="7905" x="5907088" y="5353050"/>
          <p14:tracePt t="7913" x="5907088" y="5362575"/>
          <p14:tracePt t="7921" x="5907088" y="5372100"/>
          <p14:tracePt t="8147" x="5899150" y="5380038"/>
          <p14:tracePt t="8153" x="5862638" y="5362575"/>
          <p14:tracePt t="8161" x="5797550" y="5353050"/>
          <p14:tracePt t="8170" x="5707063" y="5335588"/>
          <p14:tracePt t="8177" x="5607050" y="5326063"/>
          <p14:tracePt t="8187" x="5551488" y="5326063"/>
          <p14:tracePt t="8193" x="5507038" y="5299075"/>
          <p14:tracePt t="8201" x="5487988" y="5289550"/>
          <p14:tracePt t="8209" x="5451475" y="5289550"/>
          <p14:tracePt t="8217" x="5405438" y="5289550"/>
          <p14:tracePt t="8225" x="5368925" y="5289550"/>
          <p14:tracePt t="8233" x="5334000" y="5289550"/>
          <p14:tracePt t="8241" x="5324475" y="5289550"/>
          <p14:tracePt t="8249" x="5314950" y="5289550"/>
          <p14:tracePt t="8338" x="5305425" y="5289550"/>
          <p14:tracePt t="8346" x="5297488" y="5289550"/>
          <p14:tracePt t="8362" x="5278438" y="5289550"/>
          <p14:tracePt t="8474" x="5387975" y="5289550"/>
          <p14:tracePt t="8484" x="5597525" y="5262563"/>
          <p14:tracePt t="8489" x="5880100" y="5226050"/>
          <p14:tracePt t="8497" x="6145213" y="5207000"/>
          <p14:tracePt t="8505" x="6345238" y="5189538"/>
          <p14:tracePt t="8513" x="6600825" y="5189538"/>
          <p14:tracePt t="8521" x="6956425" y="5126038"/>
          <p14:tracePt t="8529" x="7192963" y="5106988"/>
          <p14:tracePt t="8537" x="7466013" y="5089525"/>
          <p14:tracePt t="8545" x="7648575" y="5080000"/>
          <p14:tracePt t="8554" x="7813675" y="5043488"/>
          <p14:tracePt t="8561" x="7958138" y="5033963"/>
          <p14:tracePt t="8571" x="8086725" y="5016500"/>
          <p14:tracePt t="8577" x="8196263" y="5016500"/>
          <p14:tracePt t="8585" x="8259763" y="5006975"/>
          <p14:tracePt t="8593" x="8286750" y="5006975"/>
          <p14:tracePt t="8601" x="8305800" y="5006975"/>
          <p14:tracePt t="8609" x="8313738" y="5006975"/>
          <p14:tracePt t="8722" x="8323263" y="5006975"/>
          <p14:tracePt t="8737" x="8313738" y="5024438"/>
          <p14:tracePt t="8745" x="8296275" y="5033963"/>
          <p14:tracePt t="8753" x="8240713" y="5053013"/>
          <p14:tracePt t="8761" x="8150225" y="5053013"/>
          <p14:tracePt t="8770" x="8104188" y="5080000"/>
          <p14:tracePt t="8777" x="7958138" y="5089525"/>
          <p14:tracePt t="8785" x="7813675" y="5116513"/>
          <p14:tracePt t="8793" x="7675563" y="5153025"/>
          <p14:tracePt t="8801" x="7512050" y="5160963"/>
          <p14:tracePt t="8809" x="7329488" y="5197475"/>
          <p14:tracePt t="8817" x="7183438" y="5226050"/>
          <p14:tracePt t="8825" x="7019925" y="5233988"/>
          <p14:tracePt t="8833" x="6892925" y="5253038"/>
          <p14:tracePt t="8841" x="6791325" y="5270500"/>
          <p14:tracePt t="8849" x="6681788" y="5299075"/>
          <p14:tracePt t="8857" x="6600825" y="5307013"/>
          <p14:tracePt t="8866" x="6564313" y="5307013"/>
          <p14:tracePt t="8873" x="6508750" y="5316538"/>
          <p14:tracePt t="8881" x="6491288" y="5326063"/>
          <p14:tracePt t="8890" x="6445250" y="5353050"/>
          <p14:tracePt t="8897" x="6435725" y="5353050"/>
          <p14:tracePt t="8905" x="6408738" y="5353050"/>
          <p14:tracePt t="8913" x="6399213" y="5353050"/>
          <p14:tracePt t="8921" x="6391275" y="5362575"/>
          <p14:tracePt t="8929" x="6381750" y="5362575"/>
          <p14:tracePt t="8937" x="6372225" y="5362575"/>
          <p14:tracePt t="8945" x="6362700" y="5362575"/>
          <p14:tracePt t="8954" x="6335713" y="5372100"/>
          <p14:tracePt t="8961" x="6308725" y="5372100"/>
          <p14:tracePt t="8970" x="6281738" y="5380038"/>
          <p14:tracePt t="8977" x="6262688" y="5380038"/>
          <p14:tracePt t="8985" x="6218238" y="5380038"/>
          <p14:tracePt t="8993" x="6189663" y="5380038"/>
          <p14:tracePt t="9001" x="6181725" y="5380038"/>
          <p14:tracePt t="9009" x="6172200" y="5389563"/>
          <p14:tracePt t="9132" x="6162675" y="5399088"/>
          <p14:tracePt t="9137" x="6181725" y="5416550"/>
          <p14:tracePt t="9145" x="6254750" y="5472113"/>
          <p14:tracePt t="9154" x="6318250" y="5481638"/>
          <p14:tracePt t="9161" x="6427788" y="5508625"/>
          <p14:tracePt t="9170" x="6527800" y="5535613"/>
          <p14:tracePt t="9178" x="6554788" y="5545138"/>
          <p14:tracePt t="9191" x="6618288" y="5581650"/>
          <p14:tracePt t="9194" x="6727825" y="5599113"/>
          <p14:tracePt t="9203" x="6800850" y="5608638"/>
          <p14:tracePt t="9210" x="6900863" y="5635625"/>
          <p14:tracePt t="9217" x="6956425" y="5635625"/>
          <p14:tracePt t="9225" x="6983413" y="5645150"/>
          <p14:tracePt t="9233" x="7000875" y="5645150"/>
          <p14:tracePt t="9340" x="7010400" y="5654675"/>
          <p14:tracePt t="9356" x="6992938" y="5691188"/>
          <p14:tracePt t="9363" x="6929438" y="5699125"/>
          <p14:tracePt t="9370" x="6856413" y="5745163"/>
          <p14:tracePt t="9377" x="6810375" y="5754688"/>
          <p14:tracePt t="9384" x="6754813" y="5754688"/>
          <p14:tracePt t="9394" x="6691313" y="5781675"/>
          <p14:tracePt t="9403" x="6610350" y="5808663"/>
          <p14:tracePt t="9411" x="6573838" y="5818188"/>
          <p14:tracePt t="9418" x="6527800" y="5818188"/>
          <p14:tracePt t="9427" x="6500813" y="5827713"/>
          <p14:tracePt t="9434" x="6472238" y="5827713"/>
          <p14:tracePt t="9441" x="6435725" y="5827713"/>
          <p14:tracePt t="9450" x="6427788" y="5827713"/>
          <p14:tracePt t="9457" x="6391275" y="5837238"/>
          <p14:tracePt t="9465" x="6381750" y="5837238"/>
          <p14:tracePt t="9473" x="6372225" y="5845175"/>
          <p14:tracePt t="9591" x="6372225" y="5864225"/>
          <p14:tracePt t="9593" x="6372225" y="5873750"/>
          <p14:tracePt t="9604" x="6427788" y="5910263"/>
          <p14:tracePt t="9611" x="6537325" y="5946775"/>
          <p14:tracePt t="9619" x="6664325" y="5973763"/>
          <p14:tracePt t="9627" x="6746875" y="5983288"/>
          <p14:tracePt t="9634" x="6910388" y="6000750"/>
          <p14:tracePt t="9641" x="7073900" y="6010275"/>
          <p14:tracePt t="9649" x="7219950" y="6054725"/>
          <p14:tracePt t="9657" x="7329488" y="6054725"/>
          <p14:tracePt t="9665" x="7439025" y="6054725"/>
          <p14:tracePt t="9673" x="7521575" y="6073775"/>
          <p14:tracePt t="9681" x="7575550" y="6083300"/>
          <p14:tracePt t="9690" x="7602538" y="6083300"/>
          <p14:tracePt t="9697" x="7621588" y="6083300"/>
          <p14:tracePt t="10590" x="7631113" y="6091238"/>
          <p14:tracePt t="10641" x="7631113" y="6100763"/>
          <p14:tracePt t="11403" x="7631113" y="6110288"/>
          <p14:tracePt t="11425" x="7631113" y="6127750"/>
          <p14:tracePt t="11441" x="7631113" y="6137275"/>
          <p14:tracePt t="11457" x="7631113" y="6146800"/>
          <p14:tracePt t="11481" x="7631113" y="6156325"/>
          <p14:tracePt t="11498" x="7631113" y="6173788"/>
          <p14:tracePt t="11521" x="7631113" y="6183313"/>
          <p14:tracePt t="11649" x="7631113" y="6192838"/>
          <p14:tracePt t="11666" x="7631113" y="6210300"/>
          <p14:tracePt t="11793" x="7631113" y="6229350"/>
          <p14:tracePt t="11801" x="7631113" y="6237288"/>
          <p14:tracePt t="11817" x="7631113" y="6256338"/>
          <p14:tracePt t="11849" x="7631113" y="6265863"/>
          <p14:tracePt t="11866" x="7631113" y="6273800"/>
          <p14:tracePt t="11873" x="7631113" y="6292850"/>
          <p14:tracePt t="11880" x="7631113" y="6302375"/>
          <p14:tracePt t="11893" x="7631113" y="6310313"/>
          <p14:tracePt t="11906" x="7631113" y="6319838"/>
          <p14:tracePt t="11913" x="7631113" y="6329363"/>
          <p14:tracePt t="11922" x="7631113" y="6338888"/>
          <p14:tracePt t="11929" x="7631113" y="6346825"/>
          <p14:tracePt t="12001" x="7621588" y="6356350"/>
          <p14:tracePt t="12034" x="7621588" y="6375400"/>
          <p14:tracePt t="12401" x="7621588" y="6383338"/>
          <p14:tracePt t="12457" x="7612063" y="6392863"/>
          <p14:tracePt t="12491" x="7612063" y="6411913"/>
          <p14:tracePt t="12509" x="7602538" y="6419850"/>
          <p14:tracePt t="12521" x="7602538" y="6429375"/>
          <p14:tracePt t="12537" x="7594600" y="6438900"/>
          <p14:tracePt t="12667" x="7585075" y="6446838"/>
          <p14:tracePt t="12690" x="7575550" y="6446838"/>
          <p14:tracePt t="12698" x="7575550" y="6456363"/>
          <p14:tracePt t="12714" x="7575550" y="6465888"/>
          <p14:tracePt t="12722" x="7567613" y="6475413"/>
          <p14:tracePt t="12746" x="7558088" y="6483350"/>
          <p14:tracePt t="12754" x="7548563" y="6492875"/>
          <p14:tracePt t="12986" x="7539038" y="6492875"/>
          <p14:tracePt t="13017" x="7512050" y="6492875"/>
          <p14:tracePt t="13025" x="7494588" y="6483350"/>
          <p14:tracePt t="13033" x="7458075" y="6483350"/>
          <p14:tracePt t="13042" x="7448550" y="6483350"/>
          <p14:tracePt t="13057" x="7421563" y="6465888"/>
          <p14:tracePt t="13062" x="7412038" y="6465888"/>
          <p14:tracePt t="13067" x="7402513" y="6465888"/>
          <p14:tracePt t="13073" x="7392988" y="6456363"/>
          <p14:tracePt t="13267" x="7385050" y="6456363"/>
          <p14:tracePt t="13289" x="7366000" y="6456363"/>
          <p14:tracePt t="13297" x="7356475" y="6456363"/>
          <p14:tracePt t="13307" x="7329488" y="6456363"/>
          <p14:tracePt t="13313" x="7312025" y="6456363"/>
          <p14:tracePt t="13321" x="7292975" y="6456363"/>
          <p14:tracePt t="13329" x="7283450" y="6456363"/>
          <p14:tracePt t="13337" x="7275513" y="6456363"/>
          <p14:tracePt t="13370" x="7265988" y="6456363"/>
          <p14:tracePt t="13393" x="7256463" y="6456363"/>
          <p14:tracePt t="13402" x="7248525" y="6465888"/>
          <p14:tracePt t="13418" x="7229475" y="6475413"/>
          <p14:tracePt t="13433" x="7219950" y="6475413"/>
          <p14:tracePt t="13441" x="7202488" y="6475413"/>
          <p14:tracePt t="13449" x="7192963" y="6483350"/>
          <p14:tracePt t="13457" x="7183438" y="6492875"/>
          <p14:tracePt t="13474" x="7183438" y="6502400"/>
          <p14:tracePt t="13489" x="7175500" y="6502400"/>
          <p14:tracePt t="13505" x="7165975" y="6511925"/>
          <p14:tracePt t="13529" x="7156450" y="6511925"/>
          <p14:tracePt t="13537" x="7146925" y="6519863"/>
          <p14:tracePt t="13607" x="7129463" y="6519863"/>
          <p14:tracePt t="13619" x="7092950" y="6519863"/>
          <p14:tracePt t="13626" x="7046913" y="6502400"/>
          <p14:tracePt t="13633" x="7019925" y="6492875"/>
          <p14:tracePt t="13641" x="6983413" y="6492875"/>
          <p14:tracePt t="13649" x="6964363" y="6492875"/>
          <p14:tracePt t="13657" x="6937375" y="6492875"/>
          <p14:tracePt t="13665" x="6919913" y="6492875"/>
          <p14:tracePt t="13673" x="6892925" y="6492875"/>
          <p14:tracePt t="13682" x="6883400" y="6492875"/>
          <p14:tracePt t="13689" x="6873875" y="6492875"/>
          <p14:tracePt t="13753" x="6846888" y="6483350"/>
          <p14:tracePt t="13761" x="6827838" y="6465888"/>
          <p14:tracePt t="13770" x="6791325" y="6446838"/>
          <p14:tracePt t="13777" x="6737350" y="6438900"/>
          <p14:tracePt t="13788" x="6691313" y="6429375"/>
          <p14:tracePt t="13792" x="6645275" y="6392863"/>
          <p14:tracePt t="13809" x="6618288" y="6383338"/>
          <p14:tracePt t="13810" x="6573838" y="6365875"/>
          <p14:tracePt t="13819" x="6491288" y="6329363"/>
          <p14:tracePt t="13827" x="6464300" y="6319838"/>
          <p14:tracePt t="13833" x="6408738" y="6310313"/>
          <p14:tracePt t="13841" x="6381750" y="6310313"/>
          <p14:tracePt t="13849" x="6318250" y="6273800"/>
          <p14:tracePt t="13857" x="6291263" y="6265863"/>
          <p14:tracePt t="13865" x="6235700" y="6256338"/>
          <p14:tracePt t="13873" x="6218238" y="6237288"/>
          <p14:tracePt t="13881" x="6172200" y="6219825"/>
          <p14:tracePt t="13889" x="6145213" y="6210300"/>
          <p14:tracePt t="13897" x="6099175" y="6200775"/>
          <p14:tracePt t="13905" x="6072188" y="6192838"/>
          <p14:tracePt t="13914" x="6007100" y="6156325"/>
          <p14:tracePt t="13925" x="5972175" y="6146800"/>
          <p14:tracePt t="13931" x="5916613" y="6110288"/>
          <p14:tracePt t="13941" x="5889625" y="6100763"/>
          <p14:tracePt t="13946" x="5843588" y="6073775"/>
          <p14:tracePt t="13955" x="5780088" y="6037263"/>
          <p14:tracePt t="13962" x="5734050" y="6018213"/>
          <p14:tracePt t="13970" x="5688013" y="5964238"/>
          <p14:tracePt t="13978" x="5670550" y="5954713"/>
          <p14:tracePt t="13985" x="5624513" y="5918200"/>
          <p14:tracePt t="13994" x="5607050" y="5900738"/>
          <p14:tracePt t="14001" x="5570538" y="5873750"/>
          <p14:tracePt t="14009" x="5570538" y="5864225"/>
          <p14:tracePt t="14017" x="5543550" y="5837238"/>
          <p14:tracePt t="14025" x="5507038" y="5818188"/>
          <p14:tracePt t="14040" x="5478463" y="5800725"/>
          <p14:tracePt t="14041" x="5441950" y="5764213"/>
          <p14:tracePt t="14049" x="5424488" y="5745163"/>
          <p14:tracePt t="14057" x="5405438" y="5727700"/>
          <p14:tracePt t="14065" x="5397500" y="5718175"/>
          <p14:tracePt t="14073" x="5378450" y="5708650"/>
          <p14:tracePt t="14081" x="5368925" y="5681663"/>
          <p14:tracePt t="14097" x="5360988" y="5672138"/>
          <p14:tracePt t="14121" x="5351463" y="5662613"/>
          <p14:tracePt t="14137" x="5341938" y="5662613"/>
          <p14:tracePt t="14153" x="5324475" y="5645150"/>
          <p14:tracePt t="14161" x="5287963" y="5635625"/>
          <p14:tracePt t="14177" x="5260975" y="5618163"/>
          <p14:tracePt t="14188" x="5224463" y="5599113"/>
          <p14:tracePt t="14193" x="5195888" y="5572125"/>
          <p14:tracePt t="14204" x="5159375" y="5545138"/>
          <p14:tracePt t="14210" x="5122863" y="5526088"/>
          <p14:tracePt t="14219" x="5086350" y="5499100"/>
          <p14:tracePt t="14226" x="5059363" y="5472113"/>
          <p14:tracePt t="14234" x="5022850" y="5453063"/>
          <p14:tracePt t="14242" x="5005388" y="5416550"/>
          <p14:tracePt t="14250" x="4986338" y="5389563"/>
          <p14:tracePt t="14258" x="4978400" y="5380038"/>
          <p14:tracePt t="14265" x="4968875" y="5353050"/>
          <p14:tracePt t="14273" x="4968875" y="5335588"/>
          <p14:tracePt t="14281" x="4959350" y="5307013"/>
          <p14:tracePt t="14289" x="4959350" y="5280025"/>
          <p14:tracePt t="14297" x="4959350" y="5243513"/>
          <p14:tracePt t="14305" x="4959350" y="5233988"/>
          <p14:tracePt t="14314" x="4959350" y="5189538"/>
          <p14:tracePt t="14324" x="4959350" y="5153025"/>
          <p14:tracePt t="14330" x="4959350" y="5106988"/>
          <p14:tracePt t="14340" x="4959350" y="5080000"/>
          <p14:tracePt t="14345" x="4968875" y="5033963"/>
          <p14:tracePt t="14355" x="4986338" y="5024438"/>
          <p14:tracePt t="14361" x="5022850" y="4997450"/>
          <p14:tracePt t="14373" x="5049838" y="4960938"/>
          <p14:tracePt t="14377" x="5086350" y="4951413"/>
          <p14:tracePt t="14389" x="5105400" y="4933950"/>
          <p14:tracePt t="14393" x="5132388" y="4914900"/>
          <p14:tracePt t="14403" x="5159375" y="4887913"/>
          <p14:tracePt t="14409" x="5205413" y="4870450"/>
          <p14:tracePt t="14417" x="5214938" y="4860925"/>
          <p14:tracePt t="14425" x="5241925" y="4841875"/>
          <p14:tracePt t="14433" x="5287963" y="4824413"/>
          <p14:tracePt t="14441" x="5314950" y="4814888"/>
          <p14:tracePt t="14449" x="5351463" y="4778375"/>
          <p14:tracePt t="14457" x="5368925" y="4751388"/>
          <p14:tracePt t="14465" x="5414963" y="4714875"/>
          <p14:tracePt t="14473" x="5478463" y="4678363"/>
          <p14:tracePt t="14481" x="5507038" y="4660900"/>
          <p14:tracePt t="14490" x="5543550" y="4641850"/>
          <p14:tracePt t="14497" x="5570538" y="4614863"/>
          <p14:tracePt t="14505" x="5588000" y="4595813"/>
          <p14:tracePt t="14513" x="5607050" y="4587875"/>
          <p14:tracePt t="14521" x="5616575" y="4578350"/>
          <p14:tracePt t="14529" x="5624513" y="4568825"/>
          <p14:tracePt t="15005" x="5570538" y="4568825"/>
          <p14:tracePt t="15009" x="5461000" y="4568825"/>
          <p14:tracePt t="15018" x="5334000" y="4568825"/>
          <p14:tracePt t="15025" x="5205413" y="4568825"/>
          <p14:tracePt t="15038" x="5095875" y="4568825"/>
          <p14:tracePt t="15041" x="4986338" y="4568825"/>
          <p14:tracePt t="15049" x="4876800" y="4568825"/>
          <p14:tracePt t="15057" x="4803775" y="4559300"/>
          <p14:tracePt t="15065" x="4740275" y="4551363"/>
          <p14:tracePt t="15073" x="4703763" y="4551363"/>
          <p14:tracePt t="15081" x="4695825" y="4551363"/>
          <p14:tracePt t="15089" x="4676775" y="4541838"/>
          <p14:tracePt t="15180" x="4659313" y="4532313"/>
          <p14:tracePt t="15188" x="4640263" y="4532313"/>
          <p14:tracePt t="15194" x="4594225" y="4532313"/>
          <p14:tracePt t="15204" x="4557713" y="4532313"/>
          <p14:tracePt t="15209" x="4540250" y="4532313"/>
          <p14:tracePt t="15217" x="4530725" y="4532313"/>
          <p14:tracePt t="15225" x="4513263" y="4532313"/>
          <p14:tracePt t="15241" x="4494213" y="4522788"/>
          <p14:tracePt t="15249" x="4484688" y="4514850"/>
          <p14:tracePt t="15265" x="4484688" y="4505325"/>
          <p14:tracePt t="15281" x="4484688" y="4495800"/>
          <p14:tracePt t="15290" x="4484688" y="4486275"/>
          <p14:tracePt t="15297" x="4484688" y="4478338"/>
          <p14:tracePt t="15313" x="4484688" y="4449763"/>
          <p14:tracePt t="15321" x="4484688" y="4432300"/>
          <p14:tracePt t="15329" x="4484688" y="4413250"/>
          <p14:tracePt t="15341" x="4530725" y="4368800"/>
          <p14:tracePt t="15346" x="4576763" y="4332288"/>
          <p14:tracePt t="15357" x="4659313" y="4303713"/>
          <p14:tracePt t="15362" x="4695825" y="4276725"/>
          <p14:tracePt t="15374" x="4740275" y="4259263"/>
          <p14:tracePt t="15378" x="4822825" y="4222750"/>
          <p14:tracePt t="15387" x="4859338" y="4203700"/>
          <p14:tracePt t="15393" x="4913313" y="4186238"/>
          <p14:tracePt t="15403" x="4959350" y="4159250"/>
          <p14:tracePt t="15409" x="4986338" y="4159250"/>
          <p14:tracePt t="15417" x="5014913" y="4149725"/>
          <p14:tracePt t="15425" x="5022850" y="4149725"/>
          <p14:tracePt t="15481" x="5041900" y="4149725"/>
          <p14:tracePt t="15489" x="5086350" y="4149725"/>
          <p14:tracePt t="15497" x="5122863" y="4167188"/>
          <p14:tracePt t="15505" x="5187950" y="4186238"/>
          <p14:tracePt t="15514" x="5268913" y="4232275"/>
          <p14:tracePt t="15523" x="5351463" y="4286250"/>
          <p14:tracePt t="15530" x="5414963" y="4322763"/>
          <p14:tracePt t="15541" x="5514975" y="4368800"/>
          <p14:tracePt t="15546" x="5570538" y="4386263"/>
          <p14:tracePt t="15558" x="5653088" y="4432300"/>
          <p14:tracePt t="15563" x="5697538" y="4441825"/>
          <p14:tracePt t="15573" x="5707063" y="4449763"/>
          <p14:tracePt t="15577" x="5716588" y="4449763"/>
          <p14:tracePt t="15668" x="5716588" y="4459288"/>
          <p14:tracePt t="15721" x="5716588" y="4468813"/>
          <p14:tracePt t="15729" x="5716588" y="4478338"/>
          <p14:tracePt t="15737" x="5707063" y="4495800"/>
          <p14:tracePt t="15745" x="5697538" y="4522788"/>
          <p14:tracePt t="15753" x="5688013" y="4522788"/>
          <p14:tracePt t="15761" x="5688013" y="4551363"/>
          <p14:tracePt t="15777" x="5661025" y="4568825"/>
          <p14:tracePt t="15794" x="5653088" y="4587875"/>
          <p14:tracePt t="15801" x="5643563" y="4595813"/>
          <p14:tracePt t="15809" x="5643563" y="4605338"/>
          <p14:tracePt t="15817" x="5616575" y="4614863"/>
          <p14:tracePt t="15833" x="5607050" y="4624388"/>
          <p14:tracePt t="15841" x="5570538" y="4632325"/>
          <p14:tracePt t="15857" x="5551488" y="4651375"/>
          <p14:tracePt t="15865" x="5534025" y="4651375"/>
          <p14:tracePt t="15873" x="5514975" y="4651375"/>
          <p14:tracePt t="15881" x="5487988" y="4660900"/>
          <p14:tracePt t="15889" x="5470525" y="4660900"/>
          <p14:tracePt t="15897" x="5424488" y="4660900"/>
          <p14:tracePt t="15905" x="5387975" y="4660900"/>
          <p14:tracePt t="15913" x="5341938" y="4660900"/>
          <p14:tracePt t="15921" x="5314950" y="4660900"/>
          <p14:tracePt t="15929" x="5287963" y="4660900"/>
          <p14:tracePt t="15938" x="5232400" y="4660900"/>
          <p14:tracePt t="15945" x="5214938" y="4660900"/>
          <p14:tracePt t="15954" x="5168900" y="4660900"/>
          <p14:tracePt t="15962" x="5132388" y="4660900"/>
          <p14:tracePt t="15970" x="5114925" y="4660900"/>
          <p14:tracePt t="15977" x="5086350" y="4660900"/>
          <p14:tracePt t="15992" x="5068888" y="4660900"/>
          <p14:tracePt t="15995" x="5049838" y="4660900"/>
          <p14:tracePt t="16010" x="5041900" y="4660900"/>
          <p14:tracePt t="16929" x="5022850" y="4651375"/>
          <p14:tracePt t="17012" x="5022850" y="4641850"/>
          <p14:tracePt t="17044" x="5022850" y="4614863"/>
          <p14:tracePt t="17049" x="5032375" y="4605338"/>
          <p14:tracePt t="19451" x="5049838" y="4595813"/>
          <p14:tracePt t="19457" x="5068888" y="4587875"/>
          <p14:tracePt t="19498" x="5078413" y="4587875"/>
          <p14:tracePt t="19514" x="5086350" y="4587875"/>
          <p14:tracePt t="19794" x="5041900" y="4587875"/>
          <p14:tracePt t="19802" x="4978400" y="4587875"/>
          <p14:tracePt t="19810" x="4913313" y="4587875"/>
          <p14:tracePt t="19818" x="4876800" y="4587875"/>
          <p14:tracePt t="19826" x="4840288" y="4587875"/>
          <p14:tracePt t="19834" x="4813300" y="4605338"/>
          <p14:tracePt t="19841" x="4795838" y="4605338"/>
          <p14:tracePt t="19849" x="4767263" y="4605338"/>
          <p14:tracePt t="19857" x="4759325" y="4605338"/>
          <p14:tracePt t="19865" x="4749800" y="4605338"/>
          <p14:tracePt t="19946" x="4730750" y="4605338"/>
          <p14:tracePt t="19962" x="4722813" y="4605338"/>
          <p14:tracePt t="19970" x="4713288" y="4595813"/>
          <p14:tracePt t="19978" x="4713288" y="4587875"/>
          <p14:tracePt t="19986" x="4703763" y="4559300"/>
          <p14:tracePt t="19994" x="4703763" y="4541838"/>
          <p14:tracePt t="20006" x="4703763" y="4532313"/>
          <p14:tracePt t="20010" x="4703763" y="4514850"/>
          <p14:tracePt t="20017" x="4703763" y="4495800"/>
          <p14:tracePt t="20025" x="4703763" y="4468813"/>
          <p14:tracePt t="20038" x="4703763" y="4441825"/>
          <p14:tracePt t="20041" x="4703763" y="4432300"/>
          <p14:tracePt t="20049" x="4703763" y="4405313"/>
          <p14:tracePt t="20057" x="4703763" y="4386263"/>
          <p14:tracePt t="20065" x="4703763" y="4359275"/>
          <p14:tracePt t="20073" x="4703763" y="4349750"/>
          <p14:tracePt t="20081" x="4722813" y="4332288"/>
          <p14:tracePt t="20089" x="4730750" y="4322763"/>
          <p14:tracePt t="20097" x="4749800" y="4313238"/>
          <p14:tracePt t="20105" x="4776788" y="4303713"/>
          <p14:tracePt t="20113" x="4813300" y="4295775"/>
          <p14:tracePt t="20121" x="4876800" y="4295775"/>
          <p14:tracePt t="20130" x="4949825" y="4295775"/>
          <p14:tracePt t="20137" x="4978400" y="4295775"/>
          <p14:tracePt t="20146" x="5049838" y="4313238"/>
          <p14:tracePt t="20153" x="5122863" y="4322763"/>
          <p14:tracePt t="20161" x="5187950" y="4359275"/>
          <p14:tracePt t="20169" x="5232400" y="4386263"/>
          <p14:tracePt t="20177" x="5268913" y="4413250"/>
          <p14:tracePt t="20186" x="5287963" y="4422775"/>
          <p14:tracePt t="20193" x="5297488" y="4432300"/>
          <p14:tracePt t="20201" x="5297488" y="4441825"/>
          <p14:tracePt t="20300" x="5297488" y="4449763"/>
          <p14:tracePt t="20306" x="5297488" y="4459288"/>
          <p14:tracePt t="20317" x="5297488" y="4468813"/>
          <p14:tracePt t="20321" x="5297488" y="4478338"/>
          <p14:tracePt t="20337" x="5297488" y="4486275"/>
          <p14:tracePt t="20345" x="5297488" y="4495800"/>
          <p14:tracePt t="20353" x="5297488" y="4505325"/>
          <p14:tracePt t="20362" x="5297488" y="4514850"/>
          <p14:tracePt t="20370" x="5297488" y="4532313"/>
          <p14:tracePt t="20377" x="5324475" y="4551363"/>
          <p14:tracePt t="20386" x="5334000" y="4551363"/>
          <p14:tracePt t="20393" x="5397500" y="4559300"/>
          <p14:tracePt t="20402" x="5424488" y="4559300"/>
          <p14:tracePt t="20409" x="5478463" y="4559300"/>
          <p14:tracePt t="20417" x="5534025" y="4568825"/>
          <p14:tracePt t="20425" x="5597525" y="4568825"/>
          <p14:tracePt t="20433" x="5670550" y="4568825"/>
          <p14:tracePt t="20441" x="5724525" y="4568825"/>
          <p14:tracePt t="20449" x="5780088" y="4568825"/>
          <p14:tracePt t="20457" x="5834063" y="4568825"/>
          <p14:tracePt t="20465" x="5880100" y="4568825"/>
          <p14:tracePt t="20473" x="5907088" y="4568825"/>
          <p14:tracePt t="20481" x="5926138" y="4568825"/>
          <p14:tracePt t="20489" x="5935663" y="4568825"/>
          <p14:tracePt t="20586" x="5943600" y="4568825"/>
          <p14:tracePt t="20603" x="5980113" y="4568825"/>
          <p14:tracePt t="20611" x="6026150" y="4568825"/>
          <p14:tracePt t="20621" x="6080125" y="4568825"/>
          <p14:tracePt t="20624" x="6145213" y="4595813"/>
          <p14:tracePt t="20633" x="6199188" y="4605338"/>
          <p14:tracePt t="20641" x="6281738" y="4632325"/>
          <p14:tracePt t="20649" x="6308725" y="4632325"/>
          <p14:tracePt t="20657" x="6381750" y="4660900"/>
          <p14:tracePt t="20665" x="6435725" y="4668838"/>
          <p14:tracePt t="20673" x="6481763" y="4678363"/>
          <p14:tracePt t="20681" x="6491288" y="4678363"/>
          <p14:tracePt t="20921" x="6500813" y="4687888"/>
          <p14:tracePt t="20946" x="6508750" y="4697413"/>
          <p14:tracePt t="20954" x="6508750" y="4705350"/>
          <p14:tracePt t="20961" x="6508750" y="4714875"/>
          <p14:tracePt t="20969" x="6500813" y="4732338"/>
          <p14:tracePt t="20977" x="6464300" y="4760913"/>
          <p14:tracePt t="20986" x="6418263" y="4787900"/>
          <p14:tracePt t="20993" x="6354763" y="4805363"/>
          <p14:tracePt t="21001" x="6318250" y="4824413"/>
          <p14:tracePt t="21009" x="6254750" y="4841875"/>
          <p14:tracePt t="21019" x="6172200" y="4887913"/>
          <p14:tracePt t="21026" x="6080125" y="4897438"/>
          <p14:tracePt t="21043" x="5953125" y="4951413"/>
          <p14:tracePt t="21050" x="5899150" y="4951413"/>
          <p14:tracePt t="21058" x="5834063" y="4970463"/>
          <p14:tracePt t="21066" x="5816600" y="4970463"/>
          <p14:tracePt t="21074" x="5797550" y="4979988"/>
          <p14:tracePt t="21082" x="5780088" y="4987925"/>
          <p14:tracePt t="21098" x="5770563" y="4997450"/>
          <p14:tracePt t="21107" x="5743575" y="4997450"/>
          <p14:tracePt t="21114" x="5697538" y="5006975"/>
          <p14:tracePt t="21121" x="5661025" y="5060950"/>
          <p14:tracePt t="21129" x="5607050" y="5070475"/>
          <p14:tracePt t="21137" x="5524500" y="5097463"/>
          <p14:tracePt t="21145" x="5441950" y="5126038"/>
          <p14:tracePt t="21153" x="5368925" y="5133975"/>
          <p14:tracePt t="21161" x="5314950" y="5143500"/>
          <p14:tracePt t="21169" x="5232400" y="5189538"/>
          <p14:tracePt t="21177" x="5168900" y="5216525"/>
          <p14:tracePt t="21189" x="5095875" y="5226050"/>
          <p14:tracePt t="21195" x="5049838" y="5243513"/>
          <p14:tracePt t="21208" x="5014913" y="5262563"/>
          <p14:tracePt t="21210" x="4995863" y="5262563"/>
          <p14:tracePt t="21221" x="4986338" y="5262563"/>
          <p14:tracePt t="21507" x="4995863" y="5262563"/>
          <p14:tracePt t="21515" x="5032375" y="5243513"/>
          <p14:tracePt t="21523" x="5068888" y="5226050"/>
          <p14:tracePt t="21529" x="5178425" y="5226050"/>
          <p14:tracePt t="21537" x="5297488" y="5226050"/>
          <p14:tracePt t="21545" x="5424488" y="5207000"/>
          <p14:tracePt t="21553" x="5570538" y="5180013"/>
          <p14:tracePt t="21561" x="5716588" y="5160963"/>
          <p14:tracePt t="21570" x="5843588" y="5160963"/>
          <p14:tracePt t="21577" x="5953125" y="5153025"/>
          <p14:tracePt t="21587" x="6035675" y="5143500"/>
          <p14:tracePt t="21594" x="6072188" y="5143500"/>
          <p14:tracePt t="21609" x="6099175" y="5116513"/>
          <p14:tracePt t="21699" x="6145213" y="5116513"/>
          <p14:tracePt t="21707" x="6245225" y="5116513"/>
          <p14:tracePt t="21715" x="6318250" y="5116513"/>
          <p14:tracePt t="21725" x="6408738" y="5116513"/>
          <p14:tracePt t="21729" x="6518275" y="5116513"/>
          <p14:tracePt t="21738" x="6610350" y="5126038"/>
          <p14:tracePt t="21745" x="6718300" y="5133975"/>
          <p14:tracePt t="21754" x="6764338" y="5153025"/>
          <p14:tracePt t="21761" x="6827838" y="5170488"/>
          <p14:tracePt t="21771" x="6846888" y="5170488"/>
          <p14:tracePt t="21777" x="6856413" y="5170488"/>
          <p14:tracePt t="21906" x="6856413" y="5180013"/>
          <p14:tracePt t="21936" x="6856413" y="5189538"/>
          <p14:tracePt t="21945" x="6856413" y="5216525"/>
          <p14:tracePt t="21953" x="6856413" y="5233988"/>
          <p14:tracePt t="21961" x="6827838" y="5262563"/>
          <p14:tracePt t="21969" x="6783388" y="5289550"/>
          <p14:tracePt t="21977" x="6718300" y="5343525"/>
          <p14:tracePt t="21986" x="6681788" y="5353050"/>
          <p14:tracePt t="21993" x="6627813" y="5389563"/>
          <p14:tracePt t="22003" x="6564313" y="5408613"/>
          <p14:tracePt t="22009" x="6537325" y="5416550"/>
          <p14:tracePt t="22017" x="6472238" y="5453063"/>
          <p14:tracePt t="22025" x="6399213" y="5472113"/>
          <p14:tracePt t="22033" x="6318250" y="5508625"/>
          <p14:tracePt t="22041" x="6281738" y="5518150"/>
          <p14:tracePt t="22050" x="6235700" y="5545138"/>
          <p14:tracePt t="22057" x="6189663" y="5562600"/>
          <p14:tracePt t="22066" x="6145213" y="5572125"/>
          <p14:tracePt t="22073" x="6116638" y="5581650"/>
          <p14:tracePt t="22081" x="6089650" y="5581650"/>
          <p14:tracePt t="22089" x="6062663" y="5589588"/>
          <p14:tracePt t="22097" x="6035675" y="5618163"/>
          <p14:tracePt t="22105" x="6016625" y="5626100"/>
          <p14:tracePt t="22113" x="5989638" y="5635625"/>
          <p14:tracePt t="22122" x="5980113" y="5635625"/>
          <p14:tracePt t="22129" x="5943600" y="5635625"/>
          <p14:tracePt t="22137" x="5926138" y="5645150"/>
          <p14:tracePt t="22145" x="5899150" y="5645150"/>
          <p14:tracePt t="22153" x="5862638" y="5645150"/>
          <p14:tracePt t="22161" x="5853113" y="5645150"/>
          <p14:tracePt t="22169" x="5834063" y="5645150"/>
          <p14:tracePt t="22178" x="5816600" y="5645150"/>
          <p14:tracePt t="22191" x="5807075" y="5645150"/>
          <p14:tracePt t="22208" x="5797550" y="5645150"/>
          <p14:tracePt t="22254" x="5789613" y="5645150"/>
          <p14:tracePt t="22261" x="5770563" y="5645150"/>
          <p14:tracePt t="22268" x="5753100" y="5645150"/>
          <p14:tracePt t="22275" x="5724525" y="5662613"/>
          <p14:tracePt t="22282" x="5716588" y="5672138"/>
          <p14:tracePt t="22289" x="5707063" y="5681663"/>
          <p14:tracePt t="22305" x="5707063" y="5691188"/>
          <p14:tracePt t="22555" x="5707063" y="5718175"/>
          <p14:tracePt t="22637" x="5724525" y="5718175"/>
          <p14:tracePt t="22644" x="5743575" y="5718175"/>
          <p14:tracePt t="22652" x="5753100" y="5718175"/>
          <p14:tracePt t="22683" x="5761038" y="5718175"/>
          <p14:tracePt t="22691" x="5770563" y="5718175"/>
          <p14:tracePt t="22697" x="5780088" y="5718175"/>
          <p14:tracePt t="22713" x="5789613" y="5718175"/>
          <p14:tracePt t="22730" x="5797550" y="5718175"/>
          <p14:tracePt t="23218" x="5807075" y="5718175"/>
          <p14:tracePt t="23273" x="5826125" y="5718175"/>
          <p14:tracePt t="23281" x="5843588" y="5718175"/>
          <p14:tracePt t="23297" x="5870575" y="5718175"/>
          <p14:tracePt t="23305" x="5880100" y="5718175"/>
          <p14:tracePt t="23323" x="5889625" y="5718175"/>
          <p14:tracePt t="23338" x="5899150" y="5718175"/>
          <p14:tracePt t="23666" x="5907088" y="5718175"/>
          <p14:tracePt t="23673" x="5926138" y="5718175"/>
          <p14:tracePt t="23681" x="5989638" y="5718175"/>
          <p14:tracePt t="23689" x="6035675" y="5718175"/>
          <p14:tracePt t="23697" x="6089650" y="5718175"/>
          <p14:tracePt t="23705" x="6126163" y="5735638"/>
          <p14:tracePt t="23713" x="6189663" y="5754688"/>
          <p14:tracePt t="23722" x="6208713" y="5754688"/>
          <p14:tracePt t="23729" x="6245225" y="5754688"/>
          <p14:tracePt t="23740" x="6291263" y="5764213"/>
          <p14:tracePt t="23744" x="6308725" y="5764213"/>
          <p14:tracePt t="23753" x="6335713" y="5764213"/>
          <p14:tracePt t="23761" x="6345238" y="5772150"/>
          <p14:tracePt t="23770" x="6372225" y="5772150"/>
          <p14:tracePt t="23786" x="6381750" y="5772150"/>
          <p14:tracePt t="24258" x="6408738" y="5791200"/>
          <p14:tracePt t="24265" x="6427788" y="5827713"/>
          <p14:tracePt t="24273" x="6435725" y="5827713"/>
          <p14:tracePt t="24281" x="6454775" y="5837238"/>
          <p14:tracePt t="24289" x="6464300" y="5845175"/>
          <p14:tracePt t="24490" x="6472238" y="5845175"/>
          <p14:tracePt t="24505" x="6481763" y="5845175"/>
          <p14:tracePt t="24513" x="6500813" y="5845175"/>
          <p14:tracePt t="24629" x="6508750" y="5845175"/>
          <p14:tracePt t="24970" x="6518275" y="5854700"/>
          <p14:tracePt t="24986" x="6537325" y="5873750"/>
          <p14:tracePt t="25003" x="6554788" y="5881688"/>
          <p14:tracePt t="25132" x="6554788" y="5891213"/>
          <p14:tracePt t="25137" x="6564313" y="5900738"/>
          <p14:tracePt t="25147" x="6573838" y="5910263"/>
          <p14:tracePt t="25161" x="6591300" y="5918200"/>
          <p14:tracePt t="25378" x="6600825" y="5954713"/>
          <p14:tracePt t="25385" x="6610350" y="5983288"/>
          <p14:tracePt t="25401" x="6618288" y="5991225"/>
          <p14:tracePt t="25417" x="6637338" y="6010275"/>
          <p14:tracePt t="27036" x="6645275" y="6010275"/>
          <p14:tracePt t="27041" x="6681788" y="6010275"/>
          <p14:tracePt t="27049" x="6718300" y="6010275"/>
          <p14:tracePt t="27057" x="6737350" y="6010275"/>
          <p14:tracePt t="27186" x="6746875" y="6010275"/>
          <p14:tracePt t="28663" x="6746875" y="5991225"/>
          <p14:tracePt t="28665" x="6727825" y="5937250"/>
          <p14:tracePt t="28673" x="6710363" y="5900738"/>
          <p14:tracePt t="28681" x="6691313" y="5864225"/>
          <p14:tracePt t="28689" x="6673850" y="5827713"/>
          <p14:tracePt t="28697" x="6654800" y="5772150"/>
          <p14:tracePt t="28705" x="6645275" y="5754688"/>
          <p14:tracePt t="28713" x="6627813" y="5708650"/>
          <p14:tracePt t="28721" x="6600825" y="5662613"/>
          <p14:tracePt t="28729" x="6600825" y="5645150"/>
          <p14:tracePt t="28737" x="6600825" y="5618163"/>
          <p14:tracePt t="28745" x="6600825" y="5599113"/>
          <p14:tracePt t="28757" x="6600825" y="5572125"/>
          <p14:tracePt t="28763" x="6591300" y="5554663"/>
          <p14:tracePt t="28775" x="6591300" y="5535613"/>
          <p14:tracePt t="28779" x="6591300" y="5526088"/>
          <p14:tracePt t="28791" x="6591300" y="5518150"/>
          <p14:tracePt t="29018" x="6591300" y="5499100"/>
          <p14:tracePt t="29025" x="6573838" y="5462588"/>
          <p14:tracePt t="29035" x="6573838" y="5445125"/>
          <p14:tracePt t="29049" x="6573838" y="5435600"/>
          <p14:tracePt t="29057" x="6573838" y="5426075"/>
          <p14:tracePt t="29065" x="6564313" y="5399088"/>
          <p14:tracePt t="29242" x="6564313" y="5389563"/>
          <p14:tracePt t="29251" x="6564313" y="5362575"/>
          <p14:tracePt t="29257" x="6564313" y="5353050"/>
          <p14:tracePt t="29282" x="6564313" y="5343525"/>
          <p14:tracePt t="29476" x="6564313" y="5307013"/>
          <p14:tracePt t="29483" x="6564313" y="5299075"/>
          <p14:tracePt t="29493" x="6564313" y="5280025"/>
          <p14:tracePt t="29499" x="6573838" y="5262563"/>
          <p14:tracePt t="29506" x="6581775" y="5253038"/>
          <p14:tracePt t="29513" x="6600825" y="5243513"/>
          <p14:tracePt t="29522" x="6618288" y="5226050"/>
          <p14:tracePt t="29529" x="6637338" y="5207000"/>
          <p14:tracePt t="29553" x="6645275" y="5197475"/>
          <p14:tracePt t="29569" x="6664325" y="5180013"/>
          <p14:tracePt t="29677" x="6673850" y="5170488"/>
          <p14:tracePt t="29684" x="6691313" y="5170488"/>
          <p14:tracePt t="29693" x="6700838" y="5160963"/>
          <p14:tracePt t="29699" x="6710363" y="5153025"/>
          <p14:tracePt t="29721" x="6737350" y="5133975"/>
          <p14:tracePt t="29730" x="6754813" y="5126038"/>
          <p14:tracePt t="29746" x="6764338" y="5116513"/>
          <p14:tracePt t="29769" x="6773863" y="5116513"/>
          <p14:tracePt t="29785" x="6783388" y="5106988"/>
          <p14:tracePt t="30307" x="6791325" y="5097463"/>
          <p14:tracePt t="30315" x="6810375" y="5080000"/>
          <p14:tracePt t="30322" x="6837363" y="5060950"/>
          <p14:tracePt t="30330" x="6856413" y="5024438"/>
          <p14:tracePt t="30337" x="6892925" y="4997450"/>
          <p14:tracePt t="30345" x="6900863" y="4979988"/>
          <p14:tracePt t="30354" x="6910388" y="4960938"/>
          <p14:tracePt t="30361" x="6937375" y="4924425"/>
          <p14:tracePt t="30377" x="6964363" y="4897438"/>
          <p14:tracePt t="30385" x="6964363" y="4887913"/>
          <p14:tracePt t="30393" x="6964363" y="4878388"/>
          <p14:tracePt t="30402" x="6983413" y="4860925"/>
          <p14:tracePt t="30419" x="6983413" y="4851400"/>
          <p14:tracePt t="30425" x="6983413" y="4841875"/>
          <p14:tracePt t="30436" x="6992938" y="4833938"/>
          <p14:tracePt t="30441" x="7000875" y="4814888"/>
          <p14:tracePt t="30457" x="7037388" y="4787900"/>
          <p14:tracePt t="30473" x="7046913" y="4778375"/>
          <p14:tracePt t="30481" x="7046913" y="4768850"/>
          <p14:tracePt t="30489" x="7065963" y="4751388"/>
          <p14:tracePt t="30497" x="7073900" y="4741863"/>
          <p14:tracePt t="30505" x="7083425" y="4724400"/>
          <p14:tracePt t="30514" x="7092950" y="4705350"/>
          <p14:tracePt t="30521" x="7110413" y="4687888"/>
          <p14:tracePt t="30529" x="7119938" y="4678363"/>
          <p14:tracePt t="30537" x="7129463" y="4660900"/>
          <p14:tracePt t="30545" x="7138988" y="4641850"/>
          <p14:tracePt t="30553" x="7156450" y="4624388"/>
          <p14:tracePt t="30562" x="7165975" y="4614863"/>
          <p14:tracePt t="30577" x="7175500" y="4605338"/>
          <p14:tracePt t="30705" x="7192963" y="4605338"/>
          <p14:tracePt t="30737" x="7202488" y="4605338"/>
          <p14:tracePt t="30753" x="7219950" y="4595813"/>
          <p14:tracePt t="30762" x="7239000" y="4587875"/>
          <p14:tracePt t="30769" x="7248525" y="4578350"/>
          <p14:tracePt t="30777" x="7256463" y="4578350"/>
          <p14:tracePt t="30785" x="7283450" y="4578350"/>
          <p14:tracePt t="30793" x="7292975" y="4568825"/>
          <p14:tracePt t="30802" x="7329488" y="4568825"/>
          <p14:tracePt t="30810" x="7348538" y="4568825"/>
          <p14:tracePt t="30823" x="7375525" y="4568825"/>
          <p14:tracePt t="30829" x="7421563" y="4541838"/>
          <p14:tracePt t="30837" x="7448550" y="4541838"/>
          <p14:tracePt t="30841" x="7475538" y="4532313"/>
          <p14:tracePt t="30849" x="7494588" y="4532313"/>
          <p14:tracePt t="30857" x="7539038" y="4532313"/>
          <p14:tracePt t="30865" x="7567613" y="4522788"/>
          <p14:tracePt t="30873" x="7575550" y="4522788"/>
          <p14:tracePt t="30881" x="7594600" y="4522788"/>
          <p14:tracePt t="30889" x="7602538" y="4522788"/>
          <p14:tracePt t="30897" x="7612063" y="4522788"/>
          <p14:tracePt t="30905" x="7631113" y="4514850"/>
          <p14:tracePt t="30930" x="7648575" y="4514850"/>
          <p14:tracePt t="30937" x="7658100" y="4514850"/>
          <p14:tracePt t="30946" x="7675563" y="4514850"/>
          <p14:tracePt t="30953" x="7685088" y="4505325"/>
          <p14:tracePt t="30961" x="7694613" y="4505325"/>
          <p14:tracePt t="30977" x="7704138" y="4495800"/>
          <p14:tracePt t="30993" x="7712075" y="4495800"/>
          <p14:tracePt t="31009" x="7721600" y="4486275"/>
          <p14:tracePt t="31474" x="7712075" y="4486275"/>
          <p14:tracePt t="31481" x="7685088" y="4486275"/>
          <p14:tracePt t="31489" x="7612063" y="4486275"/>
          <p14:tracePt t="31497" x="7521575" y="4486275"/>
          <p14:tracePt t="31505" x="7429500" y="4486275"/>
          <p14:tracePt t="31513" x="7319963" y="4486275"/>
          <p14:tracePt t="31521" x="7229475" y="4486275"/>
          <p14:tracePt t="31529" x="7175500" y="4486275"/>
          <p14:tracePt t="31537" x="7083425" y="4486275"/>
          <p14:tracePt t="31546" x="7029450" y="4486275"/>
          <p14:tracePt t="31553" x="6946900" y="4486275"/>
          <p14:tracePt t="31562" x="6892925" y="4486275"/>
          <p14:tracePt t="31569" x="6856413" y="4486275"/>
          <p14:tracePt t="31577" x="6837363" y="4486275"/>
          <p14:tracePt t="31585" x="6810375" y="4486275"/>
          <p14:tracePt t="31593" x="6791325" y="4486275"/>
          <p14:tracePt t="31601" x="6746875" y="4486275"/>
          <p14:tracePt t="31609" x="6727825" y="4505325"/>
          <p14:tracePt t="31619" x="6681788" y="4514850"/>
          <p14:tracePt t="31625" x="6627813" y="4532313"/>
          <p14:tracePt t="31634" x="6564313" y="4551363"/>
          <p14:tracePt t="31643" x="6508750" y="4568825"/>
          <p14:tracePt t="31650" x="6464300" y="4568825"/>
          <p14:tracePt t="31658" x="6408738" y="4568825"/>
          <p14:tracePt t="31666" x="6354763" y="4578350"/>
          <p14:tracePt t="31675" x="6308725" y="4578350"/>
          <p14:tracePt t="31681" x="6254750" y="4578350"/>
          <p14:tracePt t="31690" x="6235700" y="4578350"/>
          <p14:tracePt t="31697" x="6208713" y="4578350"/>
          <p14:tracePt t="31705" x="6181725" y="4568825"/>
          <p14:tracePt t="31722" x="6172200" y="4559300"/>
          <p14:tracePt t="31731" x="6162675" y="4551363"/>
          <p14:tracePt t="31777" x="6153150" y="4541838"/>
          <p14:tracePt t="31859" x="6145213" y="4541838"/>
          <p14:tracePt t="31867" x="6108700" y="4541838"/>
          <p14:tracePt t="31873" x="6053138" y="4541838"/>
          <p14:tracePt t="31881" x="6016625" y="4541838"/>
          <p14:tracePt t="31889" x="5962650" y="4541838"/>
          <p14:tracePt t="31897" x="5935663" y="4541838"/>
          <p14:tracePt t="31905" x="5880100" y="4541838"/>
          <p14:tracePt t="31913" x="5816600" y="4541838"/>
          <p14:tracePt t="31921" x="5761038" y="4541838"/>
          <p14:tracePt t="31930" x="5707063" y="4541838"/>
          <p14:tracePt t="31937" x="5680075" y="4541838"/>
          <p14:tracePt t="31945" x="5661025" y="4541838"/>
          <p14:tracePt t="31953" x="5643563" y="4541838"/>
          <p14:tracePt t="32073" x="5707063" y="4541838"/>
          <p14:tracePt t="32081" x="5834063" y="4514850"/>
          <p14:tracePt t="32089" x="5980113" y="4486275"/>
          <p14:tracePt t="32097" x="6208713" y="4468813"/>
          <p14:tracePt t="32105" x="6391275" y="4422775"/>
          <p14:tracePt t="32113" x="6591300" y="4422775"/>
          <p14:tracePt t="32121" x="6737350" y="4405313"/>
          <p14:tracePt t="32129" x="6846888" y="4395788"/>
          <p14:tracePt t="32137" x="6892925" y="4395788"/>
          <p14:tracePt t="32145" x="6910388" y="4395788"/>
          <p14:tracePt t="32156" x="6919913" y="4395788"/>
          <p14:tracePt t="32370" x="6883400" y="4395788"/>
          <p14:tracePt t="32376" x="6800850" y="4449763"/>
          <p14:tracePt t="32385" x="6718300" y="4514850"/>
          <p14:tracePt t="32393" x="6581775" y="4605338"/>
          <p14:tracePt t="32402" x="6418263" y="4732338"/>
          <p14:tracePt t="32409" x="6208713" y="4841875"/>
          <p14:tracePt t="32418" x="5999163" y="4943475"/>
          <p14:tracePt t="32425" x="5899150" y="5060950"/>
          <p14:tracePt t="32433" x="5743575" y="5143500"/>
          <p14:tracePt t="32441" x="5580063" y="5216525"/>
          <p14:tracePt t="32449" x="5441950" y="5289550"/>
          <p14:tracePt t="32457" x="5360988" y="5316538"/>
          <p14:tracePt t="32465" x="5268913" y="5343525"/>
          <p14:tracePt t="32473" x="5232400" y="5362575"/>
          <p14:tracePt t="32481" x="5205413" y="5372100"/>
          <p14:tracePt t="32666" x="5314950" y="5372100"/>
          <p14:tracePt t="32677" x="5497513" y="5372100"/>
          <p14:tracePt t="32683" x="5716588" y="5372100"/>
          <p14:tracePt t="32689" x="5907088" y="5426075"/>
          <p14:tracePt t="32697" x="6080125" y="5435600"/>
          <p14:tracePt t="32705" x="6262688" y="5453063"/>
          <p14:tracePt t="32713" x="6381750" y="5453063"/>
          <p14:tracePt t="32721" x="6472238" y="5481638"/>
          <p14:tracePt t="32730" x="6537325" y="5489575"/>
          <p14:tracePt t="32738" x="6545263" y="5489575"/>
          <p14:tracePt t="32899" x="6554788" y="5499100"/>
          <p14:tracePt t="32905" x="6545263" y="5526088"/>
          <p14:tracePt t="32913" x="6508750" y="5545138"/>
          <p14:tracePt t="32921" x="6408738" y="5589588"/>
          <p14:tracePt t="32930" x="6391275" y="5608638"/>
          <p14:tracePt t="32937" x="6318250" y="5618163"/>
          <p14:tracePt t="32945" x="6218238" y="5681663"/>
          <p14:tracePt t="32954" x="6126163" y="5691188"/>
          <p14:tracePt t="32961" x="6043613" y="5735638"/>
          <p14:tracePt t="32969" x="5962650" y="5745163"/>
          <p14:tracePt t="32977" x="5926138" y="5754688"/>
          <p14:tracePt t="32985" x="5862638" y="5764213"/>
          <p14:tracePt t="32993" x="5834063" y="5791200"/>
          <p14:tracePt t="33002" x="5816600" y="5791200"/>
          <p14:tracePt t="33009" x="5807075" y="5791200"/>
          <p14:tracePt t="33019" x="5780088" y="5800725"/>
          <p14:tracePt t="33163" x="5834063" y="5781675"/>
          <p14:tracePt t="33170" x="5889625" y="5754688"/>
          <p14:tracePt t="33177" x="5989638" y="5745163"/>
          <p14:tracePt t="33186" x="6080125" y="5718175"/>
          <p14:tracePt t="33193" x="6162675" y="5699125"/>
          <p14:tracePt t="33202" x="6254750" y="5699125"/>
          <p14:tracePt t="33209" x="6345238" y="5699125"/>
          <p14:tracePt t="33219" x="6418263" y="5699125"/>
          <p14:tracePt t="33225" x="6508750" y="5699125"/>
          <p14:tracePt t="33235" x="6564313" y="5699125"/>
          <p14:tracePt t="33241" x="6618288" y="5699125"/>
          <p14:tracePt t="33249" x="6664325" y="5699125"/>
          <p14:tracePt t="33257" x="6691313" y="5708650"/>
          <p14:tracePt t="33265" x="6700838" y="5708650"/>
          <p14:tracePt t="33586" x="6746875" y="5708650"/>
          <p14:tracePt t="33593" x="6827838" y="5735638"/>
          <p14:tracePt t="33601" x="6873875" y="5772150"/>
          <p14:tracePt t="33609" x="6937375" y="5800725"/>
          <p14:tracePt t="33618" x="7046913" y="5827713"/>
          <p14:tracePt t="33625" x="7146925" y="5854700"/>
          <p14:tracePt t="33635" x="7229475" y="5891213"/>
          <p14:tracePt t="33642" x="7302500" y="5910263"/>
          <p14:tracePt t="33651" x="7392988" y="5918200"/>
          <p14:tracePt t="33657" x="7439025" y="5918200"/>
          <p14:tracePt t="33669" x="7475538" y="5918200"/>
          <p14:tracePt t="33673" x="7494588" y="5918200"/>
          <p14:tracePt t="33681" x="7502525" y="5918200"/>
          <p14:tracePt t="33689" x="7512050" y="5918200"/>
          <p14:tracePt t="33705" x="7521575" y="5918200"/>
          <p14:tracePt t="33729" x="7521575" y="5910263"/>
          <p14:tracePt t="33745" x="7521575" y="5900738"/>
          <p14:tracePt t="34090" x="7521575" y="5910263"/>
          <p14:tracePt t="34098" x="7512050" y="5927725"/>
          <p14:tracePt t="34114" x="7502525" y="5927725"/>
          <p14:tracePt t="34137" x="7502525" y="5937250"/>
          <p14:tracePt t="34195" x="7494588" y="5946775"/>
          <p14:tracePt t="39163" x="7494588" y="5937250"/>
          <p14:tracePt t="39186" x="7502525" y="5910263"/>
          <p14:tracePt t="39211" x="7512050" y="5900738"/>
          <p14:tracePt t="39228" x="7512050" y="5881688"/>
          <p14:tracePt t="41578" x="7512050" y="5891213"/>
          <p14:tracePt t="41586" x="7512050" y="5918200"/>
          <p14:tracePt t="41593" x="7512050" y="5927725"/>
          <p14:tracePt t="41601" x="7512050" y="5954713"/>
          <p14:tracePt t="41609" x="7512050" y="5964238"/>
          <p14:tracePt t="41618" x="7512050" y="5973763"/>
          <p14:tracePt t="41625" x="7512050" y="5991225"/>
          <p14:tracePt t="41634" x="7512050" y="6000750"/>
          <p14:tracePt t="41641" x="7502525" y="6010275"/>
          <p14:tracePt t="41773" x="7502525" y="6037263"/>
          <p14:tracePt t="41777" x="7502525" y="6054725"/>
          <p14:tracePt t="41788" x="7502525" y="6091238"/>
          <p14:tracePt t="41793" x="7502525" y="6127750"/>
          <p14:tracePt t="41801" x="7502525" y="6146800"/>
          <p14:tracePt t="41809" x="7512050" y="6183313"/>
          <p14:tracePt t="41818" x="7512050" y="6200775"/>
          <p14:tracePt t="41825" x="7521575" y="6229350"/>
          <p14:tracePt t="41841" x="7521575" y="6237288"/>
          <p14:tracePt t="41849" x="7521575" y="6246813"/>
          <p14:tracePt t="42267" x="7531100" y="6256338"/>
          <p14:tracePt t="42290" x="7531100" y="6265863"/>
          <p14:tracePt t="42297" x="7531100" y="6273800"/>
          <p14:tracePt t="42321" x="7531100" y="6283325"/>
          <p14:tracePt t="42345" x="7531100" y="6302375"/>
          <p14:tracePt t="42908" x="7494588" y="6302375"/>
          <p14:tracePt t="42913" x="7402513" y="6302375"/>
          <p14:tracePt t="42921" x="7312025" y="6302375"/>
          <p14:tracePt t="42929" x="7219950" y="6302375"/>
          <p14:tracePt t="42937" x="7102475" y="6283325"/>
          <p14:tracePt t="42945" x="7029450" y="6265863"/>
          <p14:tracePt t="42953" x="6910388" y="6229350"/>
          <p14:tracePt t="42961" x="6856413" y="6219825"/>
          <p14:tracePt t="42969" x="6773863" y="6164263"/>
          <p14:tracePt t="42977" x="6746875" y="6156325"/>
          <p14:tracePt t="42988" x="6710363" y="6127750"/>
          <p14:tracePt t="42994" x="6664325" y="6110288"/>
          <p14:tracePt t="43009" x="6645275" y="6091238"/>
          <p14:tracePt t="43017" x="6637338" y="6083300"/>
          <p14:tracePt t="43025" x="6627813" y="6073775"/>
          <p14:tracePt t="43034" x="6618288" y="6064250"/>
          <p14:tracePt t="43052" x="6581775" y="6046788"/>
          <p14:tracePt t="43057" x="6564313" y="6027738"/>
          <p14:tracePt t="43065" x="6545263" y="6018213"/>
          <p14:tracePt t="43073" x="6527800" y="6000750"/>
          <p14:tracePt t="43081" x="6508750" y="5983288"/>
          <p14:tracePt t="43089" x="6491288" y="5973763"/>
          <p14:tracePt t="43097" x="6464300" y="5946775"/>
          <p14:tracePt t="43105" x="6445250" y="5937250"/>
          <p14:tracePt t="43113" x="6381750" y="5900738"/>
          <p14:tracePt t="43121" x="6372225" y="5891213"/>
          <p14:tracePt t="43129" x="6354763" y="5873750"/>
          <p14:tracePt t="43137" x="6326188" y="5854700"/>
          <p14:tracePt t="43145" x="6281738" y="5818188"/>
          <p14:tracePt t="43153" x="6262688" y="5800725"/>
          <p14:tracePt t="43161" x="6226175" y="5764213"/>
          <p14:tracePt t="43169" x="6181725" y="5727700"/>
          <p14:tracePt t="43177" x="6116638" y="5681663"/>
          <p14:tracePt t="43185" x="6108700" y="5672138"/>
          <p14:tracePt t="43193" x="6053138" y="5626100"/>
          <p14:tracePt t="43201" x="6035675" y="5608638"/>
          <p14:tracePt t="43210" x="5989638" y="5562600"/>
          <p14:tracePt t="43221" x="5972175" y="5545138"/>
          <p14:tracePt t="43226" x="5953125" y="5526088"/>
          <p14:tracePt t="43238" x="5935663" y="5508625"/>
          <p14:tracePt t="43243" x="5889625" y="5462588"/>
          <p14:tracePt t="43254" x="5880100" y="5453063"/>
          <p14:tracePt t="43259" x="5853113" y="5426075"/>
          <p14:tracePt t="43266" x="5843588" y="5408613"/>
          <p14:tracePt t="43273" x="5807075" y="5380038"/>
          <p14:tracePt t="43281" x="5797550" y="5362575"/>
          <p14:tracePt t="43291" x="5780088" y="5343525"/>
          <p14:tracePt t="43298" x="5753100" y="5316538"/>
          <p14:tracePt t="43308" x="5734050" y="5299075"/>
          <p14:tracePt t="43313" x="5697538" y="5262563"/>
          <p14:tracePt t="43321" x="5680075" y="5243513"/>
          <p14:tracePt t="43329" x="5661025" y="5216525"/>
          <p14:tracePt t="43338" x="5624513" y="5180013"/>
          <p14:tracePt t="43345" x="5607050" y="5160963"/>
          <p14:tracePt t="43353" x="5588000" y="5143500"/>
          <p14:tracePt t="43361" x="5580063" y="5126038"/>
          <p14:tracePt t="43370" x="5551488" y="5089525"/>
          <p14:tracePt t="43376" x="5524500" y="5060950"/>
          <p14:tracePt t="43393" x="5524500" y="5053013"/>
          <p14:tracePt t="43401" x="5514975" y="5043488"/>
          <p14:tracePt t="43409" x="5497513" y="5024438"/>
          <p14:tracePt t="43537" x="5487988" y="5024438"/>
          <p14:tracePt t="43625" x="5487988" y="4997450"/>
          <p14:tracePt t="43633" x="5470525" y="4979988"/>
          <p14:tracePt t="43641" x="5461000" y="4970463"/>
          <p14:tracePt t="43649" x="5451475" y="4960938"/>
          <p14:tracePt t="43657" x="5451475" y="4951413"/>
          <p14:tracePt t="43665" x="5441950" y="4943475"/>
          <p14:tracePt t="43673" x="5441950" y="4924425"/>
          <p14:tracePt t="43681" x="5441950" y="4897438"/>
          <p14:tracePt t="43689" x="5424488" y="4878388"/>
          <p14:tracePt t="43705" x="5424488" y="4851400"/>
          <p14:tracePt t="43713" x="5424488" y="4841875"/>
          <p14:tracePt t="43721" x="5414963" y="4805363"/>
          <p14:tracePt t="43737" x="5414963" y="4787900"/>
          <p14:tracePt t="43745" x="5414963" y="4768850"/>
          <p14:tracePt t="43753" x="5414963" y="4760913"/>
          <p14:tracePt t="43761" x="5414963" y="4751388"/>
          <p14:tracePt t="43777" x="5414963" y="4732338"/>
          <p14:tracePt t="43785" x="5414963" y="4724400"/>
          <p14:tracePt t="43809" x="5414963" y="4714875"/>
          <p14:tracePt t="44027" x="5414963" y="4705350"/>
          <p14:tracePt t="44057" x="5414963" y="4687888"/>
          <p14:tracePt t="44081" x="5414963" y="4678363"/>
          <p14:tracePt t="44098" x="5414963" y="4668838"/>
          <p14:tracePt t="44114" x="5414963" y="4651375"/>
          <p14:tracePt t="44130" x="5414963" y="4641850"/>
          <p14:tracePt t="44138" x="5405438" y="4632325"/>
          <p14:tracePt t="44154" x="5405438" y="4624388"/>
          <p14:tracePt t="44212" x="5405438" y="4614863"/>
          <p14:tracePt t="45201" x="5397500" y="4624388"/>
          <p14:tracePt t="45208" x="5397500" y="4632325"/>
          <p14:tracePt t="45217" x="5378450" y="4641850"/>
          <p14:tracePt t="45225" x="5378450" y="4651375"/>
          <p14:tracePt t="45234" x="5368925" y="4668838"/>
          <p14:tracePt t="45241" x="5360988" y="4687888"/>
          <p14:tracePt t="45257" x="5360988" y="4697413"/>
          <p14:tracePt t="45273" x="5360988" y="4714875"/>
          <p14:tracePt t="45289" x="5360988" y="4724400"/>
          <p14:tracePt t="45298" x="5360988" y="4732338"/>
          <p14:tracePt t="45346" x="5360988" y="4751388"/>
          <p14:tracePt t="45529" x="5324475" y="4751388"/>
          <p14:tracePt t="45537" x="5287963" y="4741863"/>
          <p14:tracePt t="45545" x="5241925" y="4714875"/>
          <p14:tracePt t="45553" x="5178425" y="4697413"/>
          <p14:tracePt t="45561" x="5095875" y="4641850"/>
          <p14:tracePt t="45569" x="5078413" y="4632325"/>
          <p14:tracePt t="45577" x="5032375" y="4595813"/>
          <p14:tracePt t="45585" x="5014913" y="4578350"/>
          <p14:tracePt t="45593" x="4995863" y="4568825"/>
          <p14:tracePt t="45601" x="4968875" y="4551363"/>
          <p14:tracePt t="45617" x="4968875" y="4541838"/>
          <p14:tracePt t="45809" x="4968875" y="4551363"/>
          <p14:tracePt t="45817" x="4968875" y="4559300"/>
          <p14:tracePt t="45825" x="4995863" y="4595813"/>
          <p14:tracePt t="45833" x="5014913" y="4614863"/>
          <p14:tracePt t="45841" x="5041900" y="4641850"/>
          <p14:tracePt t="45851" x="5068888" y="4668838"/>
          <p14:tracePt t="45857" x="5105400" y="4697413"/>
          <p14:tracePt t="45868" x="5132388" y="4705350"/>
          <p14:tracePt t="45873" x="5151438" y="4714875"/>
          <p14:tracePt t="45889" x="5151438" y="4724400"/>
          <p14:tracePt t="45898" x="5159375" y="4732338"/>
          <p14:tracePt t="45971" x="5168900" y="4732338"/>
          <p14:tracePt t="46002" x="5195888" y="4732338"/>
          <p14:tracePt t="46010" x="5224463" y="4732338"/>
          <p14:tracePt t="46017" x="5241925" y="4732338"/>
          <p14:tracePt t="46025" x="5260975" y="4732338"/>
          <p14:tracePt t="46034" x="5278438" y="4732338"/>
          <p14:tracePt t="46041" x="5287963" y="4724400"/>
          <p14:tracePt t="46051" x="5305425" y="4714875"/>
          <p14:tracePt t="46057" x="5334000" y="4697413"/>
          <p14:tracePt t="46067" x="5351463" y="4687888"/>
          <p14:tracePt t="46073" x="5368925" y="4668838"/>
          <p14:tracePt t="46081" x="5378450" y="4660900"/>
          <p14:tracePt t="46089" x="5387975" y="4651375"/>
          <p14:tracePt t="46097" x="5397500" y="4641850"/>
          <p14:tracePt t="46241" x="5405438" y="4641850"/>
          <p14:tracePt t="46251" x="5405438" y="4678363"/>
          <p14:tracePt t="46257" x="5405438" y="4687888"/>
          <p14:tracePt t="46267" x="5397500" y="4732338"/>
          <p14:tracePt t="46273" x="5378450" y="4797425"/>
          <p14:tracePt t="46281" x="5360988" y="4841875"/>
          <p14:tracePt t="46289" x="5341938" y="4897438"/>
          <p14:tracePt t="46298" x="5334000" y="4933950"/>
          <p14:tracePt t="46305" x="5305425" y="4987925"/>
          <p14:tracePt t="46313" x="5305425" y="5016500"/>
          <p14:tracePt t="46321" x="5287963" y="5033963"/>
          <p14:tracePt t="46329" x="5278438" y="5080000"/>
          <p14:tracePt t="46337" x="5278438" y="5089525"/>
          <p14:tracePt t="46345" x="5278438" y="5106988"/>
          <p14:tracePt t="46353" x="5278438" y="5116513"/>
          <p14:tracePt t="46385" x="5268913" y="5116513"/>
          <p14:tracePt t="46517" x="5268913" y="5126038"/>
          <p14:tracePt t="46520" x="5251450" y="5160963"/>
          <p14:tracePt t="46530" x="5251450" y="5170488"/>
          <p14:tracePt t="46537" x="5241925" y="5189538"/>
          <p14:tracePt t="46545" x="5232400" y="5216525"/>
          <p14:tracePt t="46553" x="5205413" y="5262563"/>
          <p14:tracePt t="46561" x="5195888" y="5299075"/>
          <p14:tracePt t="46570" x="5187950" y="5326063"/>
          <p14:tracePt t="46577" x="5178425" y="5353050"/>
          <p14:tracePt t="46585" x="5141913" y="5399088"/>
          <p14:tracePt t="46593" x="5141913" y="5416550"/>
          <p14:tracePt t="46601" x="5141913" y="5445125"/>
          <p14:tracePt t="46609" x="5132388" y="5462588"/>
          <p14:tracePt t="46617" x="5122863" y="5499100"/>
          <p14:tracePt t="46634" x="5122863" y="5518150"/>
          <p14:tracePt t="46651" x="5122863" y="5535613"/>
          <p14:tracePt t="46962" x="5122863" y="5545138"/>
          <p14:tracePt t="46969" x="5122863" y="5554663"/>
          <p14:tracePt t="46985" x="5122863" y="5562600"/>
          <p14:tracePt t="47001" x="5122863" y="5572125"/>
          <p14:tracePt t="47009" x="5122863" y="5581650"/>
          <p14:tracePt t="47025" x="5122863" y="5589588"/>
          <p14:tracePt t="48178" x="5122863" y="5581650"/>
          <p14:tracePt t="48210" x="5122863" y="5562600"/>
          <p14:tracePt t="48226" x="5122863" y="5554663"/>
          <p14:tracePt t="48242" x="5122863" y="5545138"/>
          <p14:tracePt t="51370" x="5122863" y="5535613"/>
          <p14:tracePt t="51376" x="5105400" y="5535613"/>
          <p14:tracePt t="51385" x="5086350" y="5535613"/>
          <p14:tracePt t="51401" x="5068888" y="5535613"/>
          <p14:tracePt t="51409" x="5059363" y="5535613"/>
          <p14:tracePt t="51426" x="5049838" y="5535613"/>
          <p14:tracePt t="51437" x="5022850" y="5535613"/>
          <p14:tracePt t="51442" x="5005388" y="5535613"/>
          <p14:tracePt t="51454" x="4949825" y="5562600"/>
          <p14:tracePt t="51457" x="4913313" y="5572125"/>
          <p14:tracePt t="51466" x="4886325" y="5581650"/>
          <p14:tracePt t="51473" x="4859338" y="5608638"/>
          <p14:tracePt t="51481" x="4849813" y="5608638"/>
          <p14:tracePt t="51690" x="4822825" y="5626100"/>
          <p14:tracePt t="51697" x="4803775" y="5635625"/>
          <p14:tracePt t="51705" x="4786313" y="5654675"/>
          <p14:tracePt t="51713" x="4767263" y="5654675"/>
          <p14:tracePt t="51721" x="4759325" y="5662613"/>
          <p14:tracePt t="52027" x="4695825" y="5599113"/>
          <p14:tracePt t="52033" x="4649788" y="5581650"/>
          <p14:tracePt t="52051" x="4586288" y="5545138"/>
          <p14:tracePt t="52057" x="4549775" y="5518150"/>
          <p14:tracePt t="52066" x="4521200" y="5481638"/>
          <p14:tracePt t="52073" x="4503738" y="5462588"/>
          <p14:tracePt t="52081" x="4476750" y="5445125"/>
          <p14:tracePt t="52090" x="4448175" y="5426075"/>
          <p14:tracePt t="52097" x="4448175" y="5416550"/>
          <p14:tracePt t="52105" x="4430713" y="5399088"/>
          <p14:tracePt t="52113" x="4421188" y="5389563"/>
          <p14:tracePt t="52121" x="4413250" y="5380038"/>
          <p14:tracePt t="52137" x="4394200" y="5380038"/>
          <p14:tracePt t="52153" x="4384675" y="5353050"/>
          <p14:tracePt t="52169" x="4376738" y="5353050"/>
          <p14:tracePt t="52177" x="4367213" y="5343525"/>
          <p14:tracePt t="52193" x="4357688" y="5307013"/>
          <p14:tracePt t="52202" x="4357688" y="5299075"/>
          <p14:tracePt t="52209" x="4348163" y="5270500"/>
          <p14:tracePt t="52217" x="4348163" y="5253038"/>
          <p14:tracePt t="52225" x="4348163" y="5226050"/>
          <p14:tracePt t="52233" x="4330700" y="5207000"/>
          <p14:tracePt t="52241" x="4330700" y="5180013"/>
          <p14:tracePt t="52250" x="4330700" y="5160963"/>
          <p14:tracePt t="52257" x="4321175" y="5126038"/>
          <p14:tracePt t="52273" x="4321175" y="5116513"/>
          <p14:tracePt t="52410" x="4311650" y="5116513"/>
          <p14:tracePt t="52417" x="4275138" y="5116513"/>
          <p14:tracePt t="52425" x="4238625" y="5116513"/>
          <p14:tracePt t="52433" x="4184650" y="5116513"/>
          <p14:tracePt t="52441" x="4111625" y="5116513"/>
          <p14:tracePt t="52450" x="4011613" y="5070475"/>
          <p14:tracePt t="52457" x="3938588" y="5070475"/>
          <p14:tracePt t="52467" x="3829050" y="5070475"/>
          <p14:tracePt t="52473" x="3719513" y="5070475"/>
          <p14:tracePt t="52481" x="3646488" y="5070475"/>
          <p14:tracePt t="52489" x="3563938" y="5070475"/>
          <p14:tracePt t="52497" x="3509963" y="5070475"/>
          <p14:tracePt t="52506" x="3482975" y="5070475"/>
          <p14:tracePt t="52513" x="3463925" y="5070475"/>
          <p14:tracePt t="52610" x="3446463" y="5070475"/>
          <p14:tracePt t="52940" x="3446463" y="5060950"/>
          <p14:tracePt t="52954" x="3455988" y="5053013"/>
          <p14:tracePt t="52961" x="3463925" y="5053013"/>
          <p14:tracePt t="52969" x="3482975" y="5053013"/>
          <p14:tracePt t="52977" x="3482975" y="5043488"/>
          <p14:tracePt t="52985" x="3519488" y="5043488"/>
          <p14:tracePt t="52994" x="3582988" y="5033963"/>
          <p14:tracePt t="53001" x="3582988" y="5024438"/>
          <p14:tracePt t="53009" x="3600450" y="5024438"/>
          <p14:tracePt t="53018" x="3629025" y="5024438"/>
          <p14:tracePt t="53025" x="3646488" y="5024438"/>
          <p14:tracePt t="53034" x="3656013" y="5016500"/>
          <p14:tracePt t="53041" x="3665538" y="5016500"/>
          <p14:tracePt t="53052" x="3673475" y="5016500"/>
          <p14:tracePt t="53235" x="3692525" y="5016500"/>
          <p14:tracePt t="53241" x="3702050" y="5016500"/>
          <p14:tracePt t="53465" x="3683000" y="5024438"/>
          <p14:tracePt t="53473" x="3665538" y="5024438"/>
          <p14:tracePt t="53481" x="3656013" y="5033963"/>
          <p14:tracePt t="53489" x="3636963" y="5053013"/>
          <p14:tracePt t="53497" x="3619500" y="5070475"/>
          <p14:tracePt t="53505" x="3609975" y="5080000"/>
          <p14:tracePt t="53521" x="3600450" y="5089525"/>
          <p14:tracePt t="53529" x="3592513" y="5097463"/>
          <p14:tracePt t="53537" x="3592513" y="5106988"/>
          <p14:tracePt t="53970" x="3582988" y="5116513"/>
          <p14:tracePt t="53978" x="3582988" y="5133975"/>
          <p14:tracePt t="53985" x="3582988" y="5153025"/>
          <p14:tracePt t="53993" x="3582988" y="5189538"/>
          <p14:tracePt t="54009" x="3592513" y="5216525"/>
          <p14:tracePt t="54017" x="3592513" y="5226050"/>
          <p14:tracePt t="54026" x="3600450" y="5243513"/>
          <p14:tracePt t="54297" x="3600450" y="5253038"/>
          <p14:tracePt t="54305" x="3609975" y="5253038"/>
          <p14:tracePt t="54313" x="3619500" y="5253038"/>
          <p14:tracePt t="54321" x="3636963" y="5243513"/>
          <p14:tracePt t="54329" x="3646488" y="5243513"/>
          <p14:tracePt t="54337" x="3656013" y="5233988"/>
          <p14:tracePt t="54345" x="3665538" y="5226050"/>
          <p14:tracePt t="54353" x="3683000" y="5216525"/>
          <p14:tracePt t="54361" x="3709988" y="5197475"/>
          <p14:tracePt t="54369" x="3719513" y="5189538"/>
          <p14:tracePt t="54385" x="3738563" y="5180013"/>
          <p14:tracePt t="54393" x="3746500" y="5180013"/>
          <p14:tracePt t="54401" x="3746500" y="5170488"/>
          <p14:tracePt t="54409" x="3756025" y="5160963"/>
          <p14:tracePt t="54433" x="3765550" y="5143500"/>
          <p14:tracePt t="54794" x="3765550" y="5133975"/>
          <p14:tracePt t="54802" x="3756025" y="5133975"/>
          <p14:tracePt t="54818" x="3746500" y="5133975"/>
          <p14:tracePt t="55051" x="3738563" y="5143500"/>
          <p14:tracePt t="55057" x="3738563" y="5153025"/>
          <p14:tracePt t="55065" x="3738563" y="5160963"/>
          <p14:tracePt t="55097" x="3729038" y="5170488"/>
          <p14:tracePt t="55811" x="3729038" y="5153025"/>
          <p14:tracePt t="55817" x="3729038" y="5143500"/>
          <p14:tracePt t="55833" x="3746500" y="5126038"/>
          <p14:tracePt t="55841" x="3756025" y="5106988"/>
          <p14:tracePt t="55857" x="3756025" y="5097463"/>
          <p14:tracePt t="55873" x="3765550" y="5070475"/>
          <p14:tracePt t="56227" x="3792538" y="5053013"/>
          <p14:tracePt t="56233" x="3819525" y="5016500"/>
          <p14:tracePt t="56241" x="3846513" y="4970463"/>
          <p14:tracePt t="56249" x="3856038" y="4943475"/>
          <p14:tracePt t="56257" x="3875088" y="4887913"/>
          <p14:tracePt t="56266" x="3883025" y="4860925"/>
          <p14:tracePt t="56273" x="3902075" y="4797425"/>
          <p14:tracePt t="56281" x="3911600" y="4768850"/>
          <p14:tracePt t="56289" x="3911600" y="4741863"/>
          <p14:tracePt t="56297" x="3919538" y="4705350"/>
          <p14:tracePt t="56305" x="3919538" y="4687888"/>
          <p14:tracePt t="56321" x="3919538" y="4668838"/>
          <p14:tracePt t="56515" x="3892550" y="4668838"/>
          <p14:tracePt t="56523" x="3865563" y="4668838"/>
          <p14:tracePt t="56531" x="3819525" y="4678363"/>
          <p14:tracePt t="56539" x="3802063" y="4678363"/>
          <p14:tracePt t="56545" x="3756025" y="4697413"/>
          <p14:tracePt t="56553" x="3738563" y="4705350"/>
          <p14:tracePt t="56561" x="3709988" y="4705350"/>
          <p14:tracePt t="56569" x="3692525" y="4724400"/>
          <p14:tracePt t="56826" x="3702050" y="4724400"/>
          <p14:tracePt t="56834" x="3709988" y="4724400"/>
          <p14:tracePt t="56849" x="3738563" y="4714875"/>
          <p14:tracePt t="56857" x="3756025" y="4705350"/>
          <p14:tracePt t="56873" x="3792538" y="4687888"/>
          <p14:tracePt t="56897" x="3802063" y="4687888"/>
          <p14:tracePt t="56929" x="3802063" y="4678363"/>
          <p14:tracePt t="57715" x="3810000" y="4678363"/>
          <p14:tracePt t="57721" x="3810000" y="4697413"/>
          <p14:tracePt t="57729" x="3838575" y="4741863"/>
          <p14:tracePt t="57737" x="3846513" y="4760913"/>
          <p14:tracePt t="57745" x="3856038" y="4805363"/>
          <p14:tracePt t="57753" x="3865563" y="4841875"/>
          <p14:tracePt t="57761" x="3883025" y="4878388"/>
          <p14:tracePt t="57769" x="3911600" y="4933950"/>
          <p14:tracePt t="57777" x="3938588" y="4997450"/>
          <p14:tracePt t="57785" x="3948113" y="5043488"/>
          <p14:tracePt t="57793" x="3965575" y="5070475"/>
          <p14:tracePt t="57801" x="3965575" y="5089525"/>
          <p14:tracePt t="57809" x="3975100" y="5097463"/>
          <p14:tracePt t="57818" x="3975100" y="5116513"/>
          <p14:tracePt t="57834" x="3984625" y="5116513"/>
          <p14:tracePt t="58177" x="3965575" y="5126038"/>
          <p14:tracePt t="58185" x="3929063" y="5126038"/>
          <p14:tracePt t="58193" x="3883025" y="5126038"/>
          <p14:tracePt t="58201" x="3838575" y="5143500"/>
          <p14:tracePt t="58209" x="3792538" y="5143500"/>
          <p14:tracePt t="58217" x="3775075" y="5143500"/>
          <p14:tracePt t="58225" x="3746500" y="5143500"/>
          <p14:tracePt t="58234" x="3738563" y="5143500"/>
          <p14:tracePt t="58468" x="3729038" y="5143500"/>
          <p14:tracePt t="58472" x="3729038" y="5133975"/>
          <p14:tracePt t="58489" x="3729038" y="5126038"/>
          <p14:tracePt t="58513" x="3729038" y="5116513"/>
          <p14:tracePt t="58537" x="3729038" y="5097463"/>
          <p14:tracePt t="58569" x="3729038" y="5089525"/>
          <p14:tracePt t="58969" x="3729038" y="5080000"/>
          <p14:tracePt t="58977" x="3729038" y="5060950"/>
          <p14:tracePt t="58985" x="3709988" y="5033963"/>
          <p14:tracePt t="58993" x="3702050" y="5024438"/>
          <p14:tracePt t="59002" x="3683000" y="4987925"/>
          <p14:tracePt t="59009" x="3683000" y="4979988"/>
          <p14:tracePt t="59018" x="3673475" y="4960938"/>
          <p14:tracePt t="59025" x="3673475" y="4951413"/>
          <p14:tracePt t="59034" x="3656013" y="4924425"/>
          <p14:tracePt t="59041" x="3656013" y="4914900"/>
          <p14:tracePt t="59069" x="3656013" y="4897438"/>
          <p14:tracePt t="59194" x="3656013" y="4878388"/>
          <p14:tracePt t="59393" x="3673475" y="4860925"/>
          <p14:tracePt t="59401" x="3683000" y="4860925"/>
          <p14:tracePt t="59409" x="3692525" y="4851400"/>
          <p14:tracePt t="59481" x="3702050" y="4841875"/>
          <p14:tracePt t="59762" x="3709988" y="4833938"/>
          <p14:tracePt t="64129" x="3729038" y="4833938"/>
          <p14:tracePt t="64137" x="3746500" y="4833938"/>
          <p14:tracePt t="64147" x="3783013" y="4851400"/>
          <p14:tracePt t="64153" x="3802063" y="4870450"/>
          <p14:tracePt t="64161" x="3810000" y="4878388"/>
          <p14:tracePt t="64178" x="3829050" y="4897438"/>
          <p14:tracePt t="64793" x="3819525" y="4897438"/>
          <p14:tracePt t="64801" x="3802063" y="4897438"/>
          <p14:tracePt t="64817" x="3792538" y="4897438"/>
          <p14:tracePt t="64867" x="3783013" y="4897438"/>
          <p14:tracePt t="64873" x="3775075" y="4897438"/>
          <p14:tracePt t="64890" x="3765550" y="4897438"/>
          <p14:tracePt t="64898" x="3756025" y="4897438"/>
          <p14:tracePt t="64905" x="3746500" y="4897438"/>
          <p14:tracePt t="64921" x="3738563" y="4897438"/>
          <p14:tracePt t="64971" x="3719513" y="4897438"/>
          <p14:tracePt t="66963" x="3709988" y="4906963"/>
          <p14:tracePt t="66969" x="3709988" y="4933950"/>
          <p14:tracePt t="66977" x="3709988" y="4943475"/>
          <p14:tracePt t="66986" x="3729038" y="4970463"/>
          <p14:tracePt t="66993" x="3738563" y="4979988"/>
          <p14:tracePt t="67001" x="3746500" y="4979988"/>
          <p14:tracePt t="67009" x="3756025" y="4979988"/>
          <p14:tracePt t="67066" x="3765550" y="4979988"/>
          <p14:tracePt t="67073" x="3792538" y="4979988"/>
          <p14:tracePt t="67082" x="3810000" y="4979988"/>
          <p14:tracePt t="67089" x="3838575" y="4960938"/>
          <p14:tracePt t="67113" x="3846513" y="4960938"/>
          <p14:tracePt t="67121" x="3865563" y="4951413"/>
          <p14:tracePt t="67129" x="3875088" y="4951413"/>
          <p14:tracePt t="67137" x="3892550" y="4943475"/>
          <p14:tracePt t="67193" x="3902075" y="4943475"/>
          <p14:tracePt t="67201" x="3948113" y="4943475"/>
          <p14:tracePt t="67209" x="4002088" y="4943475"/>
          <p14:tracePt t="67217" x="4111625" y="4943475"/>
          <p14:tracePt t="67225" x="4238625" y="4943475"/>
          <p14:tracePt t="67233" x="4348163" y="4943475"/>
          <p14:tracePt t="67241" x="4457700" y="4943475"/>
          <p14:tracePt t="67249" x="4576763" y="4906963"/>
          <p14:tracePt t="67257" x="4649788" y="4906963"/>
          <p14:tracePt t="67265" x="4713288" y="4878388"/>
          <p14:tracePt t="67273" x="4767263" y="4870450"/>
          <p14:tracePt t="67282" x="4813300" y="4851400"/>
          <p14:tracePt t="67289" x="4840288" y="4833938"/>
          <p14:tracePt t="67298" x="4868863" y="4833938"/>
          <p14:tracePt t="67306" x="4886325" y="4824413"/>
          <p14:tracePt t="67313" x="4922838" y="4814888"/>
          <p14:tracePt t="67322" x="4949825" y="4805363"/>
          <p14:tracePt t="67330" x="4959350" y="4797425"/>
          <p14:tracePt t="67339" x="4978400" y="4787900"/>
          <p14:tracePt t="67345" x="4995863" y="4778375"/>
          <p14:tracePt t="67353" x="5014913" y="4778375"/>
          <p14:tracePt t="67361" x="5032375" y="4768850"/>
          <p14:tracePt t="67385" x="5049838" y="4768850"/>
          <p14:tracePt t="67402" x="5059363" y="4768850"/>
          <p14:tracePt t="67410" x="5078413" y="4768850"/>
          <p14:tracePt t="67419" x="5114925" y="4768850"/>
          <p14:tracePt t="67426" x="5159375" y="4768850"/>
          <p14:tracePt t="67435" x="5232400" y="4768850"/>
          <p14:tracePt t="67441" x="5305425" y="4768850"/>
          <p14:tracePt t="67450" x="5414963" y="4768850"/>
          <p14:tracePt t="67457" x="5507038" y="4768850"/>
          <p14:tracePt t="67467" x="5616575" y="4768850"/>
          <p14:tracePt t="67473" x="5688013" y="4768850"/>
          <p14:tracePt t="67486" x="5816600" y="4768850"/>
          <p14:tracePt t="67488" x="5907088" y="4768850"/>
          <p14:tracePt t="67498" x="5999163" y="4768850"/>
          <p14:tracePt t="67505" x="6089650" y="4768850"/>
          <p14:tracePt t="67513" x="6145213" y="4768850"/>
          <p14:tracePt t="67522" x="6226175" y="4768850"/>
          <p14:tracePt t="67529" x="6318250" y="4768850"/>
          <p14:tracePt t="67537" x="6345238" y="4751388"/>
          <p14:tracePt t="67545" x="6399213" y="4751388"/>
          <p14:tracePt t="67553" x="6418263" y="4741863"/>
          <p14:tracePt t="67561" x="6445250" y="4741863"/>
          <p14:tracePt t="67569" x="6472238" y="4741863"/>
          <p14:tracePt t="67585" x="6481763" y="4732338"/>
          <p14:tracePt t="67593" x="6491288" y="4732338"/>
          <p14:tracePt t="67601" x="6508750" y="4732338"/>
          <p14:tracePt t="67609" x="6527800" y="4732338"/>
          <p14:tracePt t="67617" x="6537325" y="4724400"/>
          <p14:tracePt t="67625" x="6573838" y="4724400"/>
          <p14:tracePt t="67633" x="6610350" y="4724400"/>
          <p14:tracePt t="67641" x="6627813" y="4724400"/>
          <p14:tracePt t="67649" x="6673850" y="4724400"/>
          <p14:tracePt t="67657" x="6710363" y="4724400"/>
          <p14:tracePt t="67665" x="6754813" y="4724400"/>
          <p14:tracePt t="67673" x="6810375" y="4724400"/>
          <p14:tracePt t="67682" x="6900863" y="4724400"/>
          <p14:tracePt t="67689" x="6992938" y="4724400"/>
          <p14:tracePt t="67698" x="7102475" y="4732338"/>
          <p14:tracePt t="67705" x="7212013" y="4760913"/>
          <p14:tracePt t="67713" x="7312025" y="4768850"/>
          <p14:tracePt t="67721" x="7421563" y="4787900"/>
          <p14:tracePt t="67729" x="7512050" y="4797425"/>
          <p14:tracePt t="67737" x="7621588" y="4797425"/>
          <p14:tracePt t="67745" x="7694613" y="4797425"/>
          <p14:tracePt t="67753" x="7758113" y="4797425"/>
          <p14:tracePt t="67761" x="7794625" y="4797425"/>
          <p14:tracePt t="67770" x="7813675" y="4797425"/>
          <p14:tracePt t="67778" x="7821613" y="4797425"/>
          <p14:tracePt t="67789" x="7840663" y="4797425"/>
          <p14:tracePt t="67792" x="7858125" y="4797425"/>
          <p14:tracePt t="67809" x="7867650" y="4778375"/>
          <p14:tracePt t="67817" x="7867650" y="4768850"/>
          <p14:tracePt t="67825" x="7885113" y="4760913"/>
          <p14:tracePt t="67921" x="7894638" y="4760913"/>
          <p14:tracePt t="67929" x="7921625" y="4760913"/>
          <p14:tracePt t="67937" x="7994650" y="4760913"/>
          <p14:tracePt t="67945" x="8050213" y="4760913"/>
          <p14:tracePt t="67953" x="8113713" y="4751388"/>
          <p14:tracePt t="67961" x="8169275" y="4751388"/>
          <p14:tracePt t="67970" x="8223250" y="4751388"/>
          <p14:tracePt t="67977" x="8286750" y="4724400"/>
          <p14:tracePt t="67987" x="8332788" y="4714875"/>
          <p14:tracePt t="67993" x="8386763" y="4705350"/>
          <p14:tracePt t="68001" x="8415338" y="4697413"/>
          <p14:tracePt t="68009" x="8478838" y="4668838"/>
          <p14:tracePt t="68017" x="8505825" y="4660900"/>
          <p14:tracePt t="68025" x="8551863" y="4651375"/>
          <p14:tracePt t="68033" x="8578850" y="4641850"/>
          <p14:tracePt t="68050" x="8624888" y="4614863"/>
          <p14:tracePt t="68065" x="8651875" y="4614863"/>
          <p14:tracePt t="68073" x="8661400" y="4605338"/>
          <p14:tracePt t="68161" x="8669338" y="4595813"/>
          <p14:tracePt t="68169" x="8705850" y="4568825"/>
          <p14:tracePt t="68177" x="8788400" y="4541838"/>
          <p14:tracePt t="68186" x="8851900" y="4505325"/>
          <p14:tracePt t="68192" x="8915400" y="4478338"/>
          <p14:tracePt t="68201" x="9024938" y="4432300"/>
          <p14:tracePt t="68209" x="9126538" y="43767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Kernel: sample1_kernel.cu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__global__ void Sample1Kernel(float *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, float *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,</a:t>
            </a:r>
          </a:p>
          <a:p>
            <a:pPr marL="0" indent="0">
              <a:buNone/>
            </a:pPr>
            <a:r>
              <a:rPr lang="en-US" altLang="ja-JP" sz="2400" dirty="0"/>
              <a:t>                                                        float *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) {</a:t>
            </a:r>
          </a:p>
          <a:p>
            <a:pPr marL="0" indent="0">
              <a:buNone/>
            </a:pPr>
            <a:r>
              <a:rPr lang="en-US" altLang="ja-JP" sz="2400" dirty="0"/>
              <a:t>// Getting its thread id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 err="1"/>
              <a:t>int</a:t>
            </a:r>
            <a:r>
              <a:rPr lang="en-US" altLang="ja-JP" sz="2400" dirty="0"/>
              <a:t> </a:t>
            </a:r>
            <a:r>
              <a:rPr lang="en-US" altLang="ja-JP" sz="2400" dirty="0" err="1"/>
              <a:t>thread_id</a:t>
            </a:r>
            <a:r>
              <a:rPr lang="en-US" altLang="ja-JP" sz="2400" dirty="0"/>
              <a:t> = </a:t>
            </a:r>
            <a:r>
              <a:rPr lang="en-US" altLang="ja-JP" sz="2400" dirty="0" err="1"/>
              <a:t>blockDim.x</a:t>
            </a:r>
            <a:r>
              <a:rPr lang="en-US" altLang="ja-JP" sz="2400" dirty="0"/>
              <a:t> * </a:t>
            </a:r>
            <a:r>
              <a:rPr lang="en-US" altLang="ja-JP" sz="2400" dirty="0" err="1"/>
              <a:t>blockIdx.x</a:t>
            </a:r>
            <a:r>
              <a:rPr lang="en-US" altLang="ja-JP" sz="2400" dirty="0"/>
              <a:t> + </a:t>
            </a:r>
            <a:r>
              <a:rPr lang="en-US" altLang="ja-JP" sz="2400" dirty="0" err="1"/>
              <a:t>threadIdx.x</a:t>
            </a:r>
            <a:r>
              <a:rPr lang="en-US" altLang="ja-JP" sz="2400" dirty="0"/>
              <a:t>;</a:t>
            </a:r>
          </a:p>
          <a:p>
            <a:pPr marL="0" indent="0">
              <a:buNone/>
            </a:pPr>
            <a:r>
              <a:rPr lang="en-US" altLang="ja-JP" sz="2400" dirty="0"/>
              <a:t>// Compute sum of array</a:t>
            </a:r>
            <a:endParaRPr lang="ja-JP" altLang="en-US" sz="2400" dirty="0"/>
          </a:p>
          <a:p>
            <a:pPr marL="0" indent="0">
              <a:buNone/>
            </a:pPr>
            <a:r>
              <a:rPr lang="en-US" altLang="ja-JP" sz="2400" dirty="0" err="1"/>
              <a:t>d_C</a:t>
            </a:r>
            <a:r>
              <a:rPr lang="en-US" altLang="ja-JP" sz="2400" dirty="0"/>
              <a:t>[</a:t>
            </a:r>
            <a:r>
              <a:rPr lang="en-US" altLang="ja-JP" sz="2400" dirty="0" err="1"/>
              <a:t>thread_id</a:t>
            </a:r>
            <a:r>
              <a:rPr lang="en-US" altLang="ja-JP" sz="2400" dirty="0"/>
              <a:t>] = 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[</a:t>
            </a:r>
            <a:r>
              <a:rPr lang="en-US" altLang="ja-JP" sz="2400" dirty="0" err="1"/>
              <a:t>thread_id</a:t>
            </a:r>
            <a:r>
              <a:rPr lang="en-US" altLang="ja-JP" sz="2400" dirty="0"/>
              <a:t>] + 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[</a:t>
            </a:r>
            <a:r>
              <a:rPr lang="en-US" altLang="ja-JP" sz="2400" dirty="0" err="1"/>
              <a:t>thread_id</a:t>
            </a:r>
            <a:r>
              <a:rPr lang="en-US" altLang="ja-JP" sz="2400" dirty="0"/>
              <a:t>];</a:t>
            </a:r>
          </a:p>
          <a:p>
            <a:pPr marL="0" indent="0">
              <a:buNone/>
            </a:pPr>
            <a:r>
              <a:rPr lang="en-US" altLang="ja-JP" sz="2400" dirty="0"/>
              <a:t>}</a:t>
            </a:r>
          </a:p>
          <a:p>
            <a:pPr marL="0" indent="0">
              <a:buNone/>
            </a:pPr>
            <a:r>
              <a:rPr kumimoji="1" lang="en-US" altLang="ja-JP" sz="2400" dirty="0" err="1"/>
              <a:t>thread_id</a:t>
            </a:r>
            <a:r>
              <a:rPr kumimoji="1" lang="ja-JP" altLang="en-US" sz="2400" dirty="0"/>
              <a:t>を使うことで、一重分ループを並列実行することができる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C30316E-831D-439C-A33F-F8904B83B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69"/>
    </mc:Choice>
    <mc:Fallback xmlns="">
      <p:transition spd="slow" advTm="10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0" x="8988425" y="3994150"/>
          <p14:tracePt t="1278" x="8915400" y="3994150"/>
          <p14:tracePt t="1286" x="8861425" y="3994150"/>
          <p14:tracePt t="1294" x="8797925" y="3994150"/>
          <p14:tracePt t="1302" x="8761413" y="3994150"/>
          <p14:tracePt t="1310" x="8715375" y="3994150"/>
          <p14:tracePt t="1319" x="8697913" y="3994150"/>
          <p14:tracePt t="1327" x="8669338" y="3994150"/>
          <p14:tracePt t="1337" x="8642350" y="3994150"/>
          <p14:tracePt t="1343" x="8624888" y="3994150"/>
          <p14:tracePt t="1354" x="8615363" y="3994150"/>
          <p14:tracePt t="1358" x="8605838" y="3994150"/>
          <p14:tracePt t="1390" x="8588375" y="3994150"/>
          <p14:tracePt t="2958" x="8578850" y="3994150"/>
          <p14:tracePt t="4086" x="8569325" y="3994150"/>
          <p14:tracePt t="4094" x="8469313" y="4003675"/>
          <p14:tracePt t="4103" x="8342313" y="4013200"/>
          <p14:tracePt t="4111" x="8250238" y="4013200"/>
          <p14:tracePt t="4119" x="8196263" y="4013200"/>
          <p14:tracePt t="4129" x="8123238" y="4013200"/>
          <p14:tracePt t="4137" x="7994650" y="4013200"/>
          <p14:tracePt t="4144" x="7877175" y="4013200"/>
          <p14:tracePt t="4153" x="7785100" y="3994150"/>
          <p14:tracePt t="4160" x="7712075" y="3984625"/>
          <p14:tracePt t="4168" x="7667625" y="3976688"/>
          <p14:tracePt t="4175" x="7602538" y="3940175"/>
          <p14:tracePt t="4183" x="7594600" y="3930650"/>
          <p14:tracePt t="4191" x="7585075" y="3921125"/>
          <p14:tracePt t="4199" x="7567613" y="3911600"/>
          <p14:tracePt t="4215" x="7539038" y="3884613"/>
          <p14:tracePt t="4223" x="7521575" y="3875088"/>
          <p14:tracePt t="4233" x="7512050" y="3840163"/>
          <p14:tracePt t="4238" x="7494588" y="3821113"/>
          <p14:tracePt t="4246" x="7448550" y="3784600"/>
          <p14:tracePt t="4257" x="7402513" y="3775075"/>
          <p14:tracePt t="4262" x="7302500" y="3738563"/>
          <p14:tracePt t="4271" x="7212013" y="3694113"/>
          <p14:tracePt t="4278" x="7129463" y="3665538"/>
          <p14:tracePt t="4286" x="7046913" y="3629025"/>
          <p14:tracePt t="4294" x="6937375" y="3602038"/>
          <p14:tracePt t="4303" x="6837363" y="3575050"/>
          <p14:tracePt t="4311" x="6746875" y="3548063"/>
          <p14:tracePt t="4320" x="6645275" y="3502025"/>
          <p14:tracePt t="4327" x="6564313" y="3492500"/>
          <p14:tracePt t="4335" x="6454775" y="3475038"/>
          <p14:tracePt t="4342" x="6391275" y="3438525"/>
          <p14:tracePt t="4351" x="6299200" y="3411538"/>
          <p14:tracePt t="4358" x="6181725" y="3365500"/>
          <p14:tracePt t="4366" x="6108700" y="3355975"/>
          <p14:tracePt t="4374" x="6007100" y="3328988"/>
          <p14:tracePt t="4382" x="5880100" y="3282950"/>
          <p14:tracePt t="4390" x="5743575" y="3236913"/>
          <p14:tracePt t="4398" x="5616575" y="3209925"/>
          <p14:tracePt t="4406" x="5441950" y="3146425"/>
          <p14:tracePt t="4414" x="5297488" y="3119438"/>
          <p14:tracePt t="4422" x="5132388" y="3054350"/>
          <p14:tracePt t="4430" x="4978400" y="3000375"/>
          <p14:tracePt t="4438" x="4822825" y="2917825"/>
          <p14:tracePt t="4446" x="4676775" y="2863850"/>
          <p14:tracePt t="4455" x="4557713" y="2817813"/>
          <p14:tracePt t="4462" x="4430713" y="2754313"/>
          <p14:tracePt t="4471" x="4348163" y="2717800"/>
          <p14:tracePt t="4478" x="4248150" y="2671763"/>
          <p14:tracePt t="4487" x="4165600" y="2635250"/>
          <p14:tracePt t="4496" x="4094163" y="2608263"/>
          <p14:tracePt t="4505" x="4057650" y="2581275"/>
          <p14:tracePt t="4512" x="4021138" y="2571750"/>
          <p14:tracePt t="4519" x="3975100" y="2554288"/>
          <p14:tracePt t="4526" x="3929063" y="2517775"/>
          <p14:tracePt t="4535" x="3892550" y="2508250"/>
          <p14:tracePt t="4542" x="3838575" y="2471738"/>
          <p14:tracePt t="4551" x="3810000" y="2462213"/>
          <p14:tracePt t="4558" x="3765550" y="2444750"/>
          <p14:tracePt t="4566" x="3719513" y="2425700"/>
          <p14:tracePt t="4574" x="3692525" y="2408238"/>
          <p14:tracePt t="4582" x="3673475" y="2408238"/>
          <p14:tracePt t="4590" x="3636963" y="2398713"/>
          <p14:tracePt t="4598" x="3609975" y="2371725"/>
          <p14:tracePt t="4606" x="3592513" y="2362200"/>
          <p14:tracePt t="4614" x="3563938" y="2352675"/>
          <p14:tracePt t="4622" x="3556000" y="2352675"/>
          <p14:tracePt t="4638" x="3546475" y="2343150"/>
          <p14:tracePt t="4646" x="3527425" y="2325688"/>
          <p14:tracePt t="4655" x="3509963" y="2316163"/>
          <p14:tracePt t="4662" x="3490913" y="2298700"/>
          <p14:tracePt t="4672" x="3473450" y="2279650"/>
          <p14:tracePt t="4678" x="3436938" y="2252663"/>
          <p14:tracePt t="4686" x="3390900" y="2225675"/>
          <p14:tracePt t="4694" x="3346450" y="2197100"/>
          <p14:tracePt t="4703" x="3281363" y="2160588"/>
          <p14:tracePt t="4710" x="3208338" y="2125663"/>
          <p14:tracePt t="4718" x="3108325" y="2079625"/>
          <p14:tracePt t="4726" x="3008313" y="2052638"/>
          <p14:tracePt t="4736" x="2908300" y="1997075"/>
          <p14:tracePt t="4742" x="2781300" y="1933575"/>
          <p14:tracePt t="4751" x="2698750" y="1906588"/>
          <p14:tracePt t="4758" x="2570163" y="1851025"/>
          <p14:tracePt t="4766" x="2489200" y="1804988"/>
          <p14:tracePt t="4774" x="2389188" y="1778000"/>
          <p14:tracePt t="4782" x="2297113" y="1768475"/>
          <p14:tracePt t="4790" x="2197100" y="1724025"/>
          <p14:tracePt t="4798" x="2124075" y="1714500"/>
          <p14:tracePt t="4806" x="2033588" y="1714500"/>
          <p14:tracePt t="4814" x="1997075" y="1714500"/>
          <p14:tracePt t="4822" x="1968500" y="1714500"/>
          <p14:tracePt t="4831" x="1931988" y="1714500"/>
          <p14:tracePt t="4839" x="1895475" y="1714500"/>
          <p14:tracePt t="4847" x="1868488" y="1714500"/>
          <p14:tracePt t="4857" x="1841500" y="1714500"/>
          <p14:tracePt t="4862" x="1804988" y="1714500"/>
          <p14:tracePt t="4872" x="1768475" y="1714500"/>
          <p14:tracePt t="4878" x="1741488" y="1714500"/>
          <p14:tracePt t="4888" x="1704975" y="1704975"/>
          <p14:tracePt t="4894" x="1685925" y="1704975"/>
          <p14:tracePt t="4902" x="1649413" y="1704975"/>
          <p14:tracePt t="4910" x="1631950" y="1697038"/>
          <p14:tracePt t="4918" x="1631950" y="1687513"/>
          <p14:tracePt t="4927" x="1604963" y="1677988"/>
          <p14:tracePt t="4943" x="1585913" y="1668463"/>
          <p14:tracePt t="4958" x="1568450" y="1668463"/>
          <p14:tracePt t="4969" x="1549400" y="1660525"/>
          <p14:tracePt t="4991" x="1522413" y="1641475"/>
          <p14:tracePt t="5008" x="1512888" y="1631950"/>
          <p14:tracePt t="5016" x="1495425" y="1624013"/>
          <p14:tracePt t="5024" x="1485900" y="1614488"/>
          <p14:tracePt t="5032" x="1476375" y="1604963"/>
          <p14:tracePt t="5039" x="1458913" y="1577975"/>
          <p14:tracePt t="5047" x="1449388" y="1558925"/>
          <p14:tracePt t="5057" x="1439863" y="1541463"/>
          <p14:tracePt t="5063" x="1422400" y="1514475"/>
          <p14:tracePt t="5075" x="1403350" y="1485900"/>
          <p14:tracePt t="5079" x="1395413" y="1449388"/>
          <p14:tracePt t="5089" x="1366838" y="1422400"/>
          <p14:tracePt t="5095" x="1358900" y="1404938"/>
          <p14:tracePt t="5103" x="1349375" y="1385888"/>
          <p14:tracePt t="5110" x="1312863" y="1322388"/>
          <p14:tracePt t="5118" x="1303338" y="1303338"/>
          <p14:tracePt t="5126" x="1303338" y="1295400"/>
          <p14:tracePt t="5135" x="1293813" y="1285875"/>
          <p14:tracePt t="5142" x="1285875" y="1239838"/>
          <p14:tracePt t="5174" x="1285875" y="1231900"/>
          <p14:tracePt t="5182" x="1276350" y="1203325"/>
          <p14:tracePt t="5207" x="1266825" y="1195388"/>
          <p14:tracePt t="5224" x="1266825" y="1185863"/>
          <p14:tracePt t="5240" x="1258888" y="1185863"/>
          <p14:tracePt t="5259" x="1249363" y="1176338"/>
          <p14:tracePt t="5262" x="1230313" y="1149350"/>
          <p14:tracePt t="5280" x="1222375" y="1139825"/>
          <p14:tracePt t="5289" x="1212850" y="1130300"/>
          <p14:tracePt t="5296" x="1203325" y="1122363"/>
          <p14:tracePt t="5321" x="1185863" y="1103313"/>
          <p14:tracePt t="5912" x="1185863" y="1093788"/>
          <p14:tracePt t="5920" x="1239838" y="1066800"/>
          <p14:tracePt t="5928" x="1349375" y="1057275"/>
          <p14:tracePt t="5937" x="1476375" y="1057275"/>
          <p14:tracePt t="5943" x="1568450" y="1039813"/>
          <p14:tracePt t="5953" x="1649413" y="1012825"/>
          <p14:tracePt t="5959" x="1695450" y="1012825"/>
          <p14:tracePt t="5970" x="1714500" y="1003300"/>
          <p14:tracePt t="5976" x="1741488" y="1003300"/>
          <p14:tracePt t="5984" x="1778000" y="1003300"/>
          <p14:tracePt t="5992" x="1795463" y="993775"/>
          <p14:tracePt t="6000" x="1841500" y="993775"/>
          <p14:tracePt t="6008" x="1878013" y="984250"/>
          <p14:tracePt t="6016" x="1895475" y="984250"/>
          <p14:tracePt t="6023" x="1941513" y="984250"/>
          <p14:tracePt t="6031" x="1987550" y="966788"/>
          <p14:tracePt t="6038" x="2014538" y="966788"/>
          <p14:tracePt t="6046" x="2051050" y="966788"/>
          <p14:tracePt t="6054" x="2114550" y="947738"/>
          <p14:tracePt t="6062" x="2170113" y="947738"/>
          <p14:tracePt t="6070" x="2224088" y="939800"/>
          <p14:tracePt t="6078" x="2297113" y="939800"/>
          <p14:tracePt t="6086" x="2360613" y="939800"/>
          <p14:tracePt t="6094" x="2452688" y="939800"/>
          <p14:tracePt t="6102" x="2525713" y="939800"/>
          <p14:tracePt t="6110" x="2579688" y="939800"/>
          <p14:tracePt t="6118" x="2598738" y="939800"/>
          <p14:tracePt t="6126" x="2652713" y="939800"/>
          <p14:tracePt t="6137" x="2689225" y="939800"/>
          <p14:tracePt t="6142" x="2725738" y="939800"/>
          <p14:tracePt t="6351" x="2735263" y="939800"/>
          <p14:tracePt t="6360" x="2781300" y="939800"/>
          <p14:tracePt t="6368" x="2825750" y="939800"/>
          <p14:tracePt t="6376" x="2881313" y="939800"/>
          <p14:tracePt t="6384" x="2917825" y="939800"/>
          <p14:tracePt t="6394" x="2935288" y="939800"/>
          <p14:tracePt t="6398" x="2971800" y="947738"/>
          <p14:tracePt t="6406" x="2990850" y="947738"/>
          <p14:tracePt t="6414" x="2998788" y="957263"/>
          <p14:tracePt t="6422" x="3008313" y="957263"/>
          <p14:tracePt t="6519" x="3017838" y="957263"/>
          <p14:tracePt t="6528" x="3035300" y="957263"/>
          <p14:tracePt t="6536" x="3108325" y="957263"/>
          <p14:tracePt t="6544" x="3200400" y="957263"/>
          <p14:tracePt t="6554" x="3309938" y="957263"/>
          <p14:tracePt t="6560" x="3419475" y="957263"/>
          <p14:tracePt t="6569" x="3527425" y="957263"/>
          <p14:tracePt t="6576" x="3600450" y="957263"/>
          <p14:tracePt t="6584" x="3673475" y="957263"/>
          <p14:tracePt t="6592" x="3746500" y="957263"/>
          <p14:tracePt t="6600" x="3792538" y="957263"/>
          <p14:tracePt t="6608" x="3819525" y="957263"/>
          <p14:tracePt t="6744" x="3829050" y="957263"/>
          <p14:tracePt t="6784" x="3838575" y="957263"/>
          <p14:tracePt t="6792" x="3875088" y="957263"/>
          <p14:tracePt t="6800" x="3929063" y="966788"/>
          <p14:tracePt t="6808" x="4002088" y="984250"/>
          <p14:tracePt t="6816" x="4121150" y="1012825"/>
          <p14:tracePt t="6823" x="4230688" y="1012825"/>
          <p14:tracePt t="6831" x="4357688" y="1012825"/>
          <p14:tracePt t="6839" x="4503738" y="1012825"/>
          <p14:tracePt t="6848" x="4630738" y="1012825"/>
          <p14:tracePt t="6854" x="4722813" y="1012825"/>
          <p14:tracePt t="6869" x="4832350" y="1012825"/>
          <p14:tracePt t="6870" x="4905375" y="1012825"/>
          <p14:tracePt t="6878" x="4959350" y="1012825"/>
          <p14:tracePt t="6886" x="4995863" y="1012825"/>
          <p14:tracePt t="6894" x="5014913" y="1012825"/>
          <p14:tracePt t="6902" x="5032375" y="1012825"/>
          <p14:tracePt t="6983" x="5049838" y="1012825"/>
          <p14:tracePt t="6991" x="5095875" y="1012825"/>
          <p14:tracePt t="6999" x="5151438" y="1012825"/>
          <p14:tracePt t="7007" x="5241925" y="993775"/>
          <p14:tracePt t="7015" x="5334000" y="993775"/>
          <p14:tracePt t="7024" x="5414963" y="993775"/>
          <p14:tracePt t="7032" x="5487988" y="993775"/>
          <p14:tracePt t="7040" x="5561013" y="993775"/>
          <p14:tracePt t="7046" x="5616575" y="993775"/>
          <p14:tracePt t="7054" x="5688013" y="993775"/>
          <p14:tracePt t="7063" x="5743575" y="993775"/>
          <p14:tracePt t="7070" x="5816600" y="993775"/>
          <p14:tracePt t="7079" x="5862638" y="993775"/>
          <p14:tracePt t="7086" x="5899150" y="993775"/>
          <p14:tracePt t="7094" x="5943600" y="993775"/>
          <p14:tracePt t="7102" x="5972175" y="993775"/>
          <p14:tracePt t="7111" x="5980113" y="993775"/>
          <p14:tracePt t="9572" x="5989638" y="993775"/>
          <p14:tracePt t="9686" x="5999163" y="993775"/>
          <p14:tracePt t="11488" x="5697538" y="1231900"/>
          <p14:tracePt t="11496" x="5688013" y="1258888"/>
          <p14:tracePt t="11506" x="5688013" y="1312863"/>
          <p14:tracePt t="11512" x="5680075" y="1358900"/>
          <p14:tracePt t="11522" x="5680075" y="1412875"/>
          <p14:tracePt t="11526" x="5680075" y="1468438"/>
          <p14:tracePt t="11535" x="5661025" y="1514475"/>
          <p14:tracePt t="11542" x="5661025" y="1558925"/>
          <p14:tracePt t="11552" x="5661025" y="1587500"/>
          <p14:tracePt t="11558" x="5661025" y="1604963"/>
          <p14:tracePt t="11567" x="5661025" y="1631950"/>
          <p14:tracePt t="11574" x="5661025" y="1641475"/>
          <p14:tracePt t="11582" x="5661025" y="1651000"/>
          <p14:tracePt t="11590" x="5661025" y="1660525"/>
          <p14:tracePt t="11599" x="5661025" y="1668463"/>
          <p14:tracePt t="11712" x="5697538" y="1677988"/>
          <p14:tracePt t="11728" x="5734050" y="1687513"/>
          <p14:tracePt t="11738" x="5743575" y="1697038"/>
          <p14:tracePt t="11744" x="5761038" y="1724025"/>
          <p14:tracePt t="11753" x="5780088" y="1741488"/>
          <p14:tracePt t="11759" x="5797550" y="1760538"/>
          <p14:tracePt t="11770" x="5816600" y="1787525"/>
          <p14:tracePt t="11775" x="5853113" y="1824038"/>
          <p14:tracePt t="11783" x="5862638" y="1833563"/>
          <p14:tracePt t="11791" x="5870575" y="1860550"/>
          <p14:tracePt t="11799" x="5880100" y="1878013"/>
          <p14:tracePt t="11807" x="5880100" y="1887538"/>
          <p14:tracePt t="11815" x="5880100" y="1897063"/>
          <p14:tracePt t="11847" x="5880100" y="1906588"/>
          <p14:tracePt t="11895" x="5880100" y="1914525"/>
          <p14:tracePt t="11904" x="5880100" y="1924050"/>
          <p14:tracePt t="11919" x="5880100" y="1933575"/>
          <p14:tracePt t="11927" x="5889625" y="1943100"/>
          <p14:tracePt t="11935" x="5889625" y="1951038"/>
          <p14:tracePt t="11943" x="5889625" y="1979613"/>
          <p14:tracePt t="11959" x="5899150" y="1987550"/>
          <p14:tracePt t="11972" x="5907088" y="1997075"/>
          <p14:tracePt t="12178" x="5943600" y="2016125"/>
          <p14:tracePt t="12184" x="6072188" y="2016125"/>
          <p14:tracePt t="12192" x="6199188" y="2016125"/>
          <p14:tracePt t="12200" x="6291263" y="2016125"/>
          <p14:tracePt t="12208" x="6399213" y="2016125"/>
          <p14:tracePt t="12216" x="6472238" y="2016125"/>
          <p14:tracePt t="12224" x="6518275" y="2016125"/>
          <p14:tracePt t="12232" x="6537325" y="2016125"/>
          <p14:tracePt t="12240" x="6554788" y="2016125"/>
          <p14:tracePt t="12414" x="6564313" y="2043113"/>
          <p14:tracePt t="12422" x="6564313" y="2052638"/>
          <p14:tracePt t="12430" x="6564313" y="2089150"/>
          <p14:tracePt t="12438" x="6564313" y="2116138"/>
          <p14:tracePt t="12447" x="6564313" y="2143125"/>
          <p14:tracePt t="12455" x="6564313" y="2189163"/>
          <p14:tracePt t="12463" x="6564313" y="2225675"/>
          <p14:tracePt t="12471" x="6564313" y="2279650"/>
          <p14:tracePt t="12479" x="6564313" y="2298700"/>
          <p14:tracePt t="12487" x="6554788" y="2343150"/>
          <p14:tracePt t="12495" x="6545263" y="2362200"/>
          <p14:tracePt t="12507" x="6545263" y="2371725"/>
          <p14:tracePt t="12511" x="6545263" y="2389188"/>
          <p14:tracePt t="12632" x="6545263" y="2408238"/>
          <p14:tracePt t="12641" x="6545263" y="2425700"/>
          <p14:tracePt t="12648" x="6537325" y="2435225"/>
          <p14:tracePt t="12656" x="6527800" y="2444750"/>
          <p14:tracePt t="12664" x="6518275" y="2452688"/>
          <p14:tracePt t="12674" x="6508750" y="2471738"/>
          <p14:tracePt t="12687" x="6500813" y="2471738"/>
          <p14:tracePt t="12694" x="6500813" y="2489200"/>
          <p14:tracePt t="12702" x="6491288" y="2498725"/>
          <p14:tracePt t="12710" x="6491288" y="2508250"/>
          <p14:tracePt t="12726" x="6481763" y="2517775"/>
          <p14:tracePt t="13416" x="6418263" y="2517775"/>
          <p14:tracePt t="13426" x="6308725" y="2517775"/>
          <p14:tracePt t="13432" x="6181725" y="2517775"/>
          <p14:tracePt t="13442" x="6072188" y="2498725"/>
          <p14:tracePt t="13448" x="5980113" y="2498725"/>
          <p14:tracePt t="13459" x="5880100" y="2481263"/>
          <p14:tracePt t="13463" x="5789613" y="2471738"/>
          <p14:tracePt t="13472" x="5697538" y="2452688"/>
          <p14:tracePt t="13482" x="5616575" y="2444750"/>
          <p14:tracePt t="13487" x="5570538" y="2416175"/>
          <p14:tracePt t="13495" x="5534025" y="2408238"/>
          <p14:tracePt t="13503" x="5514975" y="2408238"/>
          <p14:tracePt t="13511" x="5478463" y="2398713"/>
          <p14:tracePt t="13520" x="5441950" y="2379663"/>
          <p14:tracePt t="13527" x="5405438" y="2371725"/>
          <p14:tracePt t="13534" x="5378450" y="2371725"/>
          <p14:tracePt t="13543" x="5351463" y="2362200"/>
          <p14:tracePt t="13551" x="5305425" y="2362200"/>
          <p14:tracePt t="13558" x="5251450" y="2362200"/>
          <p14:tracePt t="13568" x="5214938" y="2343150"/>
          <p14:tracePt t="13574" x="5151438" y="2343150"/>
          <p14:tracePt t="13582" x="5095875" y="2343150"/>
          <p14:tracePt t="13590" x="5059363" y="2343150"/>
          <p14:tracePt t="13598" x="5005388" y="2343150"/>
          <p14:tracePt t="13606" x="4959350" y="2343150"/>
          <p14:tracePt t="13614" x="4922838" y="2343150"/>
          <p14:tracePt t="13622" x="4876800" y="2343150"/>
          <p14:tracePt t="13630" x="4849813" y="2343150"/>
          <p14:tracePt t="13638" x="4822825" y="2343150"/>
          <p14:tracePt t="13646" x="4749800" y="2343150"/>
          <p14:tracePt t="13654" x="4713288" y="2343150"/>
          <p14:tracePt t="13663" x="4667250" y="2325688"/>
          <p14:tracePt t="13671" x="4613275" y="2325688"/>
          <p14:tracePt t="13680" x="4567238" y="2316163"/>
          <p14:tracePt t="13687" x="4530725" y="2316163"/>
          <p14:tracePt t="13694" x="4513263" y="2316163"/>
          <p14:tracePt t="13702" x="4467225" y="2316163"/>
          <p14:tracePt t="13710" x="4448175" y="2316163"/>
          <p14:tracePt t="13718" x="4413250" y="2316163"/>
          <p14:tracePt t="13726" x="4367213" y="2316163"/>
          <p14:tracePt t="13734" x="4311650" y="2306638"/>
          <p14:tracePt t="13742" x="4275138" y="2298700"/>
          <p14:tracePt t="13751" x="4257675" y="2298700"/>
          <p14:tracePt t="13758" x="4194175" y="2270125"/>
          <p14:tracePt t="13768" x="4157663" y="2262188"/>
          <p14:tracePt t="13774" x="4111625" y="2252663"/>
          <p14:tracePt t="13782" x="4084638" y="2243138"/>
          <p14:tracePt t="13790" x="4038600" y="2216150"/>
          <p14:tracePt t="13798" x="4029075" y="2216150"/>
          <p14:tracePt t="13806" x="4002088" y="2206625"/>
          <p14:tracePt t="13815" x="3965575" y="2206625"/>
          <p14:tracePt t="13823" x="3948113" y="2197100"/>
          <p14:tracePt t="13831" x="3919538" y="2197100"/>
          <p14:tracePt t="13838" x="3902075" y="2197100"/>
          <p14:tracePt t="13847" x="3865563" y="2197100"/>
          <p14:tracePt t="13855" x="3856038" y="2197100"/>
          <p14:tracePt t="13863" x="3810000" y="2189163"/>
          <p14:tracePt t="13871" x="3792538" y="2189163"/>
          <p14:tracePt t="13881" x="3765550" y="2189163"/>
          <p14:tracePt t="13886" x="3709988" y="2189163"/>
          <p14:tracePt t="13894" x="3683000" y="2179638"/>
          <p14:tracePt t="13902" x="3656013" y="2170113"/>
          <p14:tracePt t="13910" x="3619500" y="2170113"/>
          <p14:tracePt t="13918" x="3600450" y="2160588"/>
          <p14:tracePt t="13927" x="3556000" y="2160588"/>
          <p14:tracePt t="13935" x="3519488" y="2152650"/>
          <p14:tracePt t="13942" x="3500438" y="2152650"/>
          <p14:tracePt t="13950" x="3455988" y="2152650"/>
          <p14:tracePt t="13958" x="3419475" y="2143125"/>
          <p14:tracePt t="13968" x="3390900" y="2143125"/>
          <p14:tracePt t="13976" x="3346450" y="2143125"/>
          <p14:tracePt t="13982" x="3309938" y="2125663"/>
          <p14:tracePt t="13990" x="3290888" y="2116138"/>
          <p14:tracePt t="13998" x="3244850" y="2116138"/>
          <p14:tracePt t="14006" x="3236913" y="2116138"/>
          <p14:tracePt t="14014" x="3208338" y="2116138"/>
          <p14:tracePt t="14022" x="3200400" y="2116138"/>
          <p14:tracePt t="14039" x="3190875" y="2116138"/>
          <p14:tracePt t="14047" x="3171825" y="2106613"/>
          <p14:tracePt t="14400" x="3163888" y="2097088"/>
          <p14:tracePt t="14408" x="3127375" y="2079625"/>
          <p14:tracePt t="14416" x="3063875" y="2060575"/>
          <p14:tracePt t="14424" x="3008313" y="2060575"/>
          <p14:tracePt t="14431" x="2971800" y="2060575"/>
          <p14:tracePt t="14438" x="2908300" y="2052638"/>
          <p14:tracePt t="14446" x="2852738" y="2043113"/>
          <p14:tracePt t="14454" x="2825750" y="2043113"/>
          <p14:tracePt t="14462" x="2798763" y="2043113"/>
          <p14:tracePt t="14471" x="2762250" y="2024063"/>
          <p14:tracePt t="14478" x="2752725" y="2024063"/>
          <p14:tracePt t="14616" x="2762250" y="2016125"/>
          <p14:tracePt t="14624" x="2771775" y="2016125"/>
          <p14:tracePt t="14632" x="2789238" y="2006600"/>
          <p14:tracePt t="14638" x="2798763" y="2006600"/>
          <p14:tracePt t="14646" x="2817813" y="2006600"/>
          <p14:tracePt t="14654" x="2817813" y="1997075"/>
          <p14:tracePt t="14662" x="2825750" y="1997075"/>
          <p14:tracePt t="14670" x="2844800" y="1979613"/>
          <p14:tracePt t="14678" x="2862263" y="1979613"/>
          <p14:tracePt t="14687" x="2889250" y="1970088"/>
          <p14:tracePt t="14694" x="2925763" y="1960563"/>
          <p14:tracePt t="14702" x="2954338" y="1960563"/>
          <p14:tracePt t="14710" x="2981325" y="1960563"/>
          <p14:tracePt t="14718" x="3008313" y="1951038"/>
          <p14:tracePt t="14728" x="3027363" y="1951038"/>
          <p14:tracePt t="14734" x="3071813" y="1951038"/>
          <p14:tracePt t="14742" x="3081338" y="1951038"/>
          <p14:tracePt t="14751" x="3117850" y="1933575"/>
          <p14:tracePt t="14902" x="3054350" y="1933575"/>
          <p14:tracePt t="14910" x="2962275" y="1951038"/>
          <p14:tracePt t="14918" x="2889250" y="1951038"/>
          <p14:tracePt t="14928" x="2808288" y="1960563"/>
          <p14:tracePt t="14935" x="2752725" y="1960563"/>
          <p14:tracePt t="14946" x="2698750" y="1970088"/>
          <p14:tracePt t="14952" x="2671763" y="1987550"/>
          <p14:tracePt t="14962" x="2616200" y="2006600"/>
          <p14:tracePt t="14967" x="2525713" y="2016125"/>
          <p14:tracePt t="14974" x="2470150" y="2016125"/>
          <p14:tracePt t="14982" x="2425700" y="2043113"/>
          <p14:tracePt t="14990" x="2360613" y="2052638"/>
          <p14:tracePt t="14998" x="2333625" y="2052638"/>
          <p14:tracePt t="15006" x="2297113" y="2052638"/>
          <p14:tracePt t="15014" x="2233613" y="2060575"/>
          <p14:tracePt t="15022" x="2197100" y="2060575"/>
          <p14:tracePt t="15030" x="2170113" y="2060575"/>
          <p14:tracePt t="15038" x="2114550" y="2070100"/>
          <p14:tracePt t="15046" x="2070100" y="2070100"/>
          <p14:tracePt t="15054" x="2014538" y="2070100"/>
          <p14:tracePt t="15062" x="1978025" y="2070100"/>
          <p14:tracePt t="15070" x="1924050" y="2070100"/>
          <p14:tracePt t="15078" x="1905000" y="2070100"/>
          <p14:tracePt t="15086" x="1878013" y="2070100"/>
          <p14:tracePt t="15094" x="1841500" y="2097088"/>
          <p14:tracePt t="15102" x="1824038" y="2097088"/>
          <p14:tracePt t="15110" x="1814513" y="2097088"/>
          <p14:tracePt t="15126" x="1787525" y="2106613"/>
          <p14:tracePt t="15142" x="1778000" y="2106613"/>
          <p14:tracePt t="15151" x="1751013" y="2106613"/>
          <p14:tracePt t="15158" x="1741488" y="2106613"/>
          <p14:tracePt t="15170" x="1722438" y="2106613"/>
          <p14:tracePt t="15176" x="1695450" y="2106613"/>
          <p14:tracePt t="15187" x="1677988" y="2106613"/>
          <p14:tracePt t="15192" x="1649413" y="2106613"/>
          <p14:tracePt t="15200" x="1631950" y="2106613"/>
          <p14:tracePt t="15207" x="1595438" y="2106613"/>
          <p14:tracePt t="15215" x="1585913" y="2106613"/>
          <p14:tracePt t="15223" x="1558925" y="2106613"/>
          <p14:tracePt t="15231" x="1541463" y="2106613"/>
          <p14:tracePt t="15239" x="1522413" y="2106613"/>
          <p14:tracePt t="15255" x="1512888" y="2106613"/>
          <p14:tracePt t="15359" x="1558925" y="2106613"/>
          <p14:tracePt t="15369" x="1631950" y="2106613"/>
          <p14:tracePt t="15376" x="1768475" y="2079625"/>
          <p14:tracePt t="15389" x="1841500" y="2070100"/>
          <p14:tracePt t="15391" x="1951038" y="2052638"/>
          <p14:tracePt t="15398" x="2033588" y="2033588"/>
          <p14:tracePt t="15406" x="2106613" y="2016125"/>
          <p14:tracePt t="15414" x="2143125" y="2016125"/>
          <p14:tracePt t="15602" x="2179638" y="2016125"/>
          <p14:tracePt t="15608" x="2233613" y="2016125"/>
          <p14:tracePt t="15616" x="2306638" y="2016125"/>
          <p14:tracePt t="15624" x="2389188" y="2016125"/>
          <p14:tracePt t="15632" x="2479675" y="2016125"/>
          <p14:tracePt t="15640" x="2552700" y="2016125"/>
          <p14:tracePt t="15648" x="2606675" y="2016125"/>
          <p14:tracePt t="15656" x="2652713" y="2016125"/>
          <p14:tracePt t="15665" x="2679700" y="2016125"/>
          <p14:tracePt t="15674" x="2698750" y="2016125"/>
          <p14:tracePt t="15832" x="2716213" y="2006600"/>
          <p14:tracePt t="15840" x="2752725" y="2006600"/>
          <p14:tracePt t="15849" x="2808288" y="1997075"/>
          <p14:tracePt t="15856" x="2862263" y="1997075"/>
          <p14:tracePt t="15866" x="2925763" y="1970088"/>
          <p14:tracePt t="15872" x="2998788" y="1960563"/>
          <p14:tracePt t="15880" x="3071813" y="1960563"/>
          <p14:tracePt t="15887" x="3136900" y="1951038"/>
          <p14:tracePt t="15904" x="3300413" y="1933575"/>
          <p14:tracePt t="15911" x="3363913" y="1906588"/>
          <p14:tracePt t="15918" x="3409950" y="1906588"/>
          <p14:tracePt t="15927" x="3419475" y="1906588"/>
          <p14:tracePt t="15934" x="3427413" y="1906588"/>
          <p14:tracePt t="16152" x="3455988" y="1906588"/>
          <p14:tracePt t="16161" x="3500438" y="1906588"/>
          <p14:tracePt t="16169" x="3556000" y="1914525"/>
          <p14:tracePt t="16176" x="3629025" y="1924050"/>
          <p14:tracePt t="16188" x="3673475" y="1933575"/>
          <p14:tracePt t="16192" x="3738563" y="1960563"/>
          <p14:tracePt t="16199" x="3765550" y="1970088"/>
          <p14:tracePt t="16207" x="3792538" y="1970088"/>
          <p14:tracePt t="16216" x="3810000" y="1979613"/>
          <p14:tracePt t="16224" x="3856038" y="1987550"/>
          <p14:tracePt t="16462" x="3883025" y="1987550"/>
          <p14:tracePt t="16470" x="3892550" y="1987550"/>
          <p14:tracePt t="16478" x="3911600" y="1987550"/>
          <p14:tracePt t="16486" x="3929063" y="1987550"/>
          <p14:tracePt t="16494" x="3956050" y="1987550"/>
          <p14:tracePt t="16503" x="3984625" y="1987550"/>
          <p14:tracePt t="16511" x="4002088" y="1987550"/>
          <p14:tracePt t="16519" x="4029075" y="1987550"/>
          <p14:tracePt t="16527" x="4065588" y="1970088"/>
          <p14:tracePt t="16535" x="4094163" y="1970088"/>
          <p14:tracePt t="16543" x="4121150" y="1960563"/>
          <p14:tracePt t="16552" x="4148138" y="1951038"/>
          <p14:tracePt t="16568" x="4165600" y="1951038"/>
          <p14:tracePt t="16575" x="4184650" y="1943100"/>
          <p14:tracePt t="16766" x="4194175" y="1943100"/>
          <p14:tracePt t="16774" x="4211638" y="1943100"/>
          <p14:tracePt t="16784" x="4221163" y="1943100"/>
          <p14:tracePt t="16792" x="4230688" y="1943100"/>
          <p14:tracePt t="16803" x="4257675" y="1943100"/>
          <p14:tracePt t="16808" x="4275138" y="1943100"/>
          <p14:tracePt t="16816" x="4284663" y="1951038"/>
          <p14:tracePt t="16824" x="4294188" y="1960563"/>
          <p14:tracePt t="16832" x="4303713" y="1970088"/>
          <p14:tracePt t="16840" x="4311650" y="1979613"/>
          <p14:tracePt t="16848" x="4321175" y="1979613"/>
          <p14:tracePt t="16856" x="4340225" y="1997075"/>
          <p14:tracePt t="16864" x="4348163" y="2006600"/>
          <p14:tracePt t="16879" x="4357688" y="2016125"/>
          <p14:tracePt t="16905" x="4367213" y="2024063"/>
          <p14:tracePt t="16919" x="4376738" y="2024063"/>
          <p14:tracePt t="16943" x="4384675" y="2024063"/>
          <p14:tracePt t="16951" x="4394200" y="2024063"/>
          <p14:tracePt t="16959" x="4403725" y="2024063"/>
          <p14:tracePt t="16968" x="4421188" y="2024063"/>
          <p14:tracePt t="16975" x="4448175" y="2024063"/>
          <p14:tracePt t="16987" x="4467225" y="2024063"/>
          <p14:tracePt t="16991" x="4476750" y="2024063"/>
          <p14:tracePt t="17007" x="4494213" y="2024063"/>
          <p14:tracePt t="17015" x="4513263" y="2024063"/>
          <p14:tracePt t="17023" x="4521200" y="2024063"/>
          <p14:tracePt t="17031" x="4530725" y="2024063"/>
          <p14:tracePt t="17072" x="4549775" y="2024063"/>
          <p14:tracePt t="17135" x="4567238" y="2024063"/>
          <p14:tracePt t="17142" x="4594225" y="2024063"/>
          <p14:tracePt t="17150" x="4613275" y="2024063"/>
          <p14:tracePt t="17158" x="4640263" y="2024063"/>
          <p14:tracePt t="17167" x="4659313" y="2024063"/>
          <p14:tracePt t="17174" x="4676775" y="2043113"/>
          <p14:tracePt t="17183" x="4686300" y="2043113"/>
          <p14:tracePt t="17190" x="4695825" y="2043113"/>
          <p14:tracePt t="17231" x="4703763" y="2043113"/>
          <p14:tracePt t="17247" x="4722813" y="2043113"/>
          <p14:tracePt t="17255" x="4740275" y="2043113"/>
          <p14:tracePt t="17263" x="4767263" y="2043113"/>
          <p14:tracePt t="17271" x="4776788" y="2043113"/>
          <p14:tracePt t="17279" x="4786313" y="2043113"/>
          <p14:tracePt t="17287" x="4795838" y="2043113"/>
          <p14:tracePt t="17295" x="4813300" y="2043113"/>
          <p14:tracePt t="17342" x="4822825" y="2043113"/>
          <p14:tracePt t="18056" x="4822825" y="2006600"/>
          <p14:tracePt t="18064" x="4822825" y="1987550"/>
          <p14:tracePt t="18071" x="4840288" y="1943100"/>
          <p14:tracePt t="18087" x="4859338" y="1897063"/>
          <p14:tracePt t="18096" x="4886325" y="1878013"/>
          <p14:tracePt t="18103" x="4895850" y="1851025"/>
          <p14:tracePt t="18120" x="4905375" y="1804988"/>
          <p14:tracePt t="18127" x="4913313" y="1804988"/>
          <p14:tracePt t="18134" x="4922838" y="1797050"/>
          <p14:tracePt t="18142" x="4922838" y="1778000"/>
          <p14:tracePt t="18158" x="4922838" y="1768475"/>
          <p14:tracePt t="18167" x="4922838" y="1760538"/>
          <p14:tracePt t="18174" x="4922838" y="1751013"/>
          <p14:tracePt t="18186" x="4932363" y="1741488"/>
          <p14:tracePt t="18198" x="4932363" y="1731963"/>
          <p14:tracePt t="18391" x="4932363" y="1741488"/>
          <p14:tracePt t="18399" x="4932363" y="1768475"/>
          <p14:tracePt t="18406" x="4932363" y="1778000"/>
          <p14:tracePt t="18414" x="4932363" y="1804988"/>
          <p14:tracePt t="18430" x="4932363" y="1824038"/>
          <p14:tracePt t="18438" x="4932363" y="1841500"/>
          <p14:tracePt t="18446" x="4932363" y="1851025"/>
          <p14:tracePt t="18454" x="4932363" y="1860550"/>
          <p14:tracePt t="18463" x="4932363" y="1870075"/>
          <p14:tracePt t="18488" x="4932363" y="1878013"/>
          <p14:tracePt t="18504" x="4932363" y="1887538"/>
          <p14:tracePt t="18520" x="4941888" y="1906588"/>
          <p14:tracePt t="18529" x="4949825" y="1906588"/>
          <p14:tracePt t="18540" x="4959350" y="1914525"/>
          <p14:tracePt t="18544" x="4978400" y="1933575"/>
          <p14:tracePt t="18550" x="4995863" y="1943100"/>
          <p14:tracePt t="18559" x="5032375" y="1951038"/>
          <p14:tracePt t="18567" x="5068888" y="1960563"/>
          <p14:tracePt t="18575" x="5151438" y="1987550"/>
          <p14:tracePt t="18585" x="5232400" y="2016125"/>
          <p14:tracePt t="18590" x="5305425" y="2016125"/>
          <p14:tracePt t="18598" x="5414963" y="2024063"/>
          <p14:tracePt t="18606" x="5534025" y="2052638"/>
          <p14:tracePt t="18614" x="5643563" y="2070100"/>
          <p14:tracePt t="18622" x="5770563" y="2089150"/>
          <p14:tracePt t="18631" x="5862638" y="2089150"/>
          <p14:tracePt t="18638" x="5989638" y="2089150"/>
          <p14:tracePt t="18646" x="6062663" y="2089150"/>
          <p14:tracePt t="18654" x="6172200" y="2089150"/>
          <p14:tracePt t="18663" x="6235700" y="2089150"/>
          <p14:tracePt t="18670" x="6291263" y="2089150"/>
          <p14:tracePt t="18678" x="6345238" y="2089150"/>
          <p14:tracePt t="18686" x="6399213" y="2089150"/>
          <p14:tracePt t="18694" x="6454775" y="2089150"/>
          <p14:tracePt t="18702" x="6527800" y="2089150"/>
          <p14:tracePt t="18712" x="6610350" y="2089150"/>
          <p14:tracePt t="18720" x="6718300" y="2089150"/>
          <p14:tracePt t="18728" x="6810375" y="2089150"/>
          <p14:tracePt t="18737" x="6937375" y="2089150"/>
          <p14:tracePt t="18744" x="7065963" y="2089150"/>
          <p14:tracePt t="18753" x="7175500" y="2097088"/>
          <p14:tracePt t="18760" x="7229475" y="2097088"/>
          <p14:tracePt t="18770" x="7292975" y="2125663"/>
          <p14:tracePt t="18776" x="7329488" y="2125663"/>
          <p14:tracePt t="18792" x="7366000" y="2125663"/>
          <p14:tracePt t="18798" x="7375525" y="2125663"/>
          <p14:tracePt t="18894" x="7385050" y="2133600"/>
          <p14:tracePt t="18976" x="7385050" y="2143125"/>
          <p14:tracePt t="18983" x="7375525" y="2143125"/>
          <p14:tracePt t="19006" x="7348538" y="2160588"/>
          <p14:tracePt t="19022" x="7329488" y="2170113"/>
          <p14:tracePt t="19030" x="7292975" y="2170113"/>
          <p14:tracePt t="19038" x="7292975" y="2179638"/>
          <p14:tracePt t="19046" x="7256463" y="2179638"/>
          <p14:tracePt t="19054" x="7239000" y="2189163"/>
          <p14:tracePt t="19062" x="7175500" y="2216150"/>
          <p14:tracePt t="19070" x="7146925" y="2225675"/>
          <p14:tracePt t="19078" x="7092950" y="2233613"/>
          <p14:tracePt t="19086" x="7029450" y="2243138"/>
          <p14:tracePt t="19094" x="6956425" y="2270125"/>
          <p14:tracePt t="19103" x="6892925" y="2289175"/>
          <p14:tracePt t="19110" x="6819900" y="2298700"/>
          <p14:tracePt t="19118" x="6773863" y="2306638"/>
          <p14:tracePt t="19126" x="6718300" y="2316163"/>
          <p14:tracePt t="19135" x="6710363" y="2325688"/>
          <p14:tracePt t="19150" x="6700838" y="2325688"/>
          <p14:tracePt t="19296" x="6718300" y="2335213"/>
          <p14:tracePt t="19311" x="6727825" y="2335213"/>
          <p14:tracePt t="19398" x="6727825" y="2343150"/>
          <p14:tracePt t="19406" x="6727825" y="2362200"/>
          <p14:tracePt t="19414" x="6737350" y="2379663"/>
          <p14:tracePt t="19422" x="6764338" y="2398713"/>
          <p14:tracePt t="19430" x="6764338" y="2408238"/>
          <p14:tracePt t="19438" x="6764338" y="2416175"/>
          <p14:tracePt t="19446" x="6764338" y="2425700"/>
          <p14:tracePt t="19454" x="6764338" y="2435225"/>
          <p14:tracePt t="19462" x="6764338" y="2444750"/>
          <p14:tracePt t="19471" x="6764338" y="2452688"/>
          <p14:tracePt t="19487" x="6764338" y="2462213"/>
          <p14:tracePt t="19518" x="6764338" y="2471738"/>
          <p14:tracePt t="19558" x="6764338" y="2489200"/>
          <p14:tracePt t="19575" x="6764338" y="2498725"/>
          <p14:tracePt t="19606" x="6754813" y="2508250"/>
          <p14:tracePt t="20694" x="6746875" y="2508250"/>
          <p14:tracePt t="20814" x="6737350" y="2508250"/>
          <p14:tracePt t="20822" x="6718300" y="2508250"/>
          <p14:tracePt t="20838" x="6691313" y="2508250"/>
          <p14:tracePt t="20846" x="6681788" y="2508250"/>
          <p14:tracePt t="20854" x="6673850" y="2508250"/>
          <p14:tracePt t="20862" x="6664325" y="2517775"/>
          <p14:tracePt t="20887" x="6600825" y="2544763"/>
          <p14:tracePt t="20896" x="6581775" y="2544763"/>
          <p14:tracePt t="20909" x="6545263" y="2544763"/>
          <p14:tracePt t="20912" x="6500813" y="2544763"/>
          <p14:tracePt t="20920" x="6472238" y="2544763"/>
          <p14:tracePt t="20928" x="6427788" y="2544763"/>
          <p14:tracePt t="20936" x="6399213" y="2544763"/>
          <p14:tracePt t="20944" x="6381750" y="2544763"/>
          <p14:tracePt t="20954" x="6372225" y="2544763"/>
          <p14:tracePt t="20960" x="6345238" y="2544763"/>
          <p14:tracePt t="21008" x="6335713" y="2544763"/>
          <p14:tracePt t="21016" x="6318250" y="2544763"/>
          <p14:tracePt t="21032" x="6291263" y="2544763"/>
          <p14:tracePt t="21040" x="6262688" y="2544763"/>
          <p14:tracePt t="21048" x="6245225" y="2544763"/>
          <p14:tracePt t="21056" x="6208713" y="2544763"/>
          <p14:tracePt t="21064" x="6181725" y="2525713"/>
          <p14:tracePt t="21072" x="6153150" y="2525713"/>
          <p14:tracePt t="21080" x="6108700" y="2525713"/>
          <p14:tracePt t="21088" x="6089650" y="2517775"/>
          <p14:tracePt t="21095" x="6053138" y="2517775"/>
          <p14:tracePt t="21103" x="5989638" y="2498725"/>
          <p14:tracePt t="21119" x="5962650" y="2498725"/>
          <p14:tracePt t="21126" x="5916613" y="2498725"/>
          <p14:tracePt t="21134" x="5907088" y="2489200"/>
          <p14:tracePt t="21150" x="5880100" y="2489200"/>
          <p14:tracePt t="21159" x="5870575" y="2489200"/>
          <p14:tracePt t="21169" x="5853113" y="2471738"/>
          <p14:tracePt t="21176" x="5834063" y="2471738"/>
          <p14:tracePt t="21187" x="5816600" y="2471738"/>
          <p14:tracePt t="21196" x="5807075" y="2471738"/>
          <p14:tracePt t="21201" x="5780088" y="2471738"/>
          <p14:tracePt t="21208" x="5761038" y="2471738"/>
          <p14:tracePt t="21216" x="5734050" y="2471738"/>
          <p14:tracePt t="21224" x="5697538" y="2471738"/>
          <p14:tracePt t="21232" x="5643563" y="2471738"/>
          <p14:tracePt t="21240" x="5616575" y="2471738"/>
          <p14:tracePt t="21248" x="5570538" y="2471738"/>
          <p14:tracePt t="21256" x="5514975" y="2471738"/>
          <p14:tracePt t="21264" x="5478463" y="2471738"/>
          <p14:tracePt t="21271" x="5414963" y="2471738"/>
          <p14:tracePt t="21279" x="5368925" y="2498725"/>
          <p14:tracePt t="21287" x="5341938" y="2498725"/>
          <p14:tracePt t="21295" x="5305425" y="2508250"/>
          <p14:tracePt t="21303" x="5268913" y="2508250"/>
          <p14:tracePt t="21312" x="5260975" y="2508250"/>
          <p14:tracePt t="21319" x="5224463" y="2508250"/>
          <p14:tracePt t="21328" x="5205413" y="2508250"/>
          <p14:tracePt t="21335" x="5178425" y="2508250"/>
          <p14:tracePt t="21343" x="5159375" y="2508250"/>
          <p14:tracePt t="21350" x="5151438" y="2508250"/>
          <p14:tracePt t="21359" x="5132388" y="2508250"/>
          <p14:tracePt t="21366" x="5122863" y="2508250"/>
          <p14:tracePt t="21374" x="5095875" y="2508250"/>
          <p14:tracePt t="21386" x="5078413" y="2508250"/>
          <p14:tracePt t="21395" x="5049838" y="2508250"/>
          <p14:tracePt t="21399" x="5041900" y="2508250"/>
          <p14:tracePt t="21407" x="5022850" y="2508250"/>
          <p14:tracePt t="21415" x="5005388" y="2508250"/>
          <p14:tracePt t="21424" x="4995863" y="2508250"/>
          <p14:tracePt t="21431" x="4978400" y="2508250"/>
          <p14:tracePt t="21440" x="4949825" y="2517775"/>
          <p14:tracePt t="21446" x="4941888" y="2517775"/>
          <p14:tracePt t="21454" x="4932363" y="2517775"/>
          <p14:tracePt t="21462" x="4922838" y="2517775"/>
          <p14:tracePt t="21470" x="4886325" y="2525713"/>
          <p14:tracePt t="21478" x="4868863" y="2525713"/>
          <p14:tracePt t="21487" x="4849813" y="2525713"/>
          <p14:tracePt t="21510" x="4832350" y="2544763"/>
          <p14:tracePt t="21520" x="4822825" y="2544763"/>
          <p14:tracePt t="21528" x="4803775" y="2544763"/>
          <p14:tracePt t="21535" x="4776788" y="2544763"/>
          <p14:tracePt t="21543" x="4759325" y="2544763"/>
          <p14:tracePt t="21555" x="4730750" y="2544763"/>
          <p14:tracePt t="21559" x="4713288" y="2554288"/>
          <p14:tracePt t="21571" x="4667250" y="2562225"/>
          <p14:tracePt t="21576" x="4640263" y="2562225"/>
          <p14:tracePt t="21585" x="4613275" y="2562225"/>
          <p14:tracePt t="21592" x="4567238" y="2571750"/>
          <p14:tracePt t="21601" x="4530725" y="2571750"/>
          <p14:tracePt t="21610" x="4476750" y="2571750"/>
          <p14:tracePt t="21615" x="4440238" y="2581275"/>
          <p14:tracePt t="21624" x="4403725" y="2598738"/>
          <p14:tracePt t="21632" x="4367213" y="2598738"/>
          <p14:tracePt t="21639" x="4330700" y="2598738"/>
          <p14:tracePt t="21647" x="4303713" y="2608263"/>
          <p14:tracePt t="21655" x="4267200" y="2608263"/>
          <p14:tracePt t="21663" x="4238625" y="2617788"/>
          <p14:tracePt t="21672" x="4211638" y="2617788"/>
          <p14:tracePt t="21680" x="4184650" y="2617788"/>
          <p14:tracePt t="21687" x="4165600" y="2625725"/>
          <p14:tracePt t="21694" x="4121150" y="2625725"/>
          <p14:tracePt t="21702" x="4102100" y="2625725"/>
          <p14:tracePt t="21710" x="4075113" y="2644775"/>
          <p14:tracePt t="21718" x="4057650" y="2644775"/>
          <p14:tracePt t="21726" x="4029075" y="2644775"/>
          <p14:tracePt t="21734" x="4021138" y="2644775"/>
          <p14:tracePt t="21742" x="4011613" y="2654300"/>
          <p14:tracePt t="21750" x="3984625" y="2654300"/>
          <p14:tracePt t="21758" x="3975100" y="2654300"/>
          <p14:tracePt t="21775" x="3956050" y="2662238"/>
          <p14:tracePt t="21785" x="3948113" y="2662238"/>
          <p14:tracePt t="21801" x="3938588" y="2662238"/>
          <p14:tracePt t="21813" x="3929063" y="2662238"/>
          <p14:tracePt t="21814" x="3911600" y="2662238"/>
          <p14:tracePt t="21823" x="3902075" y="2662238"/>
          <p14:tracePt t="21839" x="3892550" y="2671763"/>
          <p14:tracePt t="21854" x="3865563" y="2671763"/>
          <p14:tracePt t="21862" x="3856038" y="2671763"/>
          <p14:tracePt t="21870" x="3838575" y="2690813"/>
          <p14:tracePt t="21879" x="3819525" y="2698750"/>
          <p14:tracePt t="21887" x="3810000" y="2698750"/>
          <p14:tracePt t="21895" x="3792538" y="2708275"/>
          <p14:tracePt t="21903" x="3775075" y="2708275"/>
          <p14:tracePt t="21910" x="3756025" y="2708275"/>
          <p14:tracePt t="21919" x="3729038" y="2717800"/>
          <p14:tracePt t="21939" x="3692525" y="2735263"/>
          <p14:tracePt t="21944" x="3665538" y="2744788"/>
          <p14:tracePt t="21953" x="3619500" y="2754313"/>
          <p14:tracePt t="21968" x="3563938" y="2763838"/>
          <p14:tracePt t="21976" x="3536950" y="2781300"/>
          <p14:tracePt t="21986" x="3490913" y="2808288"/>
          <p14:tracePt t="21994" x="3473450" y="2817813"/>
          <p14:tracePt t="22001" x="3455988" y="2827338"/>
          <p14:tracePt t="22009" x="3436938" y="2836863"/>
          <p14:tracePt t="22015" x="3419475" y="2844800"/>
          <p14:tracePt t="22031" x="3390900" y="2854325"/>
          <p14:tracePt t="22584" x="3373438" y="2854325"/>
          <p14:tracePt t="22592" x="3281363" y="2854325"/>
          <p14:tracePt t="22598" x="3190875" y="2863850"/>
          <p14:tracePt t="22606" x="3063875" y="2909888"/>
          <p14:tracePt t="22614" x="2908300" y="2936875"/>
          <p14:tracePt t="22622" x="2798763" y="2982913"/>
          <p14:tracePt t="22630" x="2689225" y="3000375"/>
          <p14:tracePt t="22638" x="2598738" y="3054350"/>
          <p14:tracePt t="22646" x="2489200" y="3082925"/>
          <p14:tracePt t="22655" x="2389188" y="3136900"/>
          <p14:tracePt t="22663" x="2316163" y="3163888"/>
          <p14:tracePt t="22671" x="2270125" y="3182938"/>
          <p14:tracePt t="22679" x="2206625" y="3209925"/>
          <p14:tracePt t="22686" x="2143125" y="3236913"/>
          <p14:tracePt t="22694" x="2097088" y="3246438"/>
          <p14:tracePt t="22702" x="2070100" y="3246438"/>
          <p14:tracePt t="22711" x="2041525" y="3255963"/>
          <p14:tracePt t="22718" x="1987550" y="3265488"/>
          <p14:tracePt t="22726" x="1960563" y="3265488"/>
          <p14:tracePt t="22734" x="1914525" y="3265488"/>
          <p14:tracePt t="22742" x="1887538" y="3292475"/>
          <p14:tracePt t="22751" x="1831975" y="3292475"/>
          <p14:tracePt t="22758" x="1795463" y="3302000"/>
          <p14:tracePt t="22766" x="1758950" y="3302000"/>
          <p14:tracePt t="22774" x="1731963" y="3302000"/>
          <p14:tracePt t="22783" x="1722438" y="3302000"/>
          <p14:tracePt t="22790" x="1714500" y="3302000"/>
          <p14:tracePt t="22862" x="1704975" y="3302000"/>
          <p14:tracePt t="22870" x="1695450" y="3309938"/>
          <p14:tracePt t="22918" x="1685925" y="3309938"/>
          <p14:tracePt t="22999" x="1658938" y="3328988"/>
          <p14:tracePt t="23006" x="1622425" y="3328988"/>
          <p14:tracePt t="23014" x="1568450" y="3346450"/>
          <p14:tracePt t="23022" x="1512888" y="3346450"/>
          <p14:tracePt t="23030" x="1449388" y="3346450"/>
          <p14:tracePt t="23038" x="1395413" y="3346450"/>
          <p14:tracePt t="23046" x="1322388" y="3346450"/>
          <p14:tracePt t="23055" x="1303338" y="3346450"/>
          <p14:tracePt t="23063" x="1276350" y="3346450"/>
          <p14:tracePt t="23071" x="1258888" y="3346450"/>
          <p14:tracePt t="23368" x="1230313" y="3355975"/>
          <p14:tracePt t="23377" x="1176338" y="3365500"/>
          <p14:tracePt t="23387" x="1112838" y="3392488"/>
          <p14:tracePt t="23393" x="1030288" y="3402013"/>
          <p14:tracePt t="23401" x="984250" y="3419475"/>
          <p14:tracePt t="23407" x="947738" y="3419475"/>
          <p14:tracePt t="23414" x="920750" y="3446463"/>
          <p14:tracePt t="23422" x="884238" y="3455988"/>
          <p14:tracePt t="23430" x="866775" y="3455988"/>
          <p14:tracePt t="23438" x="847725" y="3455988"/>
          <p14:tracePt t="23446" x="847725" y="3465513"/>
          <p14:tracePt t="23902" x="847725" y="3475038"/>
          <p14:tracePt t="23911" x="866775" y="3475038"/>
          <p14:tracePt t="23919" x="893763" y="3492500"/>
          <p14:tracePt t="23950" x="903288" y="3502025"/>
          <p14:tracePt t="24063" x="920750" y="3482975"/>
          <p14:tracePt t="24071" x="930275" y="3475038"/>
          <p14:tracePt t="24088" x="930275" y="3465513"/>
          <p14:tracePt t="24328" x="939800" y="3455988"/>
          <p14:tracePt t="24336" x="966788" y="3455988"/>
          <p14:tracePt t="24344" x="984250" y="3455988"/>
          <p14:tracePt t="24353" x="1020763" y="3455988"/>
          <p14:tracePt t="24360" x="1066800" y="3455988"/>
          <p14:tracePt t="24369" x="1103313" y="3455988"/>
          <p14:tracePt t="24376" x="1130300" y="3455988"/>
          <p14:tracePt t="24386" x="1166813" y="3465513"/>
          <p14:tracePt t="24392" x="1203325" y="3465513"/>
          <p14:tracePt t="24402" x="1222375" y="3475038"/>
          <p14:tracePt t="24408" x="1239838" y="3475038"/>
          <p14:tracePt t="24419" x="1258888" y="3475038"/>
          <p14:tracePt t="24422" x="1266825" y="3475038"/>
          <p14:tracePt t="24430" x="1276350" y="3475038"/>
          <p14:tracePt t="24438" x="1293813" y="3475038"/>
          <p14:tracePt t="24567" x="1312863" y="3475038"/>
          <p14:tracePt t="24575" x="1349375" y="3492500"/>
          <p14:tracePt t="24584" x="1366838" y="3502025"/>
          <p14:tracePt t="24590" x="1395413" y="3502025"/>
          <p14:tracePt t="24600" x="1412875" y="3511550"/>
          <p14:tracePt t="24606" x="1449388" y="3511550"/>
          <p14:tracePt t="24616" x="1468438" y="3519488"/>
          <p14:tracePt t="24622" x="1485900" y="3519488"/>
          <p14:tracePt t="24630" x="1504950" y="3519488"/>
          <p14:tracePt t="24638" x="1531938" y="3519488"/>
          <p14:tracePt t="24646" x="1541463" y="3519488"/>
          <p14:tracePt t="24654" x="1568450" y="3529013"/>
          <p14:tracePt t="24662" x="1576388" y="3529013"/>
          <p14:tracePt t="24670" x="1595438" y="3529013"/>
          <p14:tracePt t="24678" x="1641475" y="3529013"/>
          <p14:tracePt t="24687" x="1677988" y="3529013"/>
          <p14:tracePt t="24695" x="1731963" y="3529013"/>
          <p14:tracePt t="24703" x="1741488" y="3529013"/>
          <p14:tracePt t="24711" x="1787525" y="3529013"/>
          <p14:tracePt t="24719" x="1851025" y="3529013"/>
          <p14:tracePt t="24727" x="1905000" y="3529013"/>
          <p14:tracePt t="24734" x="1978025" y="3529013"/>
          <p14:tracePt t="24742" x="2033588" y="3529013"/>
          <p14:tracePt t="24750" x="2087563" y="3529013"/>
          <p14:tracePt t="24758" x="2133600" y="3529013"/>
          <p14:tracePt t="24767" x="2170113" y="3529013"/>
          <p14:tracePt t="24774" x="2179638" y="3529013"/>
          <p14:tracePt t="24783" x="2187575" y="3529013"/>
          <p14:tracePt t="24960" x="2206625" y="3529013"/>
          <p14:tracePt t="24968" x="2233613" y="3529013"/>
          <p14:tracePt t="24976" x="2279650" y="3529013"/>
          <p14:tracePt t="24986" x="2324100" y="3529013"/>
          <p14:tracePt t="24992" x="2370138" y="3529013"/>
          <p14:tracePt t="25002" x="2416175" y="3519488"/>
          <p14:tracePt t="25006" x="2433638" y="3502025"/>
          <p14:tracePt t="25014" x="2470150" y="3492500"/>
          <p14:tracePt t="25024" x="2489200" y="3482975"/>
          <p14:tracePt t="25037" x="2525713" y="3482975"/>
          <p14:tracePt t="25038" x="2543175" y="3475038"/>
          <p14:tracePt t="25184" x="2543175" y="3465513"/>
          <p14:tracePt t="25224" x="2562225" y="3446463"/>
          <p14:tracePt t="25236" x="2570163" y="3438525"/>
          <p14:tracePt t="25239" x="2579688" y="3438525"/>
          <p14:tracePt t="25248" x="2589213" y="3419475"/>
          <p14:tracePt t="25266" x="2606675" y="3411538"/>
          <p14:tracePt t="25591" x="2652713" y="3411538"/>
          <p14:tracePt t="25599" x="2708275" y="3411538"/>
          <p14:tracePt t="25606" x="2762250" y="3411538"/>
          <p14:tracePt t="25614" x="2771775" y="3411538"/>
          <p14:tracePt t="25622" x="2808288" y="3411538"/>
          <p14:tracePt t="25630" x="2835275" y="3411538"/>
          <p14:tracePt t="25638" x="2871788" y="3411538"/>
          <p14:tracePt t="25647" x="2908300" y="3411538"/>
          <p14:tracePt t="25663" x="2925763" y="3411538"/>
          <p14:tracePt t="25682" x="2944813" y="3411538"/>
          <p14:tracePt t="25784" x="2962275" y="3411538"/>
          <p14:tracePt t="25792" x="2990850" y="3411538"/>
          <p14:tracePt t="25802" x="3017838" y="3411538"/>
          <p14:tracePt t="25808" x="3063875" y="3411538"/>
          <p14:tracePt t="25821" x="3100388" y="3411538"/>
          <p14:tracePt t="25823" x="3144838" y="3411538"/>
          <p14:tracePt t="25833" x="3200400" y="3411538"/>
          <p14:tracePt t="25839" x="3227388" y="3411538"/>
          <p14:tracePt t="25847" x="3273425" y="3411538"/>
          <p14:tracePt t="25855" x="3309938" y="3411538"/>
          <p14:tracePt t="25863" x="3317875" y="3411538"/>
          <p14:tracePt t="25871" x="3346450" y="3411538"/>
          <p14:tracePt t="26110" x="3354388" y="3411538"/>
          <p14:tracePt t="26120" x="3363913" y="3411538"/>
          <p14:tracePt t="26126" x="3400425" y="3411538"/>
          <p14:tracePt t="26134" x="3436938" y="3411538"/>
          <p14:tracePt t="26142" x="3463925" y="3411538"/>
          <p14:tracePt t="26150" x="3500438" y="3411538"/>
          <p14:tracePt t="26158" x="3536950" y="3411538"/>
          <p14:tracePt t="26166" x="3556000" y="3411538"/>
          <p14:tracePt t="26174" x="3582988" y="3411538"/>
          <p14:tracePt t="26182" x="3592513" y="3411538"/>
          <p14:tracePt t="26190" x="3609975" y="3411538"/>
          <p14:tracePt t="26199" x="3629025" y="3411538"/>
          <p14:tracePt t="26206" x="3636963" y="3411538"/>
          <p14:tracePt t="26222" x="3646488" y="3411538"/>
          <p14:tracePt t="26231" x="3665538" y="3411538"/>
          <p14:tracePt t="26238" x="3683000" y="3411538"/>
          <p14:tracePt t="26254" x="3692525" y="3411538"/>
          <p14:tracePt t="26368" x="3709988" y="3411538"/>
          <p14:tracePt t="26376" x="3719513" y="3411538"/>
          <p14:tracePt t="26385" x="3729038" y="3411538"/>
          <p14:tracePt t="26401" x="3765550" y="3411538"/>
          <p14:tracePt t="26408" x="3783013" y="3402013"/>
          <p14:tracePt t="26418" x="3802063" y="3402013"/>
          <p14:tracePt t="26423" x="3819525" y="3402013"/>
          <p14:tracePt t="26431" x="3846513" y="3402013"/>
          <p14:tracePt t="26438" x="3865563" y="3392488"/>
          <p14:tracePt t="26446" x="3902075" y="3392488"/>
          <p14:tracePt t="26455" x="3938588" y="3382963"/>
          <p14:tracePt t="26463" x="3938588" y="3375025"/>
          <p14:tracePt t="26472" x="3992563" y="3365500"/>
          <p14:tracePt t="26479" x="4029075" y="3355975"/>
          <p14:tracePt t="26488" x="4075113" y="3355975"/>
          <p14:tracePt t="26495" x="4129088" y="3355975"/>
          <p14:tracePt t="26506" x="4165600" y="3355975"/>
          <p14:tracePt t="26511" x="4211638" y="3355975"/>
          <p14:tracePt t="26522" x="4230688" y="3355975"/>
          <p14:tracePt t="26526" x="4248150" y="3355975"/>
          <p14:tracePt t="26534" x="4267200" y="3346450"/>
          <p14:tracePt t="26678" x="4275138" y="3346450"/>
          <p14:tracePt t="26687" x="4294188" y="3355975"/>
          <p14:tracePt t="26695" x="4294188" y="3365500"/>
          <p14:tracePt t="26703" x="4303713" y="3375025"/>
          <p14:tracePt t="26711" x="4311650" y="3375025"/>
          <p14:tracePt t="26719" x="4330700" y="3382963"/>
          <p14:tracePt t="26727" x="4340225" y="3382963"/>
          <p14:tracePt t="26742" x="4348163" y="3382963"/>
          <p14:tracePt t="26750" x="4357688" y="3392488"/>
          <p14:tracePt t="26815" x="4357688" y="3402013"/>
          <p14:tracePt t="26823" x="4376738" y="3402013"/>
          <p14:tracePt t="26830" x="4430713" y="3402013"/>
          <p14:tracePt t="26839" x="4494213" y="3402013"/>
          <p14:tracePt t="26846" x="4549775" y="3382963"/>
          <p14:tracePt t="26854" x="4603750" y="3382963"/>
          <p14:tracePt t="26862" x="4659313" y="3382963"/>
          <p14:tracePt t="26886" x="4832350" y="3382963"/>
          <p14:tracePt t="26894" x="4886325" y="3382963"/>
          <p14:tracePt t="26903" x="4959350" y="3382963"/>
          <p14:tracePt t="26910" x="5005388" y="3382963"/>
          <p14:tracePt t="26919" x="5032375" y="3382963"/>
          <p14:tracePt t="26926" x="5059363" y="3382963"/>
          <p14:tracePt t="26934" x="5086350" y="3382963"/>
          <p14:tracePt t="26942" x="5095875" y="3382963"/>
          <p14:tracePt t="26950" x="5105400" y="3382963"/>
          <p14:tracePt t="27120" x="5114925" y="3382963"/>
          <p14:tracePt t="27128" x="5141913" y="3382963"/>
          <p14:tracePt t="27144" x="5168900" y="3382963"/>
          <p14:tracePt t="27151" x="5187950" y="3382963"/>
          <p14:tracePt t="27159" x="5195888" y="3382963"/>
          <p14:tracePt t="27168" x="5224463" y="3382963"/>
          <p14:tracePt t="27175" x="5232400" y="3382963"/>
          <p14:tracePt t="27200" x="5241925" y="3382963"/>
          <p14:tracePt t="27443" x="5251450" y="3392488"/>
          <p14:tracePt t="27810" x="5260975" y="3392488"/>
          <p14:tracePt t="27817" x="5268913" y="3392488"/>
          <p14:tracePt t="27832" x="5278438" y="3392488"/>
          <p14:tracePt t="27842" x="5297488" y="3392488"/>
          <p14:tracePt t="27856" x="5305425" y="3392488"/>
          <p14:tracePt t="27864" x="5314950" y="3392488"/>
          <p14:tracePt t="27880" x="5334000" y="3392488"/>
          <p14:tracePt t="27905" x="5360988" y="3392488"/>
          <p14:tracePt t="27911" x="5378450" y="3392488"/>
          <p14:tracePt t="27927" x="5387975" y="3392488"/>
          <p14:tracePt t="27934" x="5397500" y="3392488"/>
          <p14:tracePt t="27942" x="5414963" y="3392488"/>
          <p14:tracePt t="27950" x="5434013" y="3392488"/>
          <p14:tracePt t="27958" x="5441950" y="3392488"/>
          <p14:tracePt t="27966" x="5470525" y="3392488"/>
          <p14:tracePt t="27974" x="5478463" y="3392488"/>
          <p14:tracePt t="27983" x="5497513" y="3392488"/>
          <p14:tracePt t="27991" x="5507038" y="3392488"/>
          <p14:tracePt t="27999" x="5514975" y="3392488"/>
          <p14:tracePt t="28006" x="5524500" y="3392488"/>
          <p14:tracePt t="28015" x="5543550" y="3392488"/>
          <p14:tracePt t="28032" x="5551488" y="3392488"/>
          <p14:tracePt t="28048" x="5561013" y="3392488"/>
          <p14:tracePt t="28056" x="5580063" y="3392488"/>
          <p14:tracePt t="28064" x="5588000" y="3392488"/>
          <p14:tracePt t="28071" x="5597525" y="3392488"/>
          <p14:tracePt t="28087" x="5607050" y="3392488"/>
          <p14:tracePt t="28103" x="5624513" y="3392488"/>
          <p14:tracePt t="28150" x="5643563" y="3392488"/>
          <p14:tracePt t="28166" x="5661025" y="3392488"/>
          <p14:tracePt t="28174" x="5680075" y="3392488"/>
          <p14:tracePt t="28183" x="5688013" y="3392488"/>
          <p14:tracePt t="28742" x="5707063" y="3392488"/>
          <p14:tracePt t="28758" x="5724525" y="3392488"/>
          <p14:tracePt t="28767" x="5734050" y="3392488"/>
          <p14:tracePt t="28777" x="5753100" y="3392488"/>
          <p14:tracePt t="28783" x="5770563" y="3392488"/>
          <p14:tracePt t="28792" x="5789613" y="3392488"/>
          <p14:tracePt t="28801" x="5797550" y="3392488"/>
          <p14:tracePt t="28807" x="5816600" y="3392488"/>
          <p14:tracePt t="28824" x="5834063" y="3392488"/>
          <p14:tracePt t="28832" x="5843588" y="3392488"/>
          <p14:tracePt t="28839" x="5853113" y="3392488"/>
          <p14:tracePt t="28856" x="5870575" y="3392488"/>
          <p14:tracePt t="28863" x="5889625" y="3402013"/>
          <p14:tracePt t="28888" x="5926138" y="3402013"/>
          <p14:tracePt t="28895" x="5935663" y="3402013"/>
          <p14:tracePt t="28903" x="5953125" y="3402013"/>
          <p14:tracePt t="28911" x="5962650" y="3402013"/>
          <p14:tracePt t="28919" x="5980113" y="3402013"/>
          <p14:tracePt t="28944" x="5989638" y="3402013"/>
          <p14:tracePt t="29000" x="5999163" y="3402013"/>
          <p14:tracePt t="29007" x="6007100" y="3402013"/>
          <p14:tracePt t="29234" x="6026150" y="3402013"/>
          <p14:tracePt t="29240" x="6072188" y="3402013"/>
          <p14:tracePt t="29250" x="6126163" y="3402013"/>
          <p14:tracePt t="29256" x="6181725" y="3402013"/>
          <p14:tracePt t="29264" x="6235700" y="3402013"/>
          <p14:tracePt t="29271" x="6272213" y="3402013"/>
          <p14:tracePt t="29279" x="6318250" y="3402013"/>
          <p14:tracePt t="29288" x="6345238" y="3402013"/>
          <p14:tracePt t="29295" x="6391275" y="3402013"/>
          <p14:tracePt t="29311" x="6418263" y="3402013"/>
          <p14:tracePt t="29319" x="6427788" y="3402013"/>
          <p14:tracePt t="29335" x="6435725" y="3402013"/>
          <p14:tracePt t="29616" x="6454775" y="3402013"/>
          <p14:tracePt t="29624" x="6481763" y="3402013"/>
          <p14:tracePt t="29635" x="6537325" y="3402013"/>
          <p14:tracePt t="29641" x="6573838" y="3402013"/>
          <p14:tracePt t="29651" x="6627813" y="3402013"/>
          <p14:tracePt t="29654" x="6691313" y="3402013"/>
          <p14:tracePt t="29664" x="6746875" y="3402013"/>
          <p14:tracePt t="29670" x="6800850" y="3402013"/>
          <p14:tracePt t="29678" x="6873875" y="3402013"/>
          <p14:tracePt t="29686" x="6964363" y="3402013"/>
          <p14:tracePt t="29694" x="7019925" y="3402013"/>
          <p14:tracePt t="29702" x="7083425" y="3402013"/>
          <p14:tracePt t="29710" x="7110413" y="3402013"/>
          <p14:tracePt t="29719" x="7146925" y="3402013"/>
          <p14:tracePt t="29727" x="7156450" y="3402013"/>
          <p14:tracePt t="29734" x="7175500" y="3402013"/>
          <p14:tracePt t="30242" x="7183438" y="3402013"/>
          <p14:tracePt t="30248" x="7192963" y="3402013"/>
          <p14:tracePt t="30256" x="7212013" y="3411538"/>
          <p14:tracePt t="30267" x="7229475" y="3419475"/>
          <p14:tracePt t="30273" x="7248525" y="3438525"/>
          <p14:tracePt t="30287" x="7275513" y="3438525"/>
          <p14:tracePt t="30311" x="7283450" y="3438525"/>
          <p14:tracePt t="30903" x="7312025" y="3438525"/>
          <p14:tracePt t="30912" x="7319963" y="3429000"/>
          <p14:tracePt t="30928" x="7329488" y="3419475"/>
          <p14:tracePt t="30952" x="7356475" y="3402013"/>
          <p14:tracePt t="30975" x="7366000" y="3402013"/>
          <p14:tracePt t="30983" x="7375525" y="3392488"/>
          <p14:tracePt t="30998" x="7385050" y="3392488"/>
          <p14:tracePt t="31006" x="7392988" y="3392488"/>
          <p14:tracePt t="31014" x="7402513" y="3382963"/>
          <p14:tracePt t="31400" x="7412038" y="3382963"/>
          <p14:tracePt t="31408" x="7429500" y="3382963"/>
          <p14:tracePt t="31417" x="7466013" y="3382963"/>
          <p14:tracePt t="31424" x="7494588" y="3382963"/>
          <p14:tracePt t="31434" x="7531100" y="3382963"/>
          <p14:tracePt t="31440" x="7548563" y="3382963"/>
          <p14:tracePt t="31451" x="7575550" y="3382963"/>
          <p14:tracePt t="31454" x="7585075" y="3382963"/>
          <p14:tracePt t="31462" x="7594600" y="3382963"/>
          <p14:tracePt t="32112" x="7575550" y="3382963"/>
          <p14:tracePt t="32120" x="7448550" y="3382963"/>
          <p14:tracePt t="32129" x="7319963" y="3382963"/>
          <p14:tracePt t="32135" x="7138988" y="3382963"/>
          <p14:tracePt t="32147" x="6964363" y="3382963"/>
          <p14:tracePt t="32150" x="6819900" y="3382963"/>
          <p14:tracePt t="32160" x="6673850" y="3382963"/>
          <p14:tracePt t="32168" x="6545263" y="3382963"/>
          <p14:tracePt t="32177" x="6435725" y="3382963"/>
          <p14:tracePt t="32185" x="6326188" y="3382963"/>
          <p14:tracePt t="32193" x="6218238" y="3382963"/>
          <p14:tracePt t="32202" x="6126163" y="3382963"/>
          <p14:tracePt t="32210" x="6026150" y="3382963"/>
          <p14:tracePt t="32217" x="5972175" y="3382963"/>
          <p14:tracePt t="32223" x="5916613" y="3382963"/>
          <p14:tracePt t="32231" x="5880100" y="3382963"/>
          <p14:tracePt t="32239" x="5834063" y="3382963"/>
          <p14:tracePt t="32247" x="5780088" y="3382963"/>
          <p14:tracePt t="32255" x="5707063" y="3382963"/>
          <p14:tracePt t="32263" x="5580063" y="3382963"/>
          <p14:tracePt t="32271" x="5434013" y="3382963"/>
          <p14:tracePt t="32279" x="5324475" y="3382963"/>
          <p14:tracePt t="32287" x="5178425" y="3382963"/>
          <p14:tracePt t="32295" x="5032375" y="3382963"/>
          <p14:tracePt t="32303" x="4886325" y="3382963"/>
          <p14:tracePt t="32311" x="4759325" y="3382963"/>
          <p14:tracePt t="32319" x="4630738" y="3382963"/>
          <p14:tracePt t="32327" x="4557713" y="3382963"/>
          <p14:tracePt t="32335" x="4448175" y="3382963"/>
          <p14:tracePt t="32343" x="4376738" y="3382963"/>
          <p14:tracePt t="32352" x="4321175" y="3382963"/>
          <p14:tracePt t="32358" x="4275138" y="3382963"/>
          <p14:tracePt t="32366" x="4221163" y="3382963"/>
          <p14:tracePt t="32374" x="4165600" y="3382963"/>
          <p14:tracePt t="32382" x="4094163" y="3382963"/>
          <p14:tracePt t="32390" x="4021138" y="3382963"/>
          <p14:tracePt t="32399" x="3892550" y="3382963"/>
          <p14:tracePt t="32406" x="3746500" y="3382963"/>
          <p14:tracePt t="32415" x="3600450" y="3382963"/>
          <p14:tracePt t="32423" x="3455988" y="3382963"/>
          <p14:tracePt t="32431" x="3309938" y="3382963"/>
          <p14:tracePt t="32439" x="3200400" y="3382963"/>
          <p14:tracePt t="32447" x="3090863" y="3382963"/>
          <p14:tracePt t="32455" x="2981325" y="3382963"/>
          <p14:tracePt t="32463" x="2925763" y="3382963"/>
          <p14:tracePt t="32471" x="2871788" y="3382963"/>
          <p14:tracePt t="32479" x="2825750" y="3382963"/>
          <p14:tracePt t="32487" x="2817813" y="3382963"/>
          <p14:tracePt t="32678" x="2808288" y="3382963"/>
          <p14:tracePt t="32776" x="2771775" y="3382963"/>
          <p14:tracePt t="32784" x="2735263" y="3382963"/>
          <p14:tracePt t="32791" x="2679700" y="3375025"/>
          <p14:tracePt t="32800" x="2625725" y="3375025"/>
          <p14:tracePt t="32807" x="2589213" y="3375025"/>
          <p14:tracePt t="32818" x="2533650" y="3355975"/>
          <p14:tracePt t="32824" x="2479675" y="3338513"/>
          <p14:tracePt t="32832" x="2416175" y="3338513"/>
          <p14:tracePt t="32839" x="2324100" y="3338513"/>
          <p14:tracePt t="32848" x="2297113" y="3338513"/>
          <p14:tracePt t="32855" x="2243138" y="3338513"/>
          <p14:tracePt t="32863" x="2214563" y="3328988"/>
          <p14:tracePt t="32875" x="2170113" y="3328988"/>
          <p14:tracePt t="32880" x="2160588" y="3328988"/>
          <p14:tracePt t="33000" x="2151063" y="3328988"/>
          <p14:tracePt t="33008" x="2078038" y="3328988"/>
          <p14:tracePt t="33017" x="1987550" y="3328988"/>
          <p14:tracePt t="33024" x="1878013" y="3328988"/>
          <p14:tracePt t="33034" x="1778000" y="3328988"/>
          <p14:tracePt t="33039" x="1704975" y="3328988"/>
          <p14:tracePt t="33047" x="1612900" y="3328988"/>
          <p14:tracePt t="33054" x="1541463" y="3328988"/>
          <p14:tracePt t="33063" x="1468438" y="3328988"/>
          <p14:tracePt t="33072" x="1395413" y="3328988"/>
          <p14:tracePt t="33079" x="1339850" y="3328988"/>
          <p14:tracePt t="33088" x="1293813" y="3328988"/>
          <p14:tracePt t="33095" x="1258888" y="3328988"/>
          <p14:tracePt t="33104" x="1212850" y="3328988"/>
          <p14:tracePt t="33111" x="1185863" y="3328988"/>
          <p14:tracePt t="33121" x="1157288" y="3328988"/>
          <p14:tracePt t="33135" x="1139825" y="3328988"/>
          <p14:tracePt t="33142" x="1093788" y="3328988"/>
          <p14:tracePt t="33151" x="1066800" y="3328988"/>
          <p14:tracePt t="33158" x="1047750" y="3328988"/>
          <p14:tracePt t="33167" x="1039813" y="3319463"/>
          <p14:tracePt t="33174" x="1030288" y="3319463"/>
          <p14:tracePt t="33182" x="993775" y="3302000"/>
          <p14:tracePt t="33256" x="993775" y="3292475"/>
          <p14:tracePt t="33264" x="993775" y="3282950"/>
          <p14:tracePt t="33272" x="993775" y="3273425"/>
          <p14:tracePt t="33280" x="993775" y="3265488"/>
          <p14:tracePt t="33288" x="993775" y="3236913"/>
          <p14:tracePt t="33295" x="993775" y="3219450"/>
          <p14:tracePt t="33303" x="993775" y="3200400"/>
          <p14:tracePt t="33311" x="993775" y="3182938"/>
          <p14:tracePt t="33319" x="993775" y="3163888"/>
          <p14:tracePt t="33327" x="993775" y="3155950"/>
          <p14:tracePt t="33337" x="993775" y="3146425"/>
          <p14:tracePt t="33343" x="1003300" y="3109913"/>
          <p14:tracePt t="33353" x="1011238" y="3100388"/>
          <p14:tracePt t="33358" x="1066800" y="3063875"/>
          <p14:tracePt t="33367" x="1130300" y="3046413"/>
          <p14:tracePt t="33374" x="1239838" y="3017838"/>
          <p14:tracePt t="33383" x="1330325" y="3009900"/>
          <p14:tracePt t="33390" x="1476375" y="3009900"/>
          <p14:tracePt t="33399" x="1558925" y="2990850"/>
          <p14:tracePt t="33406" x="1685925" y="2990850"/>
          <p14:tracePt t="33415" x="1758950" y="2990850"/>
          <p14:tracePt t="33422" x="1814513" y="2990850"/>
          <p14:tracePt t="33430" x="1868488" y="2990850"/>
          <p14:tracePt t="33439" x="1914525" y="2990850"/>
          <p14:tracePt t="33447" x="1931988" y="2990850"/>
          <p14:tracePt t="33464" x="1941513" y="2990850"/>
          <p14:tracePt t="33522" x="1951038" y="2990850"/>
          <p14:tracePt t="33528" x="1951038" y="3000375"/>
          <p14:tracePt t="33544" x="1960563" y="3017838"/>
          <p14:tracePt t="33553" x="1968500" y="3027363"/>
          <p14:tracePt t="33560" x="1987550" y="3046413"/>
          <p14:tracePt t="33570" x="2005013" y="3063875"/>
          <p14:tracePt t="33575" x="2051050" y="3100388"/>
          <p14:tracePt t="33582" x="2114550" y="3119438"/>
          <p14:tracePt t="33590" x="2143125" y="3127375"/>
          <p14:tracePt t="33599" x="2170113" y="3155950"/>
          <p14:tracePt t="33607" x="2206625" y="3163888"/>
          <p14:tracePt t="33615" x="2214563" y="3173413"/>
          <p14:tracePt t="33631" x="2224088" y="3182938"/>
          <p14:tracePt t="33726" x="2224088" y="3192463"/>
          <p14:tracePt t="33734" x="2224088" y="3200400"/>
          <p14:tracePt t="33742" x="2214563" y="3219450"/>
          <p14:tracePt t="33750" x="2187575" y="3255963"/>
          <p14:tracePt t="33758" x="2143125" y="3273425"/>
          <p14:tracePt t="33766" x="2106613" y="3309938"/>
          <p14:tracePt t="33774" x="2070100" y="3319463"/>
          <p14:tracePt t="33784" x="2005013" y="3355975"/>
          <p14:tracePt t="33790" x="1960563" y="3365500"/>
          <p14:tracePt t="33799" x="1905000" y="3375025"/>
          <p14:tracePt t="33806" x="1860550" y="3375025"/>
          <p14:tracePt t="33815" x="1787525" y="3392488"/>
          <p14:tracePt t="33822" x="1731963" y="3411538"/>
          <p14:tracePt t="33831" x="1641475" y="3411538"/>
          <p14:tracePt t="33839" x="1576388" y="3411538"/>
          <p14:tracePt t="33847" x="1522413" y="3411538"/>
          <p14:tracePt t="33854" x="1468438" y="3411538"/>
          <p14:tracePt t="33862" x="1412875" y="3411538"/>
          <p14:tracePt t="33870" x="1385888" y="3411538"/>
          <p14:tracePt t="33878" x="1349375" y="3411538"/>
          <p14:tracePt t="33902" x="1303338" y="3392488"/>
          <p14:tracePt t="33903" x="1276350" y="3382963"/>
          <p14:tracePt t="33910" x="1258888" y="3365500"/>
          <p14:tracePt t="33982" x="1258888" y="3355975"/>
          <p14:tracePt t="34014" x="1258888" y="3338513"/>
          <p14:tracePt t="34031" x="1258888" y="3328988"/>
          <p14:tracePt t="34048" x="1266825" y="3309938"/>
          <p14:tracePt t="34056" x="1349375" y="3282950"/>
          <p14:tracePt t="34064" x="1439863" y="3273425"/>
          <p14:tracePt t="34077" x="1595438" y="3255963"/>
          <p14:tracePt t="34079" x="1741488" y="3236913"/>
          <p14:tracePt t="34088" x="1905000" y="3192463"/>
          <p14:tracePt t="34095" x="2070100" y="3182938"/>
          <p14:tracePt t="34104" x="2270125" y="3163888"/>
          <p14:tracePt t="34110" x="2433638" y="3119438"/>
          <p14:tracePt t="34118" x="2635250" y="3100388"/>
          <p14:tracePt t="34126" x="2844800" y="3054350"/>
          <p14:tracePt t="34134" x="3008313" y="3036888"/>
          <p14:tracePt t="34142" x="3190875" y="3009900"/>
          <p14:tracePt t="34150" x="3346450" y="2982913"/>
          <p14:tracePt t="34158" x="3490913" y="2946400"/>
          <p14:tracePt t="34166" x="3636963" y="2890838"/>
          <p14:tracePt t="34174" x="3719513" y="2873375"/>
          <p14:tracePt t="34183" x="3829050" y="2836863"/>
          <p14:tracePt t="34192" x="3911600" y="2790825"/>
          <p14:tracePt t="34202" x="4011613" y="2781300"/>
          <p14:tracePt t="34208" x="4084638" y="2735263"/>
          <p14:tracePt t="34217" x="4165600" y="2698750"/>
          <p14:tracePt t="34224" x="4267200" y="2654300"/>
          <p14:tracePt t="34232" x="4321175" y="2654300"/>
          <p14:tracePt t="34239" x="4440238" y="2617788"/>
          <p14:tracePt t="34248" x="4530725" y="2589213"/>
          <p14:tracePt t="34256" x="4649788" y="2562225"/>
          <p14:tracePt t="34264" x="4722813" y="2535238"/>
          <p14:tracePt t="34272" x="4803775" y="2517775"/>
          <p14:tracePt t="34279" x="4895850" y="2489200"/>
          <p14:tracePt t="34287" x="4959350" y="2481263"/>
          <p14:tracePt t="34295" x="5014913" y="2471738"/>
          <p14:tracePt t="34303" x="5078413" y="2425700"/>
          <p14:tracePt t="34311" x="5141913" y="2416175"/>
          <p14:tracePt t="34319" x="5187950" y="2408238"/>
          <p14:tracePt t="34327" x="5224463" y="2398713"/>
          <p14:tracePt t="34335" x="5251450" y="2398713"/>
          <p14:tracePt t="34343" x="5287963" y="2379663"/>
          <p14:tracePt t="34351" x="5305425" y="2379663"/>
          <p14:tracePt t="34359" x="5334000" y="2379663"/>
          <p14:tracePt t="34368" x="5351463" y="2371725"/>
          <p14:tracePt t="34472" x="5360988" y="2371725"/>
          <p14:tracePt t="34576" x="5324475" y="2371725"/>
          <p14:tracePt t="34586" x="5241925" y="2371725"/>
          <p14:tracePt t="34592" x="5122863" y="2371725"/>
          <p14:tracePt t="34602" x="5032375" y="2389188"/>
          <p14:tracePt t="34607" x="4905375" y="2398713"/>
          <p14:tracePt t="34617" x="4832350" y="2398713"/>
          <p14:tracePt t="34624" x="4759325" y="2398713"/>
          <p14:tracePt t="34632" x="4703763" y="2398713"/>
          <p14:tracePt t="34639" x="4667250" y="2398713"/>
          <p14:tracePt t="34647" x="4649788" y="2398713"/>
          <p14:tracePt t="34662" x="4640263" y="2389188"/>
          <p14:tracePt t="34670" x="4622800" y="2371725"/>
          <p14:tracePt t="34687" x="4622800" y="2343150"/>
          <p14:tracePt t="34694" x="4622800" y="2325688"/>
          <p14:tracePt t="34702" x="4622800" y="2298700"/>
          <p14:tracePt t="34710" x="4622800" y="2279650"/>
          <p14:tracePt t="34727" x="4622800" y="2262188"/>
          <p14:tracePt t="34735" x="4622800" y="2252663"/>
          <p14:tracePt t="34743" x="4622800" y="2243138"/>
          <p14:tracePt t="34775" x="4622800" y="2225675"/>
          <p14:tracePt t="34783" x="4667250" y="2197100"/>
          <p14:tracePt t="34791" x="4713288" y="2179638"/>
          <p14:tracePt t="34800" x="4776788" y="2143125"/>
          <p14:tracePt t="34807" x="4849813" y="2116138"/>
          <p14:tracePt t="34816" x="4986338" y="2070100"/>
          <p14:tracePt t="34824" x="5132388" y="2043113"/>
          <p14:tracePt t="34830" x="5241925" y="2033588"/>
          <p14:tracePt t="34839" x="5397500" y="1997075"/>
          <p14:tracePt t="34846" x="5543550" y="1987550"/>
          <p14:tracePt t="34856" x="5688013" y="1970088"/>
          <p14:tracePt t="34862" x="5853113" y="1943100"/>
          <p14:tracePt t="34886" x="6089650" y="1914525"/>
          <p14:tracePt t="34887" x="6189663" y="1897063"/>
          <p14:tracePt t="34894" x="6299200" y="1897063"/>
          <p14:tracePt t="34902" x="6372225" y="1897063"/>
          <p14:tracePt t="34910" x="6427788" y="1897063"/>
          <p14:tracePt t="34918" x="6481763" y="1897063"/>
          <p14:tracePt t="34926" x="6527800" y="1897063"/>
          <p14:tracePt t="34935" x="6545263" y="1897063"/>
          <p14:tracePt t="34943" x="6573838" y="1897063"/>
          <p14:tracePt t="34951" x="6591300" y="1906588"/>
          <p14:tracePt t="34959" x="6610350" y="1914525"/>
          <p14:tracePt t="34968" x="6627813" y="1924050"/>
          <p14:tracePt t="34975" x="6637338" y="1933575"/>
          <p14:tracePt t="34991" x="6645275" y="1960563"/>
          <p14:tracePt t="35007" x="6645275" y="1970088"/>
          <p14:tracePt t="35016" x="6645275" y="1987550"/>
          <p14:tracePt t="35031" x="6645275" y="1997075"/>
          <p14:tracePt t="35047" x="6645275" y="2006600"/>
          <p14:tracePt t="35090" x="6645275" y="2024063"/>
          <p14:tracePt t="35105" x="6645275" y="2033588"/>
          <p14:tracePt t="35112" x="6645275" y="2043113"/>
          <p14:tracePt t="35120" x="6645275" y="2052638"/>
          <p14:tracePt t="35128" x="6645275" y="2079625"/>
          <p14:tracePt t="35144" x="6645275" y="2097088"/>
          <p14:tracePt t="35152" x="6610350" y="2125663"/>
          <p14:tracePt t="35160" x="6564313" y="2152650"/>
          <p14:tracePt t="35167" x="6491288" y="2160588"/>
          <p14:tracePt t="35175" x="6427788" y="2197100"/>
          <p14:tracePt t="35184" x="6326188" y="2225675"/>
          <p14:tracePt t="35190" x="6199188" y="2270125"/>
          <p14:tracePt t="35199" x="6116638" y="2298700"/>
          <p14:tracePt t="35206" x="6026150" y="2325688"/>
          <p14:tracePt t="35216" x="5943600" y="2352675"/>
          <p14:tracePt t="35222" x="5880100" y="2362200"/>
          <p14:tracePt t="35230" x="5807075" y="2389188"/>
          <p14:tracePt t="35238" x="5780088" y="2389188"/>
          <p14:tracePt t="35246" x="5761038" y="2389188"/>
          <p14:tracePt t="35254" x="5753100" y="2398713"/>
          <p14:tracePt t="36070" x="5770563" y="2398713"/>
          <p14:tracePt t="36080" x="5816600" y="2371725"/>
          <p14:tracePt t="36086" x="5853113" y="2343150"/>
          <p14:tracePt t="36094" x="5880100" y="2335213"/>
          <p14:tracePt t="36102" x="5907088" y="2325688"/>
          <p14:tracePt t="36110" x="5926138" y="2316163"/>
          <p14:tracePt t="36119" x="5962650" y="2298700"/>
          <p14:tracePt t="36127" x="5980113" y="2289175"/>
          <p14:tracePt t="36135" x="5989638" y="2279650"/>
          <p14:tracePt t="36345" x="5972175" y="2279650"/>
          <p14:tracePt t="36351" x="5889625" y="2279650"/>
          <p14:tracePt t="36362" x="5753100" y="2298700"/>
          <p14:tracePt t="36366" x="5624513" y="2316163"/>
          <p14:tracePt t="36375" x="5478463" y="2343150"/>
          <p14:tracePt t="36383" x="5341938" y="2398713"/>
          <p14:tracePt t="36392" x="5214938" y="2444750"/>
          <p14:tracePt t="36399" x="5114925" y="2471738"/>
          <p14:tracePt t="36407" x="5005388" y="2517775"/>
          <p14:tracePt t="36415" x="4922838" y="2554288"/>
          <p14:tracePt t="36422" x="4803775" y="2617788"/>
          <p14:tracePt t="36430" x="4703763" y="2654300"/>
          <p14:tracePt t="36438" x="4613275" y="2681288"/>
          <p14:tracePt t="36446" x="4494213" y="2744788"/>
          <p14:tracePt t="36454" x="4394200" y="2771775"/>
          <p14:tracePt t="36462" x="4284663" y="2827338"/>
          <p14:tracePt t="36470" x="4165600" y="2854325"/>
          <p14:tracePt t="36479" x="4048125" y="2917825"/>
          <p14:tracePt t="36487" x="3919538" y="2963863"/>
          <p14:tracePt t="36495" x="3783013" y="3017838"/>
          <p14:tracePt t="36504" x="3709988" y="3046413"/>
          <p14:tracePt t="36511" x="3609975" y="3054350"/>
          <p14:tracePt t="36520" x="3519488" y="3100388"/>
          <p14:tracePt t="36527" x="3436938" y="3127375"/>
          <p14:tracePt t="36537" x="3373438" y="3163888"/>
          <p14:tracePt t="36543" x="3317875" y="3173413"/>
          <p14:tracePt t="36553" x="3263900" y="3209925"/>
          <p14:tracePt t="36559" x="3244850" y="3228975"/>
          <p14:tracePt t="36568" x="3200400" y="3255963"/>
          <p14:tracePt t="36575" x="3181350" y="3282950"/>
          <p14:tracePt t="36583" x="3163888" y="3338513"/>
          <p14:tracePt t="36591" x="3108325" y="3392488"/>
          <p14:tracePt t="36599" x="3054350" y="3455988"/>
          <p14:tracePt t="36607" x="3008313" y="3519488"/>
          <p14:tracePt t="36616" x="2962275" y="3602038"/>
          <p14:tracePt t="36623" x="2908300" y="3684588"/>
          <p14:tracePt t="36631" x="2835275" y="3784600"/>
          <p14:tracePt t="36639" x="2781300" y="3867150"/>
          <p14:tracePt t="36647" x="2725738" y="4003675"/>
          <p14:tracePt t="36655" x="2716213" y="4021138"/>
          <p14:tracePt t="36663" x="2662238" y="4113213"/>
          <p14:tracePt t="36671" x="2625725" y="4186238"/>
          <p14:tracePt t="36680" x="2589213" y="4240213"/>
          <p14:tracePt t="36686" x="2579688" y="4295775"/>
          <p14:tracePt t="36694" x="2543175" y="4332288"/>
          <p14:tracePt t="36710" x="2533650" y="4349750"/>
          <p14:tracePt t="36920" x="2516188" y="4322763"/>
          <p14:tracePt t="36928" x="2462213" y="4313238"/>
          <p14:tracePt t="36936" x="2370138" y="4295775"/>
          <p14:tracePt t="36944" x="2297113" y="4295775"/>
          <p14:tracePt t="36952" x="2179638" y="4286250"/>
          <p14:tracePt t="36960" x="2106613" y="4259263"/>
          <p14:tracePt t="36967" x="2024063" y="4240213"/>
          <p14:tracePt t="36976" x="1968500" y="4232275"/>
          <p14:tracePt t="36984" x="1914525" y="4232275"/>
          <p14:tracePt t="36992" x="1851025" y="4222750"/>
          <p14:tracePt t="37001" x="1831975" y="4222750"/>
          <p14:tracePt t="37007" x="1814513" y="4203700"/>
          <p14:tracePt t="37120" x="1804988" y="4203700"/>
          <p14:tracePt t="37141" x="1758950" y="4203700"/>
          <p14:tracePt t="37144" x="1714500" y="4203700"/>
          <p14:tracePt t="37151" x="1704975" y="4213225"/>
          <p14:tracePt t="37158" x="1677988" y="4213225"/>
          <p14:tracePt t="37166" x="1668463" y="4213225"/>
          <p14:tracePt t="37174" x="1649413" y="4213225"/>
          <p14:tracePt t="37182" x="1631950" y="4222750"/>
          <p14:tracePt t="37190" x="1585913" y="4222750"/>
          <p14:tracePt t="37199" x="1531938" y="4222750"/>
          <p14:tracePt t="37206" x="1476375" y="4222750"/>
          <p14:tracePt t="37216" x="1422400" y="4222750"/>
          <p14:tracePt t="37222" x="1349375" y="4222750"/>
          <p14:tracePt t="37232" x="1285875" y="4222750"/>
          <p14:tracePt t="37238" x="1230313" y="4222750"/>
          <p14:tracePt t="37246" x="1176338" y="4222750"/>
          <p14:tracePt t="37254" x="1120775" y="4232275"/>
          <p14:tracePt t="37264" x="1112838" y="4240213"/>
          <p14:tracePt t="37271" x="1084263" y="4240213"/>
          <p14:tracePt t="37281" x="1076325" y="4240213"/>
          <p14:tracePt t="37433" x="1066800" y="4240213"/>
          <p14:tracePt t="37438" x="1039813" y="4240213"/>
          <p14:tracePt t="37447" x="1020763" y="4249738"/>
          <p14:tracePt t="37574" x="993775" y="4249738"/>
          <p14:tracePt t="37582" x="984250" y="4249738"/>
          <p14:tracePt t="37590" x="957263" y="4249738"/>
          <p14:tracePt t="37598" x="947738" y="4249738"/>
          <p14:tracePt t="37718" x="939800" y="4249738"/>
          <p14:tracePt t="37727" x="903288" y="4249738"/>
          <p14:tracePt t="37736" x="847725" y="4249738"/>
          <p14:tracePt t="37744" x="793750" y="4249738"/>
          <p14:tracePt t="37752" x="747713" y="4249738"/>
          <p14:tracePt t="37758" x="728663" y="4249738"/>
          <p14:tracePt t="37766" x="711200" y="4249738"/>
          <p14:tracePt t="37774" x="701675" y="4259263"/>
          <p14:tracePt t="37974" x="701675" y="4232275"/>
          <p14:tracePt t="37982" x="720725" y="4213225"/>
          <p14:tracePt t="37990" x="720725" y="4203700"/>
          <p14:tracePt t="37998" x="738188" y="4186238"/>
          <p14:tracePt t="38006" x="747713" y="4176713"/>
          <p14:tracePt t="38015" x="765175" y="4167188"/>
          <p14:tracePt t="38094" x="774700" y="4159250"/>
          <p14:tracePt t="38174" x="784225" y="4159250"/>
          <p14:tracePt t="38182" x="793750" y="4159250"/>
          <p14:tracePt t="38190" x="820738" y="4159250"/>
          <p14:tracePt t="38198" x="838200" y="4159250"/>
          <p14:tracePt t="38206" x="866775" y="4159250"/>
          <p14:tracePt t="38216" x="884238" y="4159250"/>
          <p14:tracePt t="38234" x="893763" y="4159250"/>
          <p14:tracePt t="38239" x="903288" y="4159250"/>
          <p14:tracePt t="38360" x="911225" y="4167188"/>
          <p14:tracePt t="38376" x="920750" y="4176713"/>
          <p14:tracePt t="38385" x="930275" y="4195763"/>
          <p14:tracePt t="38393" x="939800" y="4203700"/>
          <p14:tracePt t="38400" x="947738" y="4203700"/>
          <p14:tracePt t="38600" x="957263" y="4213225"/>
          <p14:tracePt t="38672" x="957263" y="4222750"/>
          <p14:tracePt t="38682" x="957263" y="4240213"/>
          <p14:tracePt t="38686" x="957263" y="4268788"/>
          <p14:tracePt t="38696" x="993775" y="4286250"/>
          <p14:tracePt t="38702" x="993775" y="4295775"/>
          <p14:tracePt t="38710" x="1020763" y="4313238"/>
          <p14:tracePt t="38719" x="1057275" y="4340225"/>
          <p14:tracePt t="38726" x="1084263" y="4359275"/>
          <p14:tracePt t="38735" x="1120775" y="4376738"/>
          <p14:tracePt t="38742" x="1157288" y="4395788"/>
          <p14:tracePt t="38751" x="1193800" y="4395788"/>
          <p14:tracePt t="38758" x="1212850" y="4405313"/>
          <p14:tracePt t="38766" x="1266825" y="4432300"/>
          <p14:tracePt t="38774" x="1312863" y="4441825"/>
          <p14:tracePt t="38785" x="1339850" y="4441825"/>
          <p14:tracePt t="38790" x="1403350" y="4441825"/>
          <p14:tracePt t="38798" x="1476375" y="4441825"/>
          <p14:tracePt t="38806" x="1558925" y="4441825"/>
          <p14:tracePt t="38816" x="1631950" y="4441825"/>
          <p14:tracePt t="38823" x="1722438" y="4441825"/>
          <p14:tracePt t="38831" x="1814513" y="4441825"/>
          <p14:tracePt t="38839" x="1924050" y="4441825"/>
          <p14:tracePt t="38847" x="2014538" y="4441825"/>
          <p14:tracePt t="38854" x="2097088" y="4422775"/>
          <p14:tracePt t="38862" x="2206625" y="4413250"/>
          <p14:tracePt t="38884" x="2397125" y="4359275"/>
          <p14:tracePt t="38886" x="2452688" y="4340225"/>
          <p14:tracePt t="38894" x="2533650" y="4303713"/>
          <p14:tracePt t="38902" x="2552700" y="4303713"/>
          <p14:tracePt t="38911" x="2570163" y="4295775"/>
          <p14:tracePt t="39006" x="2579688" y="4295775"/>
          <p14:tracePt t="39110" x="2606675" y="4295775"/>
          <p14:tracePt t="39118" x="2643188" y="4295775"/>
          <p14:tracePt t="39126" x="2698750" y="4295775"/>
          <p14:tracePt t="39135" x="2762250" y="4295775"/>
          <p14:tracePt t="39143" x="2789238" y="4295775"/>
          <p14:tracePt t="39201" x="2798763" y="4286250"/>
          <p14:tracePt t="39222" x="2808288" y="4286250"/>
          <p14:tracePt t="39231" x="2835275" y="4276725"/>
          <p14:tracePt t="39238" x="2871788" y="4259263"/>
          <p14:tracePt t="39246" x="2944813" y="4259263"/>
          <p14:tracePt t="39254" x="3027363" y="4240213"/>
          <p14:tracePt t="39263" x="3081338" y="4232275"/>
          <p14:tracePt t="39270" x="3181350" y="4213225"/>
          <p14:tracePt t="39278" x="3208338" y="4213225"/>
          <p14:tracePt t="39286" x="3236913" y="4213225"/>
          <p14:tracePt t="39294" x="3244850" y="4213225"/>
          <p14:tracePt t="39334" x="3254375" y="4213225"/>
          <p14:tracePt t="39656" x="3263900" y="4203700"/>
          <p14:tracePt t="39727" x="3273425" y="4203700"/>
          <p14:tracePt t="39768" x="3281363" y="4203700"/>
          <p14:tracePt t="39790" x="3290888" y="4203700"/>
          <p14:tracePt t="39806" x="3300413" y="4203700"/>
          <p14:tracePt t="39822" x="3317875" y="4203700"/>
          <p14:tracePt t="39830" x="3327400" y="4203700"/>
          <p14:tracePt t="40241" x="3336925" y="4203700"/>
          <p14:tracePt t="40264" x="3336925" y="4195763"/>
          <p14:tracePt t="40272" x="3317875" y="4186238"/>
          <p14:tracePt t="40280" x="3263900" y="4186238"/>
          <p14:tracePt t="40287" x="3200400" y="4167188"/>
          <p14:tracePt t="40295" x="3127375" y="4167188"/>
          <p14:tracePt t="40303" x="3081338" y="4149725"/>
          <p14:tracePt t="40311" x="3008313" y="4140200"/>
          <p14:tracePt t="40319" x="2962275" y="4140200"/>
          <p14:tracePt t="40327" x="2935288" y="4140200"/>
          <p14:tracePt t="40335" x="2889250" y="4113213"/>
          <p14:tracePt t="40352" x="2871788" y="4094163"/>
          <p14:tracePt t="40440" x="2871788" y="4086225"/>
          <p14:tracePt t="40464" x="2862263" y="4076700"/>
          <p14:tracePt t="40496" x="2852738" y="4057650"/>
          <p14:tracePt t="40512" x="2852738" y="4049713"/>
          <p14:tracePt t="40520" x="2852738" y="4040188"/>
          <p14:tracePt t="40528" x="2852738" y="4021138"/>
          <p14:tracePt t="40536" x="2852738" y="4003675"/>
          <p14:tracePt t="40544" x="2852738" y="3984625"/>
          <p14:tracePt t="40554" x="2871788" y="3957638"/>
          <p14:tracePt t="40559" x="2881313" y="3948113"/>
          <p14:tracePt t="40570" x="2898775" y="3911600"/>
          <p14:tracePt t="40575" x="2935288" y="3875088"/>
          <p14:tracePt t="40583" x="2981325" y="3830638"/>
          <p14:tracePt t="40590" x="3035300" y="3775075"/>
          <p14:tracePt t="40600" x="3081338" y="3730625"/>
          <p14:tracePt t="40608" x="3144838" y="3694113"/>
          <p14:tracePt t="40617" x="3227388" y="3638550"/>
          <p14:tracePt t="40624" x="3309938" y="3584575"/>
          <p14:tracePt t="40633" x="3382963" y="3511550"/>
          <p14:tracePt t="40639" x="3473450" y="3455988"/>
          <p14:tracePt t="40649" x="3536950" y="3429000"/>
          <p14:tracePt t="40655" x="3600450" y="3411538"/>
          <p14:tracePt t="40664" x="3646488" y="3382963"/>
          <p14:tracePt t="40672" x="3702050" y="3375025"/>
          <p14:tracePt t="40679" x="3775075" y="3319463"/>
          <p14:tracePt t="40688" x="3802063" y="3309938"/>
          <p14:tracePt t="40696" x="3829050" y="3292475"/>
          <p14:tracePt t="40704" x="3865563" y="3273425"/>
          <p14:tracePt t="40711" x="3883025" y="3255963"/>
          <p14:tracePt t="40719" x="3938588" y="3228975"/>
          <p14:tracePt t="40727" x="3984625" y="3200400"/>
          <p14:tracePt t="40735" x="4048125" y="3163888"/>
          <p14:tracePt t="40743" x="4094163" y="3155950"/>
          <p14:tracePt t="40751" x="4148138" y="3155950"/>
          <p14:tracePt t="40759" x="4230688" y="3109913"/>
          <p14:tracePt t="40770" x="4238625" y="3109913"/>
          <p14:tracePt t="40775" x="4284663" y="3100388"/>
          <p14:tracePt t="40783" x="4348163" y="3082925"/>
          <p14:tracePt t="40792" x="4403725" y="3082925"/>
          <p14:tracePt t="40803" x="4457700" y="3082925"/>
          <p14:tracePt t="40807" x="4503738" y="3054350"/>
          <p14:tracePt t="40816" x="4567238" y="3046413"/>
          <p14:tracePt t="40823" x="4576763" y="3046413"/>
          <p14:tracePt t="40832" x="4586288" y="3046413"/>
          <p14:tracePt t="40976" x="4540250" y="3054350"/>
          <p14:tracePt t="40984" x="4440238" y="3100388"/>
          <p14:tracePt t="40990" x="4311650" y="3127375"/>
          <p14:tracePt t="40998" x="4121150" y="3192463"/>
          <p14:tracePt t="41006" x="3938588" y="3236913"/>
          <p14:tracePt t="41015" x="3775075" y="3302000"/>
          <p14:tracePt t="41022" x="3563938" y="3328988"/>
          <p14:tracePt t="41031" x="3373438" y="3392488"/>
          <p14:tracePt t="41038" x="3144838" y="3465513"/>
          <p14:tracePt t="41046" x="2962275" y="3511550"/>
          <p14:tracePt t="41054" x="2825750" y="3556000"/>
          <p14:tracePt t="41062" x="2679700" y="3602038"/>
          <p14:tracePt t="41070" x="2562225" y="3657600"/>
          <p14:tracePt t="41078" x="2498725" y="3684588"/>
          <p14:tracePt t="41086" x="2433638" y="3721100"/>
          <p14:tracePt t="41095" x="2406650" y="3738563"/>
          <p14:tracePt t="41102" x="2343150" y="3794125"/>
          <p14:tracePt t="41110" x="2316163" y="3811588"/>
          <p14:tracePt t="41119" x="2287588" y="3821113"/>
          <p14:tracePt t="41126" x="2260600" y="3840163"/>
          <p14:tracePt t="41134" x="2233613" y="3857625"/>
          <p14:tracePt t="41142" x="2187575" y="3894138"/>
          <p14:tracePt t="41151" x="2170113" y="3903663"/>
          <p14:tracePt t="41158" x="2151063" y="3911600"/>
          <p14:tracePt t="41166" x="2106613" y="3957638"/>
          <p14:tracePt t="41174" x="2087563" y="3967163"/>
          <p14:tracePt t="41182" x="2060575" y="3984625"/>
          <p14:tracePt t="41190" x="2033588" y="4013200"/>
          <p14:tracePt t="41199" x="2005013" y="4021138"/>
          <p14:tracePt t="41208" x="1978025" y="4049713"/>
          <p14:tracePt t="41221" x="1960563" y="4067175"/>
          <p14:tracePt t="41222" x="1924050" y="4086225"/>
          <p14:tracePt t="41231" x="1905000" y="4113213"/>
          <p14:tracePt t="41239" x="1887538" y="4130675"/>
          <p14:tracePt t="41246" x="1878013" y="4140200"/>
          <p14:tracePt t="41254" x="1860550" y="4176713"/>
          <p14:tracePt t="41262" x="1851025" y="4186238"/>
          <p14:tracePt t="41280" x="1841500" y="4195763"/>
          <p14:tracePt t="41289" x="1831975" y="4222750"/>
          <p14:tracePt t="41296" x="1831975" y="4232275"/>
          <p14:tracePt t="41305" x="1824038" y="4249738"/>
          <p14:tracePt t="41312" x="1814513" y="4259263"/>
          <p14:tracePt t="41328" x="1814513" y="4268788"/>
          <p14:tracePt t="41434" x="1814513" y="4276725"/>
          <p14:tracePt t="41448" x="1868488" y="4259263"/>
          <p14:tracePt t="41458" x="1895475" y="4249738"/>
          <p14:tracePt t="41464" x="1924050" y="4240213"/>
          <p14:tracePt t="41474" x="1968500" y="4203700"/>
          <p14:tracePt t="41478" x="2005013" y="4195763"/>
          <p14:tracePt t="41488" x="2051050" y="4149725"/>
          <p14:tracePt t="41494" x="2143125" y="4122738"/>
          <p14:tracePt t="41502" x="2297113" y="4076700"/>
          <p14:tracePt t="41510" x="2416175" y="4003675"/>
          <p14:tracePt t="41518" x="2635250" y="3921125"/>
          <p14:tracePt t="41526" x="2971800" y="3811588"/>
          <p14:tracePt t="41534" x="3446463" y="3721100"/>
          <p14:tracePt t="41542" x="3856038" y="3584575"/>
          <p14:tracePt t="41550" x="4194175" y="3475038"/>
          <p14:tracePt t="41558" x="4494213" y="3402013"/>
          <p14:tracePt t="41566" x="4759325" y="3302000"/>
          <p14:tracePt t="41574" x="4968875" y="3200400"/>
          <p14:tracePt t="41582" x="5159375" y="3136900"/>
          <p14:tracePt t="41590" x="5314950" y="3090863"/>
          <p14:tracePt t="41599" x="5414963" y="3017838"/>
          <p14:tracePt t="41606" x="5478463" y="2982913"/>
          <p14:tracePt t="41615" x="5543550" y="2927350"/>
          <p14:tracePt t="41622" x="5551488" y="2917825"/>
          <p14:tracePt t="41631" x="5570538" y="2909888"/>
          <p14:tracePt t="41880" x="5570538" y="2917825"/>
          <p14:tracePt t="41888" x="5561013" y="2927350"/>
          <p14:tracePt t="41896" x="5543550" y="2946400"/>
          <p14:tracePt t="41905" x="5524500" y="2963863"/>
          <p14:tracePt t="41920" x="5507038" y="2982913"/>
          <p14:tracePt t="41927" x="5487988" y="3000375"/>
          <p14:tracePt t="41935" x="5451475" y="3017838"/>
          <p14:tracePt t="41943" x="5424488" y="3036888"/>
          <p14:tracePt t="41951" x="5360988" y="3063875"/>
          <p14:tracePt t="41959" x="5334000" y="3090863"/>
          <p14:tracePt t="41969" x="5278438" y="3109913"/>
          <p14:tracePt t="41974" x="5232400" y="3136900"/>
          <p14:tracePt t="41982" x="5195888" y="3155950"/>
          <p14:tracePt t="41990" x="5132388" y="3163888"/>
          <p14:tracePt t="41999" x="5078413" y="3200400"/>
          <p14:tracePt t="42006" x="5032375" y="3236913"/>
          <p14:tracePt t="42015" x="5014913" y="3255963"/>
          <p14:tracePt t="42022" x="4986338" y="3273425"/>
          <p14:tracePt t="42031" x="4959350" y="3309938"/>
          <p14:tracePt t="42038" x="4932363" y="3365500"/>
          <p14:tracePt t="42046" x="4913313" y="3402013"/>
          <p14:tracePt t="42062" x="4913313" y="3429000"/>
          <p14:tracePt t="42070" x="4913313" y="3446463"/>
          <p14:tracePt t="42078" x="4886325" y="3482975"/>
          <p14:tracePt t="42087" x="4886325" y="3502025"/>
          <p14:tracePt t="42095" x="4876800" y="3529013"/>
          <p14:tracePt t="42102" x="4868863" y="3556000"/>
          <p14:tracePt t="42110" x="4859338" y="3584575"/>
          <p14:tracePt t="42118" x="4832350" y="3621088"/>
          <p14:tracePt t="42126" x="4832350" y="3638550"/>
          <p14:tracePt t="42134" x="4803775" y="3657600"/>
          <p14:tracePt t="42142" x="4786313" y="3684588"/>
          <p14:tracePt t="42150" x="4776788" y="3694113"/>
          <p14:tracePt t="42158" x="4767263" y="3721100"/>
          <p14:tracePt t="42166" x="4740275" y="3757613"/>
          <p14:tracePt t="42174" x="4730750" y="3757613"/>
          <p14:tracePt t="42182" x="4722813" y="3775075"/>
          <p14:tracePt t="42190" x="4713288" y="3794125"/>
          <p14:tracePt t="42199" x="4695825" y="3830638"/>
          <p14:tracePt t="42206" x="4676775" y="3848100"/>
          <p14:tracePt t="42215" x="4676775" y="3857625"/>
          <p14:tracePt t="42222" x="4667250" y="3875088"/>
          <p14:tracePt t="42238" x="4649788" y="3894138"/>
          <p14:tracePt t="42247" x="4649788" y="3903663"/>
          <p14:tracePt t="42255" x="4649788" y="3911600"/>
          <p14:tracePt t="42263" x="4640263" y="3921125"/>
          <p14:tracePt t="42496" x="4640263" y="3911600"/>
          <p14:tracePt t="42504" x="4713288" y="3840163"/>
          <p14:tracePt t="42512" x="4786313" y="3767138"/>
          <p14:tracePt t="42520" x="4895850" y="3694113"/>
          <p14:tracePt t="42528" x="5014913" y="3621088"/>
          <p14:tracePt t="42536" x="5151438" y="3548063"/>
          <p14:tracePt t="42545" x="5287963" y="3475038"/>
          <p14:tracePt t="42553" x="5441950" y="3382963"/>
          <p14:tracePt t="42559" x="5643563" y="3265488"/>
          <p14:tracePt t="42569" x="5797550" y="3173413"/>
          <p14:tracePt t="42576" x="5972175" y="3073400"/>
          <p14:tracePt t="42583" x="6116638" y="2982913"/>
          <p14:tracePt t="42592" x="6254750" y="2909888"/>
          <p14:tracePt t="42599" x="6408738" y="2836863"/>
          <p14:tracePt t="42606" x="6472238" y="2781300"/>
          <p14:tracePt t="42614" x="6537325" y="2771775"/>
          <p14:tracePt t="42622" x="6600825" y="2727325"/>
          <p14:tracePt t="42632" x="6637338" y="2717800"/>
          <p14:tracePt t="42638" x="6645275" y="2708275"/>
          <p14:tracePt t="42654" x="6664325" y="2708275"/>
          <p14:tracePt t="42678" x="6673850" y="2708275"/>
          <p14:tracePt t="42686" x="6681788" y="2735263"/>
          <p14:tracePt t="42694" x="6700838" y="2771775"/>
          <p14:tracePt t="42702" x="6718300" y="2800350"/>
          <p14:tracePt t="42710" x="6737350" y="2827338"/>
          <p14:tracePt t="42718" x="6764338" y="2844800"/>
          <p14:tracePt t="42727" x="6773863" y="2873375"/>
          <p14:tracePt t="42735" x="6783388" y="2890838"/>
          <p14:tracePt t="42743" x="6791325" y="2909888"/>
          <p14:tracePt t="42751" x="6791325" y="2936875"/>
          <p14:tracePt t="42759" x="6800850" y="2963863"/>
          <p14:tracePt t="42766" x="6800850" y="2982913"/>
          <p14:tracePt t="42774" x="6800850" y="3027363"/>
          <p14:tracePt t="42782" x="6800850" y="3054350"/>
          <p14:tracePt t="42791" x="6800850" y="3082925"/>
          <p14:tracePt t="42800" x="6800850" y="3119438"/>
          <p14:tracePt t="42807" x="6800850" y="3163888"/>
          <p14:tracePt t="42817" x="6800850" y="3192463"/>
          <p14:tracePt t="42824" x="6800850" y="3236913"/>
          <p14:tracePt t="42833" x="6800850" y="3273425"/>
          <p14:tracePt t="42839" x="6800850" y="3302000"/>
          <p14:tracePt t="42849" x="6800850" y="3338513"/>
          <p14:tracePt t="42855" x="6800850" y="3365500"/>
          <p14:tracePt t="42864" x="6800850" y="3382963"/>
          <p14:tracePt t="42885" x="6800850" y="3411538"/>
          <p14:tracePt t="42888" x="6800850" y="3429000"/>
          <p14:tracePt t="42896" x="6800850" y="3446463"/>
          <p14:tracePt t="42904" x="6800850" y="3475038"/>
          <p14:tracePt t="42911" x="6800850" y="3519488"/>
          <p14:tracePt t="42920" x="6800850" y="3556000"/>
          <p14:tracePt t="42927" x="6800850" y="3602038"/>
          <p14:tracePt t="42935" x="6800850" y="3629025"/>
          <p14:tracePt t="42944" x="6800850" y="3684588"/>
          <p14:tracePt t="42950" x="6800850" y="3757613"/>
          <p14:tracePt t="42959" x="6800850" y="3830638"/>
          <p14:tracePt t="42966" x="6800850" y="3867150"/>
          <p14:tracePt t="42975" x="6800850" y="3930650"/>
          <p14:tracePt t="42983" x="6800850" y="3957638"/>
          <p14:tracePt t="42993" x="6800850" y="4003675"/>
          <p14:tracePt t="43000" x="6800850" y="4057650"/>
          <p14:tracePt t="43007" x="6800850" y="4094163"/>
          <p14:tracePt t="43016" x="6800850" y="4122738"/>
          <p14:tracePt t="43023" x="6800850" y="4159250"/>
          <p14:tracePt t="43034" x="6800850" y="4167188"/>
          <p14:tracePt t="43272" x="6800850" y="4159250"/>
          <p14:tracePt t="43304" x="6800850" y="4149725"/>
          <p14:tracePt t="43488" x="6810375" y="4140200"/>
          <p14:tracePt t="43528" x="6819900" y="4140200"/>
          <p14:tracePt t="43624" x="6827838" y="4140200"/>
          <p14:tracePt t="43640" x="6827838" y="4149725"/>
          <p14:tracePt t="43656" x="6827838" y="4159250"/>
          <p14:tracePt t="43664" x="6837363" y="4167188"/>
          <p14:tracePt t="43912" x="6837363" y="4186238"/>
          <p14:tracePt t="43918" x="6856413" y="4203700"/>
          <p14:tracePt t="44496" x="6791325" y="4232275"/>
          <p14:tracePt t="44504" x="6681788" y="4259263"/>
          <p14:tracePt t="44514" x="6573838" y="4276725"/>
          <p14:tracePt t="44518" x="6445250" y="4276725"/>
          <p14:tracePt t="44526" x="6318250" y="4276725"/>
          <p14:tracePt t="44535" x="6162675" y="4303713"/>
          <p14:tracePt t="44542" x="6016625" y="4332288"/>
          <p14:tracePt t="44550" x="5870575" y="4332288"/>
          <p14:tracePt t="44558" x="5724525" y="4332288"/>
          <p14:tracePt t="44567" x="5561013" y="4332288"/>
          <p14:tracePt t="44574" x="5434013" y="4332288"/>
          <p14:tracePt t="44583" x="5305425" y="4332288"/>
          <p14:tracePt t="44591" x="5232400" y="4332288"/>
          <p14:tracePt t="44598" x="5159375" y="4332288"/>
          <p14:tracePt t="44606" x="5132388" y="4332288"/>
          <p14:tracePt t="44615" x="5114925" y="4332288"/>
          <p14:tracePt t="44622" x="5068888" y="4332288"/>
          <p14:tracePt t="44639" x="5059363" y="4332288"/>
          <p14:tracePt t="44649" x="5041900" y="4332288"/>
          <p14:tracePt t="44654" x="5022850" y="4332288"/>
          <p14:tracePt t="44662" x="4995863" y="4332288"/>
          <p14:tracePt t="44670" x="4978400" y="4340225"/>
          <p14:tracePt t="44678" x="4941888" y="4349750"/>
          <p14:tracePt t="44688" x="4913313" y="4359275"/>
          <p14:tracePt t="44699" x="4876800" y="4359275"/>
          <p14:tracePt t="44704" x="4803775" y="4376738"/>
          <p14:tracePt t="44713" x="4740275" y="4386263"/>
          <p14:tracePt t="44720" x="4686300" y="4395788"/>
          <p14:tracePt t="44729" x="4603750" y="4413250"/>
          <p14:tracePt t="44736" x="4513263" y="4413250"/>
          <p14:tracePt t="44743" x="4457700" y="4413250"/>
          <p14:tracePt t="44752" x="4384675" y="4413250"/>
          <p14:tracePt t="44759" x="4330700" y="4413250"/>
          <p14:tracePt t="44768" x="4275138" y="4413250"/>
          <p14:tracePt t="44776" x="4221163" y="4413250"/>
          <p14:tracePt t="44784" x="4175125" y="4413250"/>
          <p14:tracePt t="44791" x="4121150" y="4413250"/>
          <p14:tracePt t="44799" x="4084638" y="4413250"/>
          <p14:tracePt t="44807" x="4065588" y="4413250"/>
          <p14:tracePt t="44817" x="4021138" y="4413250"/>
          <p14:tracePt t="44824" x="3992563" y="4413250"/>
          <p14:tracePt t="44833" x="3965575" y="4413250"/>
          <p14:tracePt t="44839" x="3919538" y="4413250"/>
          <p14:tracePt t="44851" x="3865563" y="4413250"/>
          <p14:tracePt t="44855" x="3810000" y="4413250"/>
          <p14:tracePt t="44864" x="3775075" y="4413250"/>
          <p14:tracePt t="44871" x="3702050" y="4413250"/>
          <p14:tracePt t="44883" x="3665538" y="4413250"/>
          <p14:tracePt t="44901" x="3592513" y="4395788"/>
          <p14:tracePt t="44904" x="3582988" y="4386263"/>
          <p14:tracePt t="44912" x="3563938" y="4386263"/>
          <p14:tracePt t="44918" x="3556000" y="4386263"/>
          <p14:tracePt t="44942" x="3546475" y="4386263"/>
          <p14:tracePt t="44974" x="3563938" y="4359275"/>
          <p14:tracePt t="44982" x="3609975" y="4322763"/>
          <p14:tracePt t="44990" x="3692525" y="4276725"/>
          <p14:tracePt t="44998" x="3792538" y="4249738"/>
          <p14:tracePt t="45006" x="3883025" y="4213225"/>
          <p14:tracePt t="45014" x="4002088" y="4176713"/>
          <p14:tracePt t="45022" x="4084638" y="4140200"/>
          <p14:tracePt t="45031" x="4148138" y="4113213"/>
          <p14:tracePt t="45039" x="4175125" y="4094163"/>
          <p14:tracePt t="45160" x="4165600" y="4103688"/>
          <p14:tracePt t="45167" x="4111625" y="4113213"/>
          <p14:tracePt t="45176" x="4029075" y="4159250"/>
          <p14:tracePt t="45185" x="3948113" y="4186238"/>
          <p14:tracePt t="45192" x="3846513" y="4222750"/>
          <p14:tracePt t="45200" x="3756025" y="4240213"/>
          <p14:tracePt t="45208" x="3665538" y="4268788"/>
          <p14:tracePt t="45216" x="3546475" y="4295775"/>
          <p14:tracePt t="45224" x="3473450" y="4295775"/>
          <p14:tracePt t="45233" x="3409950" y="4303713"/>
          <p14:tracePt t="45240" x="3373438" y="4303713"/>
          <p14:tracePt t="45250" x="3354388" y="4303713"/>
          <p14:tracePt t="45256" x="3327400" y="4303713"/>
          <p14:tracePt t="45320" x="3317875" y="4303713"/>
          <p14:tracePt t="45330" x="3309938" y="4303713"/>
          <p14:tracePt t="45336" x="3290888" y="4295775"/>
          <p14:tracePt t="45344" x="3273425" y="4295775"/>
          <p14:tracePt t="45353" x="3244850" y="4286250"/>
          <p14:tracePt t="45359" x="3217863" y="4276725"/>
          <p14:tracePt t="45367" x="3200400" y="4276725"/>
          <p14:tracePt t="45375" x="3171825" y="4268788"/>
          <p14:tracePt t="45586" x="3254375" y="4268788"/>
          <p14:tracePt t="45592" x="3482975" y="4268788"/>
          <p14:tracePt t="45601" x="3810000" y="4268788"/>
          <p14:tracePt t="45608" x="4075113" y="4268788"/>
          <p14:tracePt t="45617" x="4413250" y="4268788"/>
          <p14:tracePt t="45623" x="4749800" y="4268788"/>
          <p14:tracePt t="45632" x="5086350" y="4268788"/>
          <p14:tracePt t="45639" x="5287963" y="4268788"/>
          <p14:tracePt t="45648" x="5534025" y="4268788"/>
          <p14:tracePt t="45655" x="5716588" y="4268788"/>
          <p14:tracePt t="45663" x="5889625" y="4268788"/>
          <p14:tracePt t="45672" x="6053138" y="4268788"/>
          <p14:tracePt t="45679" x="6199188" y="4268788"/>
          <p14:tracePt t="45686" x="6326188" y="4268788"/>
          <p14:tracePt t="45696" x="6454775" y="4268788"/>
          <p14:tracePt t="45704" x="6564313" y="4268788"/>
          <p14:tracePt t="45712" x="6673850" y="4268788"/>
          <p14:tracePt t="45720" x="6773863" y="4240213"/>
          <p14:tracePt t="45728" x="6864350" y="4232275"/>
          <p14:tracePt t="45736" x="6964363" y="4213225"/>
          <p14:tracePt t="45744" x="7037388" y="4203700"/>
          <p14:tracePt t="45755" x="7129463" y="4203700"/>
          <p14:tracePt t="45759" x="7183438" y="4203700"/>
          <p14:tracePt t="45767" x="7248525" y="4176713"/>
          <p14:tracePt t="45775" x="7283450" y="4176713"/>
          <p14:tracePt t="45784" x="7329488" y="4167188"/>
          <p14:tracePt t="45790" x="7356475" y="4167188"/>
          <p14:tracePt t="45799" x="7375525" y="4167188"/>
          <p14:tracePt t="46030" x="7329488" y="4167188"/>
          <p14:tracePt t="46038" x="7129463" y="4167188"/>
          <p14:tracePt t="46047" x="6883400" y="4176713"/>
          <p14:tracePt t="46054" x="6573838" y="4195763"/>
          <p14:tracePt t="46062" x="6235700" y="4195763"/>
          <p14:tracePt t="46070" x="5899150" y="4195763"/>
          <p14:tracePt t="46078" x="5597525" y="4195763"/>
          <p14:tracePt t="46086" x="5305425" y="4195763"/>
          <p14:tracePt t="46094" x="5005388" y="4195763"/>
          <p14:tracePt t="46103" x="4803775" y="4195763"/>
          <p14:tracePt t="46110" x="4603750" y="4195763"/>
          <p14:tracePt t="46119" x="4457700" y="4195763"/>
          <p14:tracePt t="46126" x="4311650" y="4195763"/>
          <p14:tracePt t="46134" x="4238625" y="4195763"/>
          <p14:tracePt t="46142" x="4165600" y="4195763"/>
          <p14:tracePt t="46152" x="4094163" y="4195763"/>
          <p14:tracePt t="46158" x="4021138" y="4195763"/>
          <p14:tracePt t="46167" x="3948113" y="4195763"/>
          <p14:tracePt t="46175" x="3856038" y="4195763"/>
          <p14:tracePt t="46184" x="3738563" y="4195763"/>
          <p14:tracePt t="46191" x="3609975" y="4195763"/>
          <p14:tracePt t="46200" x="3519488" y="4195763"/>
          <p14:tracePt t="46207" x="3446463" y="4195763"/>
          <p14:tracePt t="46219" x="3354388" y="4195763"/>
          <p14:tracePt t="46223" x="3327400" y="4195763"/>
          <p14:tracePt t="46233" x="3300413" y="4195763"/>
          <p14:tracePt t="46488" x="3327400" y="4195763"/>
          <p14:tracePt t="46497" x="3473450" y="4195763"/>
          <p14:tracePt t="46504" x="3563938" y="4195763"/>
          <p14:tracePt t="46516" x="3810000" y="4195763"/>
          <p14:tracePt t="46518" x="4121150" y="4213225"/>
          <p14:tracePt t="46527" x="4394200" y="4232275"/>
          <p14:tracePt t="46536" x="4722813" y="4313238"/>
          <p14:tracePt t="46543" x="5068888" y="4332288"/>
          <p14:tracePt t="46553" x="5360988" y="4395788"/>
          <p14:tracePt t="46560" x="5670550" y="4432300"/>
          <p14:tracePt t="46570" x="5953125" y="4468813"/>
          <p14:tracePt t="46575" x="6181725" y="4468813"/>
          <p14:tracePt t="46586" x="6381750" y="4468813"/>
          <p14:tracePt t="46591" x="6527800" y="4468813"/>
          <p14:tracePt t="46601" x="6637338" y="4468813"/>
          <p14:tracePt t="46607" x="6746875" y="4468813"/>
          <p14:tracePt t="46617" x="6800850" y="4468813"/>
          <p14:tracePt t="46623" x="6873875" y="4468813"/>
          <p14:tracePt t="46634" x="6919913" y="4459288"/>
          <p14:tracePt t="46639" x="6973888" y="4441825"/>
          <p14:tracePt t="46649" x="7037388" y="4405313"/>
          <p14:tracePt t="46655" x="7056438" y="4405313"/>
          <p14:tracePt t="46664" x="7102475" y="4395788"/>
          <p14:tracePt t="46672" x="7119938" y="4376738"/>
          <p14:tracePt t="46679" x="7138988" y="4368800"/>
          <p14:tracePt t="46687" x="7156450" y="4359275"/>
          <p14:tracePt t="46694" x="7175500" y="4359275"/>
          <p14:tracePt t="46702" x="7183438" y="4349750"/>
          <p14:tracePt t="46710" x="7192963" y="4349750"/>
          <p14:tracePt t="46718" x="7202488" y="4340225"/>
          <p14:tracePt t="46848" x="7156450" y="4340225"/>
          <p14:tracePt t="46856" x="7037388" y="4340225"/>
          <p14:tracePt t="46864" x="6900863" y="4340225"/>
          <p14:tracePt t="46872" x="6737350" y="4340225"/>
          <p14:tracePt t="46880" x="6573838" y="4340225"/>
          <p14:tracePt t="46903" x="6116638" y="4340225"/>
          <p14:tracePt t="46911" x="5953125" y="4340225"/>
          <p14:tracePt t="46920" x="5789613" y="4340225"/>
          <p14:tracePt t="46927" x="5607050" y="4340225"/>
          <p14:tracePt t="46935" x="5451475" y="4340225"/>
          <p14:tracePt t="46943" x="5305425" y="4340225"/>
          <p14:tracePt t="46951" x="5159375" y="4340225"/>
          <p14:tracePt t="46959" x="5032375" y="4340225"/>
          <p14:tracePt t="46967" x="4886325" y="4340225"/>
          <p14:tracePt t="46975" x="4740275" y="4340225"/>
          <p14:tracePt t="46983" x="4576763" y="4340225"/>
          <p14:tracePt t="46992" x="4430713" y="4340225"/>
          <p14:tracePt t="47000" x="4267200" y="4340225"/>
          <p14:tracePt t="47007" x="4121150" y="4340225"/>
          <p14:tracePt t="47020" x="3992563" y="4340225"/>
          <p14:tracePt t="47023" x="3883025" y="4340225"/>
          <p14:tracePt t="47032" x="3792538" y="4340225"/>
          <p14:tracePt t="47039" x="3709988" y="4313238"/>
          <p14:tracePt t="47048" x="3656013" y="4313238"/>
          <p14:tracePt t="47055" x="3629025" y="4303713"/>
          <p14:tracePt t="47063" x="3609975" y="4303713"/>
          <p14:tracePt t="47071" x="3600450" y="4303713"/>
          <p14:tracePt t="47079" x="3582988" y="4303713"/>
          <p14:tracePt t="47087" x="3563938" y="4303713"/>
          <p14:tracePt t="47095" x="3563938" y="4295775"/>
          <p14:tracePt t="47103" x="3546475" y="4295775"/>
          <p14:tracePt t="47111" x="3519488" y="4295775"/>
          <p14:tracePt t="47119" x="3482975" y="4295775"/>
          <p14:tracePt t="47126" x="3419475" y="4295775"/>
          <p14:tracePt t="47136" x="3363913" y="4295775"/>
          <p14:tracePt t="47143" x="3300413" y="4295775"/>
          <p14:tracePt t="47151" x="3244850" y="4295775"/>
          <p14:tracePt t="47159" x="3208338" y="4295775"/>
          <p14:tracePt t="47168" x="3154363" y="4295775"/>
          <p14:tracePt t="47175" x="3090863" y="4295775"/>
          <p14:tracePt t="47183" x="3081338" y="4295775"/>
          <p14:tracePt t="47194" x="3044825" y="4295775"/>
          <p14:tracePt t="47464" x="3144838" y="4295775"/>
          <p14:tracePt t="47472" x="3309938" y="4295775"/>
          <p14:tracePt t="47480" x="3473450" y="4295775"/>
          <p14:tracePt t="47490" x="3665538" y="4295775"/>
          <p14:tracePt t="47496" x="3829050" y="4295775"/>
          <p14:tracePt t="47504" x="3992563" y="4295775"/>
          <p14:tracePt t="47512" x="4138613" y="4295775"/>
          <p14:tracePt t="47521" x="4303713" y="4295775"/>
          <p14:tracePt t="47527" x="4448175" y="4295775"/>
          <p14:tracePt t="47534" x="4594225" y="4295775"/>
          <p14:tracePt t="47542" x="4722813" y="4295775"/>
          <p14:tracePt t="47550" x="4849813" y="4295775"/>
          <p14:tracePt t="47558" x="4941888" y="4295775"/>
          <p14:tracePt t="47566" x="5049838" y="4295775"/>
          <p14:tracePt t="47574" x="5122863" y="4295775"/>
          <p14:tracePt t="47582" x="5214938" y="4295775"/>
          <p14:tracePt t="47590" x="5305425" y="4295775"/>
          <p14:tracePt t="47598" x="5360988" y="4295775"/>
          <p14:tracePt t="47606" x="5441950" y="4295775"/>
          <p14:tracePt t="47614" x="5497513" y="4295775"/>
          <p14:tracePt t="47623" x="5551488" y="4295775"/>
          <p14:tracePt t="47631" x="5624513" y="4295775"/>
          <p14:tracePt t="47639" x="5680075" y="4295775"/>
          <p14:tracePt t="47648" x="5734050" y="4295775"/>
          <p14:tracePt t="47657" x="5797550" y="4295775"/>
          <p14:tracePt t="47664" x="5889625" y="4295775"/>
          <p14:tracePt t="47671" x="5962650" y="4295775"/>
          <p14:tracePt t="47680" x="6035675" y="4295775"/>
          <p14:tracePt t="47689" x="6108700" y="4295775"/>
          <p14:tracePt t="47694" x="6199188" y="4295775"/>
          <p14:tracePt t="47702" x="6254750" y="4295775"/>
          <p14:tracePt t="47710" x="6318250" y="4295775"/>
          <p14:tracePt t="47718" x="6372225" y="4295775"/>
          <p14:tracePt t="47726" x="6399213" y="4295775"/>
          <p14:tracePt t="47734" x="6427788" y="4286250"/>
          <p14:tracePt t="47832" x="6435725" y="4286250"/>
          <p14:tracePt t="47840" x="6472238" y="4286250"/>
          <p14:tracePt t="47849" x="6500813" y="4276725"/>
          <p14:tracePt t="47858" x="6545263" y="4259263"/>
          <p14:tracePt t="47865" x="6564313" y="4259263"/>
          <p14:tracePt t="47872" x="6581775" y="4249738"/>
          <p14:tracePt t="47880" x="6591300" y="4249738"/>
          <p14:tracePt t="47902" x="6610350" y="4240213"/>
          <p14:tracePt t="47993" x="6618288" y="4232275"/>
          <p14:tracePt t="48126" x="6618288" y="4222750"/>
          <p14:tracePt t="48440" x="6591300" y="4222750"/>
          <p14:tracePt t="48449" x="6508750" y="4222750"/>
          <p14:tracePt t="48456" x="6381750" y="4222750"/>
          <p14:tracePt t="48464" x="6254750" y="4222750"/>
          <p14:tracePt t="48472" x="6089650" y="4222750"/>
          <p14:tracePt t="48483" x="5907088" y="4232275"/>
          <p14:tracePt t="48487" x="5707063" y="4240213"/>
          <p14:tracePt t="48495" x="5524500" y="4286250"/>
          <p14:tracePt t="48503" x="5268913" y="4303713"/>
          <p14:tracePt t="48511" x="5022850" y="4340225"/>
          <p14:tracePt t="48519" x="4840288" y="4376738"/>
          <p14:tracePt t="48526" x="4676775" y="4386263"/>
          <p14:tracePt t="48534" x="4567238" y="4386263"/>
          <p14:tracePt t="48542" x="4457700" y="4386263"/>
          <p14:tracePt t="48550" x="4384675" y="4386263"/>
          <p14:tracePt t="48558" x="4340225" y="4386263"/>
          <p14:tracePt t="48567" x="4284663" y="4386263"/>
          <p14:tracePt t="48574" x="4267200" y="4386263"/>
          <p14:tracePt t="48582" x="4238625" y="4386263"/>
          <p14:tracePt t="48590" x="4221163" y="4386263"/>
          <p14:tracePt t="48598" x="4202113" y="4386263"/>
          <p14:tracePt t="48606" x="4194175" y="4386263"/>
          <p14:tracePt t="48615" x="4175125" y="4386263"/>
          <p14:tracePt t="48622" x="4148138" y="4386263"/>
          <p14:tracePt t="48631" x="4129088" y="4386263"/>
          <p14:tracePt t="48638" x="4102100" y="4386263"/>
          <p14:tracePt t="48648" x="4084638" y="4386263"/>
          <p14:tracePt t="48654" x="4057650" y="4386263"/>
          <p14:tracePt t="48664" x="4048125" y="4386263"/>
          <p14:tracePt t="48679" x="4038600" y="4386263"/>
          <p14:tracePt t="48776" x="4029075" y="4386263"/>
          <p14:tracePt t="48808" x="4029075" y="4376738"/>
          <p14:tracePt t="48832" x="4029075" y="4349750"/>
          <p14:tracePt t="48842" x="4029075" y="4332288"/>
          <p14:tracePt t="48849" x="4029075" y="4303713"/>
          <p14:tracePt t="48856" x="4029075" y="4286250"/>
          <p14:tracePt t="48867" x="4057650" y="4240213"/>
          <p14:tracePt t="48885" x="4075113" y="4213225"/>
          <p14:tracePt t="48889" x="4075113" y="4203700"/>
          <p14:tracePt t="48900" x="4075113" y="4186238"/>
          <p14:tracePt t="48904" x="4102100" y="4167188"/>
          <p14:tracePt t="48911" x="4102100" y="4159250"/>
          <p14:tracePt t="49575" x="4102100" y="4167188"/>
          <p14:tracePt t="49583" x="4102100" y="4195763"/>
          <p14:tracePt t="49592" x="4102100" y="4203700"/>
          <p14:tracePt t="49599" x="4102100" y="4213225"/>
          <p14:tracePt t="49607" x="4102100" y="4240213"/>
          <p14:tracePt t="49624" x="4102100" y="4249738"/>
          <p14:tracePt t="49632" x="4102100" y="4268788"/>
          <p14:tracePt t="50355" x="4102100" y="4259263"/>
          <p14:tracePt t="50928" x="4075113" y="4259263"/>
          <p14:tracePt t="50936" x="4057650" y="4276725"/>
          <p14:tracePt t="50944" x="4048125" y="4286250"/>
          <p14:tracePt t="50960" x="4048125" y="4295775"/>
          <p14:tracePt t="51166" x="4048125" y="4286250"/>
          <p14:tracePt t="51175" x="4048125" y="4249738"/>
          <p14:tracePt t="51183" x="4048125" y="4240213"/>
          <p14:tracePt t="51191" x="4048125" y="4232275"/>
          <p14:tracePt t="51200" x="4048125" y="4195763"/>
          <p14:tracePt t="51206" x="4057650" y="4186238"/>
          <p14:tracePt t="51222" x="4065588" y="4176713"/>
          <p14:tracePt t="51238" x="4065588" y="4167188"/>
          <p14:tracePt t="51390" x="4075113" y="4159250"/>
          <p14:tracePt t="51416" x="4075113" y="4149725"/>
          <p14:tracePt t="51422" x="4102100" y="4130675"/>
          <p14:tracePt t="51430" x="4175125" y="4094163"/>
          <p14:tracePt t="51438" x="4294188" y="4067175"/>
          <p14:tracePt t="51447" x="4440238" y="4021138"/>
          <p14:tracePt t="51454" x="4603750" y="3976688"/>
          <p14:tracePt t="51462" x="4759325" y="3930650"/>
          <p14:tracePt t="51470" x="4905375" y="3884613"/>
          <p14:tracePt t="51478" x="5005388" y="3857625"/>
          <p14:tracePt t="51487" x="5132388" y="3803650"/>
          <p14:tracePt t="51495" x="5287963" y="3775075"/>
          <p14:tracePt t="51503" x="5397500" y="3730625"/>
          <p14:tracePt t="51511" x="5478463" y="3711575"/>
          <p14:tracePt t="51519" x="5534025" y="3702050"/>
          <p14:tracePt t="51526" x="5597525" y="3675063"/>
          <p14:tracePt t="51603" x="5607050" y="3675063"/>
          <p14:tracePt t="51608" x="5643563" y="3675063"/>
          <p14:tracePt t="51616" x="5697538" y="3694113"/>
          <p14:tracePt t="51623" x="5761038" y="3702050"/>
          <p14:tracePt t="51634" x="5843588" y="3757613"/>
          <p14:tracePt t="51639" x="5899150" y="3767138"/>
          <p14:tracePt t="51649" x="6016625" y="3811588"/>
          <p14:tracePt t="51655" x="6080125" y="3840163"/>
          <p14:tracePt t="51665" x="6126163" y="3857625"/>
          <p14:tracePt t="51672" x="6153150" y="3884613"/>
          <p14:tracePt t="51680" x="6172200" y="3894138"/>
          <p14:tracePt t="51688" x="6181725" y="3894138"/>
          <p14:tracePt t="51808" x="6181725" y="3911600"/>
          <p14:tracePt t="51817" x="6181725" y="3921125"/>
          <p14:tracePt t="51823" x="6181725" y="3948113"/>
          <p14:tracePt t="51834" x="6181725" y="3967163"/>
          <p14:tracePt t="51840" x="6181725" y="3994150"/>
          <p14:tracePt t="51850" x="6181725" y="4021138"/>
          <p14:tracePt t="51856" x="6189663" y="4040188"/>
          <p14:tracePt t="51865" x="6208713" y="4086225"/>
          <p14:tracePt t="51884" x="6245225" y="4122738"/>
          <p14:tracePt t="51887" x="6254750" y="4130675"/>
          <p14:tracePt t="51895" x="6254750" y="4149725"/>
          <p14:tracePt t="51903" x="6254750" y="4159250"/>
          <p14:tracePt t="51976" x="6262688" y="4159250"/>
          <p14:tracePt t="52023" x="6272213" y="4159250"/>
          <p14:tracePt t="52038" x="6272213" y="4149725"/>
          <p14:tracePt t="52046" x="6272213" y="4140200"/>
          <p14:tracePt t="52054" x="6272213" y="4122738"/>
          <p14:tracePt t="52078" x="6272213" y="4103688"/>
          <p14:tracePt t="52086" x="6272213" y="4094163"/>
          <p14:tracePt t="52094" x="6262688" y="4067175"/>
          <p14:tracePt t="52102" x="6262688" y="4057650"/>
          <p14:tracePt t="52110" x="6262688" y="4049713"/>
          <p14:tracePt t="52118" x="6262688" y="4021138"/>
          <p14:tracePt t="52135" x="6254750" y="4013200"/>
          <p14:tracePt t="52142" x="6254750" y="3984625"/>
          <p14:tracePt t="52152" x="6235700" y="3967163"/>
          <p14:tracePt t="52158" x="6226175" y="3957638"/>
          <p14:tracePt t="52166" x="6226175" y="3948113"/>
          <p14:tracePt t="52182" x="6218238" y="3940175"/>
          <p14:tracePt t="52222" x="6218238" y="3930650"/>
          <p14:tracePt t="52230" x="6208713" y="3930650"/>
          <p14:tracePt t="52238" x="6172200" y="3930650"/>
          <p14:tracePt t="52247" x="6099175" y="3930650"/>
          <p14:tracePt t="52254" x="5989638" y="3930650"/>
          <p14:tracePt t="52263" x="5789613" y="3930650"/>
          <p14:tracePt t="52270" x="5624513" y="3930650"/>
          <p14:tracePt t="52279" x="5451475" y="3930650"/>
          <p14:tracePt t="52287" x="5224463" y="3930650"/>
          <p14:tracePt t="52296" x="5049838" y="3930650"/>
          <p14:tracePt t="52304" x="4886325" y="3930650"/>
          <p14:tracePt t="52312" x="4740275" y="3930650"/>
          <p14:tracePt t="52320" x="4649788" y="3930650"/>
          <p14:tracePt t="52327" x="4586288" y="3930650"/>
          <p14:tracePt t="52336" x="4557713" y="3930650"/>
          <p14:tracePt t="52344" x="4540250" y="3930650"/>
          <p14:tracePt t="52400" x="4513263" y="3930650"/>
          <p14:tracePt t="52408" x="4494213" y="3940175"/>
          <p14:tracePt t="52415" x="4467225" y="3948113"/>
          <p14:tracePt t="52424" x="4448175" y="3948113"/>
          <p14:tracePt t="52433" x="4430713" y="3948113"/>
          <p14:tracePt t="52439" x="4421188" y="3948113"/>
          <p14:tracePt t="52449" x="4403725" y="3957638"/>
          <p14:tracePt t="52800" x="4448175" y="3957638"/>
          <p14:tracePt t="52807" x="4549775" y="3930650"/>
          <p14:tracePt t="52815" x="4603750" y="3921125"/>
          <p14:tracePt t="52823" x="4722813" y="3857625"/>
          <p14:tracePt t="52834" x="4822825" y="3848100"/>
          <p14:tracePt t="52840" x="4968875" y="3811588"/>
          <p14:tracePt t="52853" x="5114925" y="3784600"/>
          <p14:tracePt t="52856" x="5260975" y="3775075"/>
          <p14:tracePt t="52865" x="5387975" y="3775075"/>
          <p14:tracePt t="52873" x="5514975" y="3775075"/>
          <p14:tracePt t="52886" x="5624513" y="3775075"/>
          <p14:tracePt t="52889" x="5716588" y="3775075"/>
          <p14:tracePt t="52894" x="5816600" y="3794125"/>
          <p14:tracePt t="52904" x="5899150" y="3857625"/>
          <p14:tracePt t="52910" x="5926138" y="3867150"/>
          <p14:tracePt t="52919" x="5943600" y="3903663"/>
          <p14:tracePt t="52926" x="5989638" y="3930650"/>
          <p14:tracePt t="52935" x="6026150" y="3957638"/>
          <p14:tracePt t="52942" x="6043613" y="3976688"/>
          <p14:tracePt t="52950" x="6072188" y="4003675"/>
          <p14:tracePt t="52958" x="6089650" y="4013200"/>
          <p14:tracePt t="52967" x="6099175" y="4021138"/>
          <p14:tracePt t="52975" x="6126163" y="4030663"/>
          <p14:tracePt t="52983" x="6162675" y="4057650"/>
          <p14:tracePt t="52991" x="6181725" y="4076700"/>
          <p14:tracePt t="52999" x="6226175" y="4103688"/>
          <p14:tracePt t="53007" x="6245225" y="4113213"/>
          <p14:tracePt t="53016" x="6262688" y="4130675"/>
          <p14:tracePt t="53022" x="6291263" y="4140200"/>
          <p14:tracePt t="53032" x="6299200" y="4149725"/>
          <p14:tracePt t="53040" x="6308725" y="4159250"/>
          <p14:tracePt t="53049" x="6318250" y="4176713"/>
          <p14:tracePt t="53056" x="6335713" y="4195763"/>
          <p14:tracePt t="53238" x="6335713" y="4186238"/>
          <p14:tracePt t="53246" x="6308725" y="4176713"/>
          <p14:tracePt t="53254" x="6262688" y="4159250"/>
          <p14:tracePt t="53263" x="6226175" y="4149725"/>
          <p14:tracePt t="53270" x="6172200" y="4149725"/>
          <p14:tracePt t="53278" x="6108700" y="4140200"/>
          <p14:tracePt t="53287" x="5999163" y="4122738"/>
          <p14:tracePt t="53295" x="5943600" y="4122738"/>
          <p14:tracePt t="53303" x="5843588" y="4094163"/>
          <p14:tracePt t="53312" x="5770563" y="4086225"/>
          <p14:tracePt t="53323" x="5724525" y="4086225"/>
          <p14:tracePt t="53328" x="5624513" y="4076700"/>
          <p14:tracePt t="53339" x="5534025" y="4057650"/>
          <p14:tracePt t="53342" x="5441950" y="4049713"/>
          <p14:tracePt t="53351" x="5341938" y="4030663"/>
          <p14:tracePt t="53358" x="5268913" y="4021138"/>
          <p14:tracePt t="53366" x="5214938" y="4021138"/>
          <p14:tracePt t="53374" x="5168900" y="4013200"/>
          <p14:tracePt t="53382" x="5141913" y="4013200"/>
          <p14:tracePt t="53390" x="5122863" y="4013200"/>
          <p14:tracePt t="53398" x="5105400" y="4013200"/>
          <p14:tracePt t="53406" x="5086350" y="4013200"/>
          <p14:tracePt t="53414" x="5068888" y="4013200"/>
          <p14:tracePt t="53422" x="5041900" y="4013200"/>
          <p14:tracePt t="53430" x="5022850" y="4013200"/>
          <p14:tracePt t="53438" x="4986338" y="4013200"/>
          <p14:tracePt t="53447" x="4922838" y="4021138"/>
          <p14:tracePt t="53454" x="4886325" y="4030663"/>
          <p14:tracePt t="53464" x="4803775" y="4057650"/>
          <p14:tracePt t="53470" x="4722813" y="4086225"/>
          <p14:tracePt t="53478" x="4686300" y="4086225"/>
          <p14:tracePt t="53486" x="4613275" y="4122738"/>
          <p14:tracePt t="53494" x="4567238" y="4122738"/>
          <p14:tracePt t="53503" x="4540250" y="4159250"/>
          <p14:tracePt t="53511" x="4494213" y="4167188"/>
          <p14:tracePt t="53519" x="4467225" y="4167188"/>
          <p14:tracePt t="53527" x="4448175" y="4176713"/>
          <p14:tracePt t="53536" x="4421188" y="4176713"/>
          <p14:tracePt t="53544" x="4403725" y="4195763"/>
          <p14:tracePt t="53553" x="4357688" y="4203700"/>
          <p14:tracePt t="53558" x="4330700" y="4213225"/>
          <p14:tracePt t="53566" x="4311650" y="4222750"/>
          <p14:tracePt t="53575" x="4267200" y="4232275"/>
          <p14:tracePt t="53582" x="4248150" y="4249738"/>
          <p14:tracePt t="53590" x="4221163" y="4268788"/>
          <p14:tracePt t="53598" x="4202113" y="4276725"/>
          <p14:tracePt t="53606" x="4184650" y="4295775"/>
          <p14:tracePt t="53615" x="4165600" y="4303713"/>
          <p14:tracePt t="53811" x="4157663" y="4303713"/>
          <p14:tracePt t="53815" x="4157663" y="4295775"/>
          <p14:tracePt t="53823" x="4157663" y="4259263"/>
          <p14:tracePt t="53833" x="4157663" y="4240213"/>
          <p14:tracePt t="53842" x="4157663" y="4203700"/>
          <p14:tracePt t="53847" x="4157663" y="4167188"/>
          <p14:tracePt t="53854" x="4157663" y="4140200"/>
          <p14:tracePt t="53863" x="4157663" y="4103688"/>
          <p14:tracePt t="53870" x="4157663" y="4057650"/>
          <p14:tracePt t="53881" x="4157663" y="4049713"/>
          <p14:tracePt t="53888" x="4157663" y="4030663"/>
          <p14:tracePt t="53896" x="4165600" y="3994150"/>
          <p14:tracePt t="53912" x="4175125" y="3984625"/>
          <p14:tracePt t="53920" x="4175125" y="3976688"/>
          <p14:tracePt t="53928" x="4184650" y="3976688"/>
          <p14:tracePt t="53936" x="4184650" y="3967163"/>
          <p14:tracePt t="53944" x="4202113" y="3967163"/>
          <p14:tracePt t="53951" x="4248150" y="3957638"/>
          <p14:tracePt t="53959" x="4321175" y="3957638"/>
          <p14:tracePt t="53967" x="4430713" y="3940175"/>
          <p14:tracePt t="53975" x="4567238" y="3911600"/>
          <p14:tracePt t="53983" x="4713288" y="3911600"/>
          <p14:tracePt t="53992" x="4859338" y="3894138"/>
          <p14:tracePt t="53999" x="4986338" y="3867150"/>
          <p14:tracePt t="54008" x="5078413" y="3867150"/>
          <p14:tracePt t="54014" x="5187950" y="3867150"/>
          <p14:tracePt t="54024" x="5214938" y="3867150"/>
          <p14:tracePt t="54032" x="5268913" y="3867150"/>
          <p14:tracePt t="54040" x="5334000" y="3840163"/>
          <p14:tracePt t="54049" x="5360988" y="3840163"/>
          <p14:tracePt t="54056" x="5405438" y="3830638"/>
          <p14:tracePt t="54065" x="5414963" y="3830638"/>
          <p14:tracePt t="54072" x="5451475" y="3830638"/>
          <p14:tracePt t="54080" x="5478463" y="3830638"/>
          <p14:tracePt t="54087" x="5507038" y="3830638"/>
          <p14:tracePt t="54096" x="5534025" y="3830638"/>
          <p14:tracePt t="54103" x="5570538" y="3840163"/>
          <p14:tracePt t="54115" x="5597525" y="3857625"/>
          <p14:tracePt t="54120" x="5670550" y="3875088"/>
          <p14:tracePt t="54129" x="5716588" y="3911600"/>
          <p14:tracePt t="54136" x="5797550" y="3967163"/>
          <p14:tracePt t="54147" x="5862638" y="4021138"/>
          <p14:tracePt t="54153" x="5943600" y="4076700"/>
          <p14:tracePt t="54159" x="5999163" y="4122738"/>
          <p14:tracePt t="54167" x="6080125" y="4195763"/>
          <p14:tracePt t="54175" x="6108700" y="4213225"/>
          <p14:tracePt t="54183" x="6126163" y="4232275"/>
          <p14:tracePt t="54191" x="6126163" y="4249738"/>
          <p14:tracePt t="54199" x="6126163" y="4259263"/>
          <p14:tracePt t="54383" x="6126163" y="4249738"/>
          <p14:tracePt t="54390" x="6126163" y="4240213"/>
          <p14:tracePt t="54398" x="6126163" y="4232275"/>
          <p14:tracePt t="54406" x="6126163" y="4222750"/>
          <p14:tracePt t="54414" x="6126163" y="4213225"/>
          <p14:tracePt t="54422" x="6126163" y="4186238"/>
          <p14:tracePt t="54433" x="6126163" y="4176713"/>
          <p14:tracePt t="54440" x="6126163" y="4167188"/>
          <p14:tracePt t="54450" x="6126163" y="4149725"/>
          <p14:tracePt t="54457" x="6126163" y="4130675"/>
          <p14:tracePt t="54466" x="6126163" y="4113213"/>
          <p14:tracePt t="54472" x="6126163" y="4094163"/>
          <p14:tracePt t="54482" x="6126163" y="4086225"/>
          <p14:tracePt t="54488" x="6116638" y="4049713"/>
          <p14:tracePt t="54496" x="6108700" y="4040188"/>
          <p14:tracePt t="54504" x="6099175" y="4030663"/>
          <p14:tracePt t="54513" x="6053138" y="3994150"/>
          <p14:tracePt t="54520" x="6016625" y="3984625"/>
          <p14:tracePt t="54527" x="5989638" y="3967163"/>
          <p14:tracePt t="54534" x="5935663" y="3940175"/>
          <p14:tracePt t="54543" x="5889625" y="3921125"/>
          <p14:tracePt t="54551" x="5826125" y="3911600"/>
          <p14:tracePt t="54559" x="5789613" y="3894138"/>
          <p14:tracePt t="54567" x="5707063" y="3875088"/>
          <p14:tracePt t="54575" x="5643563" y="3857625"/>
          <p14:tracePt t="54583" x="5588000" y="3840163"/>
          <p14:tracePt t="54591" x="5524500" y="3821113"/>
          <p14:tracePt t="54599" x="5451475" y="3811588"/>
          <p14:tracePt t="54607" x="5397500" y="3811588"/>
          <p14:tracePt t="54614" x="5334000" y="3803650"/>
          <p14:tracePt t="54622" x="5260975" y="3803650"/>
          <p14:tracePt t="54631" x="5214938" y="3775075"/>
          <p14:tracePt t="54639" x="5141913" y="3775075"/>
          <p14:tracePt t="54650" x="5059363" y="3767138"/>
          <p14:tracePt t="54658" x="5005388" y="3748088"/>
          <p14:tracePt t="54666" x="4932363" y="3748088"/>
          <p14:tracePt t="54672" x="4876800" y="3748088"/>
          <p14:tracePt t="54684" x="4795838" y="3748088"/>
          <p14:tracePt t="54688" x="4740275" y="3748088"/>
          <p14:tracePt t="54695" x="4686300" y="3748088"/>
          <p14:tracePt t="54703" x="4613275" y="3748088"/>
          <p14:tracePt t="54710" x="4586288" y="3748088"/>
          <p14:tracePt t="54718" x="4540250" y="3748088"/>
          <p14:tracePt t="54727" x="4484688" y="3794125"/>
          <p14:tracePt t="54734" x="4467225" y="3803650"/>
          <p14:tracePt t="54742" x="4430713" y="3821113"/>
          <p14:tracePt t="54750" x="4403725" y="3848100"/>
          <p14:tracePt t="54758" x="4357688" y="3875088"/>
          <p14:tracePt t="54767" x="4340225" y="3894138"/>
          <p14:tracePt t="54775" x="4303713" y="3903663"/>
          <p14:tracePt t="54783" x="4284663" y="3921125"/>
          <p14:tracePt t="54791" x="4267200" y="3940175"/>
          <p14:tracePt t="54799" x="4238625" y="3976688"/>
          <p14:tracePt t="54807" x="4221163" y="3994150"/>
          <p14:tracePt t="54815" x="4211638" y="4003675"/>
          <p14:tracePt t="54824" x="4194175" y="4021138"/>
          <p14:tracePt t="54833" x="4194175" y="4030663"/>
          <p14:tracePt t="54844" x="4175125" y="4057650"/>
          <p14:tracePt t="54858" x="4165600" y="4067175"/>
          <p14:tracePt t="54866" x="4165600" y="4076700"/>
          <p14:tracePt t="54871" x="4165600" y="4094163"/>
          <p14:tracePt t="54887" x="4165600" y="4103688"/>
          <p14:tracePt t="55096" x="4165600" y="4113213"/>
          <p14:tracePt t="55246" x="4165600" y="4122738"/>
          <p14:tracePt t="55254" x="4184650" y="4140200"/>
          <p14:tracePt t="55270" x="4211638" y="4149725"/>
          <p14:tracePt t="55287" x="4230688" y="4167188"/>
          <p14:tracePt t="55545" x="4238625" y="4195763"/>
          <p14:tracePt t="55552" x="4221163" y="4213225"/>
          <p14:tracePt t="55560" x="4094163" y="4222750"/>
          <p14:tracePt t="55568" x="3938588" y="4249738"/>
          <p14:tracePt t="55576" x="3792538" y="4268788"/>
          <p14:tracePt t="55585" x="3646488" y="4286250"/>
          <p14:tracePt t="55592" x="3519488" y="4286250"/>
          <p14:tracePt t="55599" x="3409950" y="4295775"/>
          <p14:tracePt t="55607" x="3300413" y="4295775"/>
          <p14:tracePt t="55614" x="3244850" y="4295775"/>
          <p14:tracePt t="55622" x="3190875" y="4295775"/>
          <p14:tracePt t="55631" x="3171825" y="4295775"/>
          <p14:tracePt t="55638" x="3136900" y="4295775"/>
          <p14:tracePt t="55647" x="3136900" y="4303713"/>
          <p14:tracePt t="55654" x="3127375" y="4313238"/>
          <p14:tracePt t="55704" x="3108325" y="4313238"/>
          <p14:tracePt t="55714" x="3063875" y="4313238"/>
          <p14:tracePt t="55720" x="3027363" y="4313238"/>
          <p14:tracePt t="55728" x="2971800" y="4313238"/>
          <p14:tracePt t="55736" x="2917825" y="4313238"/>
          <p14:tracePt t="55745" x="2871788" y="4313238"/>
          <p14:tracePt t="55752" x="2835275" y="4313238"/>
          <p14:tracePt t="55760" x="2789238" y="4313238"/>
          <p14:tracePt t="55768" x="2771775" y="4313238"/>
          <p14:tracePt t="55784" x="2752725" y="4313238"/>
          <p14:tracePt t="56056" x="2744788" y="4313238"/>
          <p14:tracePt t="56066" x="2735263" y="4313238"/>
          <p14:tracePt t="56070" x="2725738" y="4313238"/>
          <p14:tracePt t="56078" x="2708275" y="4313238"/>
          <p14:tracePt t="56086" x="2679700" y="4303713"/>
          <p14:tracePt t="56095" x="2671763" y="4295775"/>
          <p14:tracePt t="56102" x="2662238" y="4295775"/>
          <p14:tracePt t="56112" x="2652713" y="4286250"/>
          <p14:tracePt t="56119" x="2652713" y="4276725"/>
          <p14:tracePt t="56358" x="2643188" y="4268788"/>
          <p14:tracePt t="56392" x="2589213" y="4268788"/>
          <p14:tracePt t="56400" x="2479675" y="4268788"/>
          <p14:tracePt t="56408" x="2389188" y="4268788"/>
          <p14:tracePt t="56415" x="2279650" y="4268788"/>
          <p14:tracePt t="56424" x="2151063" y="4268788"/>
          <p14:tracePt t="56432" x="2060575" y="4276725"/>
          <p14:tracePt t="56439" x="1987550" y="4286250"/>
          <p14:tracePt t="56448" x="1878013" y="4286250"/>
          <p14:tracePt t="56455" x="1814513" y="4286250"/>
          <p14:tracePt t="56464" x="1758950" y="4286250"/>
          <p14:tracePt t="56471" x="1722438" y="4286250"/>
          <p14:tracePt t="56481" x="1704975" y="4286250"/>
          <p14:tracePt t="56487" x="1695450" y="4286250"/>
          <p14:tracePt t="56497" x="1668463" y="4286250"/>
          <p14:tracePt t="56503" x="1631950" y="4286250"/>
          <p14:tracePt t="56514" x="1576388" y="4286250"/>
          <p14:tracePt t="56519" x="1558925" y="4286250"/>
          <p14:tracePt t="56528" x="1504950" y="4286250"/>
          <p14:tracePt t="56536" x="1439863" y="4286250"/>
          <p14:tracePt t="56546" x="1385888" y="4286250"/>
          <p14:tracePt t="56552" x="1330325" y="4286250"/>
          <p14:tracePt t="56560" x="1303338" y="4286250"/>
          <p14:tracePt t="56568" x="1285875" y="4286250"/>
          <p14:tracePt t="56576" x="1276350" y="4286250"/>
          <p14:tracePt t="56583" x="1266825" y="4286250"/>
          <p14:tracePt t="56686" x="1249363" y="4286250"/>
          <p14:tracePt t="56694" x="1230313" y="4268788"/>
          <p14:tracePt t="56704" x="1193800" y="4259263"/>
          <p14:tracePt t="56714" x="1149350" y="4222750"/>
          <p14:tracePt t="56720" x="1130300" y="4222750"/>
          <p14:tracePt t="56731" x="1084263" y="4213225"/>
          <p14:tracePt t="56736" x="1039813" y="4203700"/>
          <p14:tracePt t="56749" x="1020763" y="4186238"/>
          <p14:tracePt t="56751" x="974725" y="4159250"/>
          <p14:tracePt t="56769" x="939800" y="4149725"/>
          <p14:tracePt t="56792" x="930275" y="4149725"/>
          <p14:tracePt t="56904" x="911225" y="4130675"/>
          <p14:tracePt t="56931" x="903288" y="4130675"/>
          <p14:tracePt t="56943" x="903288" y="4122738"/>
          <p14:tracePt t="56950" x="903288" y="4103688"/>
          <p14:tracePt t="56959" x="903288" y="4094163"/>
          <p14:tracePt t="56967" x="903288" y="4086225"/>
          <p14:tracePt t="56974" x="903288" y="4057650"/>
          <p14:tracePt t="56982" x="911225" y="4049713"/>
          <p14:tracePt t="56990" x="939800" y="4021138"/>
          <p14:tracePt t="56998" x="957263" y="4003675"/>
          <p14:tracePt t="57007" x="984250" y="3976688"/>
          <p14:tracePt t="57016" x="1047750" y="3948113"/>
          <p14:tracePt t="57022" x="1112838" y="3921125"/>
          <p14:tracePt t="57032" x="1212850" y="3884613"/>
          <p14:tracePt t="57038" x="1266825" y="3875088"/>
          <p14:tracePt t="57046" x="1385888" y="3840163"/>
          <p14:tracePt t="57054" x="1458913" y="3840163"/>
          <p14:tracePt t="57063" x="1504950" y="3821113"/>
          <p14:tracePt t="57070" x="1522413" y="3821113"/>
          <p14:tracePt t="57079" x="1558925" y="3821113"/>
          <p14:tracePt t="57087" x="1568450" y="3821113"/>
          <p14:tracePt t="57095" x="1595438" y="3821113"/>
          <p14:tracePt t="57103" x="1631950" y="3821113"/>
          <p14:tracePt t="57111" x="1668463" y="3821113"/>
          <p14:tracePt t="57118" x="1695450" y="3821113"/>
          <p14:tracePt t="57126" x="1751013" y="3848100"/>
          <p14:tracePt t="57134" x="1768475" y="3867150"/>
          <p14:tracePt t="57143" x="1804988" y="3875088"/>
          <p14:tracePt t="57150" x="1831975" y="3884613"/>
          <p14:tracePt t="57159" x="1860550" y="3894138"/>
          <p14:tracePt t="57166" x="1895475" y="3911600"/>
          <p14:tracePt t="57174" x="1914525" y="3921125"/>
          <p14:tracePt t="57182" x="1941513" y="3921125"/>
          <p14:tracePt t="57190" x="1960563" y="3930650"/>
          <p14:tracePt t="57199" x="1968500" y="3930650"/>
          <p14:tracePt t="57207" x="1987550" y="3940175"/>
          <p14:tracePt t="57318" x="1987550" y="3948113"/>
          <p14:tracePt t="57326" x="1987550" y="3957638"/>
          <p14:tracePt t="57334" x="1997075" y="3976688"/>
          <p14:tracePt t="57350" x="1997075" y="4003675"/>
          <p14:tracePt t="57360" x="2005013" y="4021138"/>
          <p14:tracePt t="57366" x="2005013" y="4049713"/>
          <p14:tracePt t="57374" x="2005013" y="4057650"/>
          <p14:tracePt t="57382" x="2005013" y="4086225"/>
          <p14:tracePt t="57390" x="2005013" y="4094163"/>
          <p14:tracePt t="57398" x="2005013" y="4103688"/>
          <p14:tracePt t="57414" x="2005013" y="4113213"/>
          <p14:tracePt t="57430" x="2005013" y="4122738"/>
          <p14:tracePt t="57438" x="2005013" y="4130675"/>
          <p14:tracePt t="57454" x="2005013" y="4140200"/>
          <p14:tracePt t="57463" x="2005013" y="4149725"/>
          <p14:tracePt t="57471" x="1997075" y="4159250"/>
          <p14:tracePt t="57484" x="1987550" y="4176713"/>
          <p14:tracePt t="57496" x="1951038" y="4176713"/>
          <p14:tracePt t="57503" x="1914525" y="4176713"/>
          <p14:tracePt t="57512" x="1895475" y="4176713"/>
          <p14:tracePt t="57520" x="1860550" y="4176713"/>
          <p14:tracePt t="57530" x="1804988" y="4176713"/>
          <p14:tracePt t="57537" x="1741488" y="4176713"/>
          <p14:tracePt t="57546" x="1704975" y="4176713"/>
          <p14:tracePt t="57552" x="1677988" y="4176713"/>
          <p14:tracePt t="57560" x="1631950" y="4176713"/>
          <p14:tracePt t="57567" x="1595438" y="4176713"/>
          <p14:tracePt t="57574" x="1549400" y="4176713"/>
          <p14:tracePt t="57582" x="1522413" y="4176713"/>
          <p14:tracePt t="57590" x="1504950" y="4176713"/>
          <p14:tracePt t="57598" x="1495425" y="4176713"/>
          <p14:tracePt t="57606" x="1476375" y="4176713"/>
          <p14:tracePt t="57614" x="1449388" y="4176713"/>
          <p14:tracePt t="57624" x="1431925" y="4176713"/>
          <p14:tracePt t="57636" x="1403350" y="4176713"/>
          <p14:tracePt t="57640" x="1385888" y="4167188"/>
          <p14:tracePt t="57656" x="1358900" y="4167188"/>
          <p14:tracePt t="57667" x="1339850" y="4167188"/>
          <p14:tracePt t="57672" x="1322388" y="4167188"/>
          <p14:tracePt t="57685" x="1312863" y="4167188"/>
          <p14:tracePt t="57688" x="1303338" y="4159250"/>
          <p14:tracePt t="57752" x="1293813" y="4149725"/>
          <p14:tracePt t="58023" x="1303338" y="4149725"/>
          <p14:tracePt t="58031" x="1322388" y="4149725"/>
          <p14:tracePt t="58039" x="1339850" y="4149725"/>
          <p14:tracePt t="58046" x="1358900" y="4149725"/>
          <p14:tracePt t="58054" x="1403350" y="4159250"/>
          <p14:tracePt t="58063" x="1422400" y="4159250"/>
          <p14:tracePt t="58070" x="1458913" y="4195763"/>
          <p14:tracePt t="58078" x="1495425" y="4213225"/>
          <p14:tracePt t="58086" x="1504950" y="4213225"/>
          <p14:tracePt t="58094" x="1549400" y="4232275"/>
          <p14:tracePt t="58102" x="1558925" y="4232275"/>
          <p14:tracePt t="58110" x="1568450" y="4232275"/>
          <p14:tracePt t="58118" x="1604963" y="4268788"/>
          <p14:tracePt t="58126" x="1649413" y="4286250"/>
          <p14:tracePt t="58134" x="1695450" y="4313238"/>
          <p14:tracePt t="58142" x="1714500" y="4313238"/>
          <p14:tracePt t="58150" x="1741488" y="4322763"/>
          <p14:tracePt t="58158" x="1758950" y="4322763"/>
          <p14:tracePt t="58175" x="1768475" y="4322763"/>
          <p14:tracePt t="58208" x="1778000" y="4303713"/>
          <p14:tracePt t="58218" x="1814513" y="4259263"/>
          <p14:tracePt t="58225" x="1831975" y="4232275"/>
          <p14:tracePt t="58233" x="1831975" y="4186238"/>
          <p14:tracePt t="58239" x="1868488" y="4159250"/>
          <p14:tracePt t="58247" x="1878013" y="4122738"/>
          <p14:tracePt t="58254" x="1887538" y="4086225"/>
          <p14:tracePt t="58263" x="1887538" y="4076700"/>
          <p14:tracePt t="58270" x="1887538" y="4049713"/>
          <p14:tracePt t="58279" x="1895475" y="4040188"/>
          <p14:tracePt t="58318" x="1895475" y="4067175"/>
          <p14:tracePt t="58326" x="1895475" y="4094163"/>
          <p14:tracePt t="58334" x="1895475" y="4140200"/>
          <p14:tracePt t="58342" x="1895475" y="4149725"/>
          <p14:tracePt t="58350" x="1895475" y="4195763"/>
          <p14:tracePt t="58358" x="1895475" y="4203700"/>
          <p14:tracePt t="58367" x="1895475" y="4222750"/>
          <p14:tracePt t="58449" x="1895475" y="4203700"/>
          <p14:tracePt t="58456" x="1895475" y="4195763"/>
          <p14:tracePt t="58480" x="1895475" y="4186238"/>
          <p14:tracePt t="58496" x="1895475" y="4176713"/>
          <p14:tracePt t="58552" x="1895475" y="4186238"/>
          <p14:tracePt t="58562" x="1895475" y="4195763"/>
          <p14:tracePt t="58570" x="1895475" y="4203700"/>
          <p14:tracePt t="58616" x="1895475" y="4213225"/>
          <p14:tracePt t="59110" x="1914525" y="4232275"/>
          <p14:tracePt t="59119" x="1914525" y="4268788"/>
          <p14:tracePt t="59127" x="1914525" y="4295775"/>
          <p14:tracePt t="59135" x="1914525" y="4332288"/>
          <p14:tracePt t="59143" x="1914525" y="4368800"/>
          <p14:tracePt t="59151" x="1914525" y="4386263"/>
          <p14:tracePt t="59159" x="1914525" y="4413250"/>
          <p14:tracePt t="59167" x="1914525" y="4432300"/>
          <p14:tracePt t="59183" x="1914525" y="4441825"/>
          <p14:tracePt t="59264" x="1924050" y="4441825"/>
          <p14:tracePt t="59272" x="1924050" y="4432300"/>
          <p14:tracePt t="59281" x="1941513" y="4405313"/>
          <p14:tracePt t="59288" x="1941513" y="4376738"/>
          <p14:tracePt t="59298" x="1951038" y="4349750"/>
          <p14:tracePt t="59304" x="1960563" y="4332288"/>
          <p14:tracePt t="59311" x="1968500" y="4295775"/>
          <p14:tracePt t="59319" x="2005013" y="4268788"/>
          <p14:tracePt t="59335" x="2014538" y="4249738"/>
          <p14:tracePt t="59343" x="2014538" y="4240213"/>
          <p14:tracePt t="59350" x="2033588" y="4222750"/>
          <p14:tracePt t="59392" x="2041525" y="4213225"/>
          <p14:tracePt t="59632" x="2041525" y="4240213"/>
          <p14:tracePt t="59640" x="2041525" y="4268788"/>
          <p14:tracePt t="59653" x="2041525" y="4286250"/>
          <p14:tracePt t="59657" x="2051050" y="4303713"/>
          <p14:tracePt t="59666" x="2060575" y="4313238"/>
          <p14:tracePt t="59751" x="2070100" y="4303713"/>
          <p14:tracePt t="59758" x="2078038" y="4303713"/>
          <p14:tracePt t="59766" x="2087563" y="4295775"/>
          <p14:tracePt t="61032" x="2097088" y="4286250"/>
          <p14:tracePt t="61049" x="2097088" y="4276725"/>
          <p14:tracePt t="61056" x="2097088" y="4259263"/>
          <p14:tracePt t="61065" x="2124075" y="4240213"/>
          <p14:tracePt t="61079" x="2124075" y="4232275"/>
          <p14:tracePt t="61094" x="2124075" y="4213225"/>
          <p14:tracePt t="61102" x="2124075" y="4195763"/>
          <p14:tracePt t="61118" x="2133600" y="4167188"/>
          <p14:tracePt t="61142" x="2143125" y="4159250"/>
          <p14:tracePt t="62230" x="2160588" y="4149725"/>
          <p14:tracePt t="63399" x="2170113" y="4149725"/>
          <p14:tracePt t="63414" x="2179638" y="4159250"/>
          <p14:tracePt t="63632" x="2187575" y="4167188"/>
          <p14:tracePt t="64743" x="2187575" y="4213225"/>
          <p14:tracePt t="64750" x="2187575" y="4249738"/>
          <p14:tracePt t="64758" x="2187575" y="4268788"/>
          <p14:tracePt t="64767" x="2187575" y="4313238"/>
          <p14:tracePt t="64774" x="2214563" y="4368800"/>
          <p14:tracePt t="64782" x="2214563" y="4376738"/>
          <p14:tracePt t="64790" x="2214563" y="4413250"/>
          <p14:tracePt t="64803" x="2214563" y="4441825"/>
          <p14:tracePt t="64806" x="2214563" y="4459288"/>
          <p14:tracePt t="64814" x="2214563" y="4486275"/>
          <p14:tracePt t="64822" x="2214563" y="4505325"/>
          <p14:tracePt t="64830" x="2214563" y="4514850"/>
          <p14:tracePt t="64838" x="2214563" y="4532313"/>
          <p14:tracePt t="64856" x="2214563" y="4541838"/>
          <p14:tracePt t="64872" x="2214563" y="4551363"/>
          <p14:tracePt t="64887" x="2206625" y="4568825"/>
          <p14:tracePt t="64897" x="2197100" y="4578350"/>
          <p14:tracePt t="64903" x="2197100" y="4587875"/>
          <p14:tracePt t="64911" x="2179638" y="4605338"/>
          <p14:tracePt t="64919" x="2151063" y="4624388"/>
          <p14:tracePt t="64927" x="2151063" y="4632325"/>
          <p14:tracePt t="64935" x="2133600" y="4651375"/>
          <p14:tracePt t="64943" x="2114550" y="4668838"/>
          <p14:tracePt t="64951" x="2097088" y="4687888"/>
          <p14:tracePt t="64959" x="2070100" y="4714875"/>
          <p14:tracePt t="64967" x="2070100" y="4724400"/>
          <p14:tracePt t="64974" x="2051050" y="4741863"/>
          <p14:tracePt t="64983" x="2041525" y="4751388"/>
          <p14:tracePt t="64990" x="2033588" y="4768850"/>
          <p14:tracePt t="64998" x="2024063" y="4778375"/>
          <p14:tracePt t="65014" x="2014538" y="4787900"/>
          <p14:tracePt t="65030" x="2005013" y="4805363"/>
          <p14:tracePt t="65039" x="1997075" y="4805363"/>
          <p14:tracePt t="65046" x="1997075" y="4814888"/>
          <p14:tracePt t="65064" x="1987550" y="4824413"/>
          <p14:tracePt t="65080" x="1978025" y="4833938"/>
          <p14:tracePt t="65086" x="1968500" y="4841875"/>
          <p14:tracePt t="66400" x="1960563" y="4841875"/>
          <p14:tracePt t="66424" x="1960563" y="4833938"/>
          <p14:tracePt t="66448" x="1960563" y="4814888"/>
          <p14:tracePt t="67152" x="1960563" y="4805363"/>
          <p14:tracePt t="67320" x="1960563" y="4797425"/>
          <p14:tracePt t="67328" x="1960563" y="4778375"/>
          <p14:tracePt t="67336" x="1960563" y="4768850"/>
          <p14:tracePt t="67352" x="1960563" y="4760913"/>
          <p14:tracePt t="67366" x="1960563" y="4751388"/>
          <p14:tracePt t="67414" x="1960563" y="4741863"/>
          <p14:tracePt t="67431" x="1951038" y="4705350"/>
          <p14:tracePt t="67439" x="1941513" y="4687888"/>
          <p14:tracePt t="67447" x="1931988" y="4668838"/>
          <p14:tracePt t="67455" x="1895475" y="4624388"/>
          <p14:tracePt t="67464" x="1895475" y="4614863"/>
          <p14:tracePt t="67471" x="1860550" y="4568825"/>
          <p14:tracePt t="67480" x="1841500" y="4541838"/>
          <p14:tracePt t="67486" x="1824038" y="4514850"/>
          <p14:tracePt t="67495" x="1795463" y="4468813"/>
          <p14:tracePt t="67502" x="1787525" y="4449763"/>
          <p14:tracePt t="67510" x="1751013" y="4395788"/>
          <p14:tracePt t="67518" x="1722438" y="4349750"/>
          <p14:tracePt t="67526" x="1695450" y="4313238"/>
          <p14:tracePt t="67534" x="1685925" y="4286250"/>
          <p14:tracePt t="67542" x="1677988" y="4259263"/>
          <p14:tracePt t="67550" x="1668463" y="4213225"/>
          <p14:tracePt t="67559" x="1641475" y="4186238"/>
          <p14:tracePt t="67566" x="1631950" y="4167188"/>
          <p14:tracePt t="67574" x="1622425" y="4149725"/>
          <p14:tracePt t="67582" x="1612900" y="4103688"/>
          <p14:tracePt t="67590" x="1595438" y="4076700"/>
          <p14:tracePt t="67600" x="1585913" y="4030663"/>
          <p14:tracePt t="67606" x="1576388" y="4003675"/>
          <p14:tracePt t="67615" x="1576388" y="3984625"/>
          <p14:tracePt t="67622" x="1558925" y="3940175"/>
          <p14:tracePt t="67630" x="1531938" y="3894138"/>
          <p14:tracePt t="67638" x="1531938" y="3867150"/>
          <p14:tracePt t="67647" x="1504950" y="3840163"/>
          <p14:tracePt t="67654" x="1495425" y="3794125"/>
          <p14:tracePt t="67662" x="1485900" y="3784600"/>
          <p14:tracePt t="67670" x="1476375" y="3757613"/>
          <p14:tracePt t="67678" x="1468438" y="3738563"/>
          <p14:tracePt t="67686" x="1468438" y="3730625"/>
          <p14:tracePt t="67695" x="1468438" y="3711575"/>
          <p14:tracePt t="67702" x="1458913" y="3694113"/>
          <p14:tracePt t="67883" x="1476375" y="3711575"/>
          <p14:tracePt t="67888" x="1512888" y="3748088"/>
          <p14:tracePt t="67895" x="1541463" y="3767138"/>
          <p14:tracePt t="67902" x="1612900" y="3811588"/>
          <p14:tracePt t="67910" x="1658938" y="3840163"/>
          <p14:tracePt t="67918" x="1722438" y="3884613"/>
          <p14:tracePt t="67926" x="1787525" y="3940175"/>
          <p14:tracePt t="67934" x="1868488" y="3994150"/>
          <p14:tracePt t="67942" x="1931988" y="4030663"/>
          <p14:tracePt t="67951" x="1987550" y="4086225"/>
          <p14:tracePt t="67960" x="2051050" y="4122738"/>
          <p14:tracePt t="67970" x="2060575" y="4130675"/>
          <p14:tracePt t="67976" x="2070100" y="4140200"/>
          <p14:tracePt t="67986" x="2070100" y="4149725"/>
          <p14:tracePt t="68336" x="2078038" y="4149725"/>
          <p14:tracePt t="68344" x="2078038" y="4130675"/>
          <p14:tracePt t="68352" x="2078038" y="4113213"/>
          <p14:tracePt t="68360" x="2078038" y="4086225"/>
          <p14:tracePt t="68368" x="2078038" y="4067175"/>
          <p14:tracePt t="68375" x="2078038" y="4040188"/>
          <p14:tracePt t="68383" x="2078038" y="4021138"/>
          <p14:tracePt t="68391" x="2078038" y="3994150"/>
          <p14:tracePt t="68400" x="2078038" y="3984625"/>
          <p14:tracePt t="68407" x="2078038" y="3976688"/>
          <p14:tracePt t="68415" x="2078038" y="3957638"/>
          <p14:tracePt t="68423" x="2078038" y="3948113"/>
          <p14:tracePt t="68439" x="2078038" y="3940175"/>
          <p14:tracePt t="68544" x="2087563" y="3930650"/>
          <p14:tracePt t="68640" x="2097088" y="3948113"/>
          <p14:tracePt t="68656" x="2114550" y="3976688"/>
          <p14:tracePt t="68665" x="2151063" y="4021138"/>
          <p14:tracePt t="68672" x="2179638" y="4040188"/>
          <p14:tracePt t="68684" x="2214563" y="4076700"/>
          <p14:tracePt t="68686" x="2243138" y="4103688"/>
          <p14:tracePt t="68697" x="2297113" y="4140200"/>
          <p14:tracePt t="68704" x="2324100" y="4167188"/>
          <p14:tracePt t="68712" x="2352675" y="4195763"/>
          <p14:tracePt t="68719" x="2397125" y="4240213"/>
          <p14:tracePt t="68728" x="2433638" y="4259263"/>
          <p14:tracePt t="68735" x="2479675" y="4295775"/>
          <p14:tracePt t="68742" x="2506663" y="4303713"/>
          <p14:tracePt t="68750" x="2533650" y="4332288"/>
          <p14:tracePt t="68758" x="2562225" y="4340225"/>
          <p14:tracePt t="68766" x="2562225" y="4349750"/>
          <p14:tracePt t="68782" x="2570163" y="4349750"/>
          <p14:tracePt t="68974" x="2579688" y="4349750"/>
          <p14:tracePt t="68983" x="2589213" y="4349750"/>
          <p14:tracePt t="69006" x="2598738" y="4349750"/>
          <p14:tracePt t="69014" x="2616200" y="4349750"/>
          <p14:tracePt t="69032" x="2635250" y="4349750"/>
          <p14:tracePt t="69046" x="2643188" y="4349750"/>
          <p14:tracePt t="69054" x="2652713" y="4349750"/>
          <p14:tracePt t="69152" x="2671763" y="4349750"/>
          <p14:tracePt t="69160" x="2679700" y="4349750"/>
          <p14:tracePt t="69169" x="2689225" y="4349750"/>
          <p14:tracePt t="69176" x="2708275" y="4349750"/>
          <p14:tracePt t="69184" x="2716213" y="4349750"/>
          <p14:tracePt t="69191" x="2725738" y="4349750"/>
          <p14:tracePt t="69199" x="2735263" y="4349750"/>
          <p14:tracePt t="69215" x="2752725" y="4349750"/>
          <p14:tracePt t="69223" x="2762250" y="4349750"/>
          <p14:tracePt t="69535" x="2762250" y="4368800"/>
          <p14:tracePt t="69600" x="2762250" y="4376738"/>
          <p14:tracePt t="69608" x="2752725" y="4386263"/>
          <p14:tracePt t="69616" x="2744788" y="4395788"/>
          <p14:tracePt t="69632" x="2725738" y="4395788"/>
          <p14:tracePt t="69640" x="2716213" y="4422775"/>
          <p14:tracePt t="69656" x="2708275" y="4422775"/>
          <p14:tracePt t="69927" x="2708275" y="4441825"/>
          <p14:tracePt t="69970" x="2698750" y="4449763"/>
          <p14:tracePt t="69976" x="2698750" y="4459288"/>
          <p14:tracePt t="69987" x="2689225" y="4468813"/>
          <p14:tracePt t="70014" x="2679700" y="4468813"/>
          <p14:tracePt t="70022" x="2671763" y="4478338"/>
          <p14:tracePt t="70170" x="2671763" y="4486275"/>
          <p14:tracePt t="70176" x="2643188" y="4505325"/>
          <p14:tracePt t="70184" x="2635250" y="4514850"/>
          <p14:tracePt t="70192" x="2598738" y="4541838"/>
          <p14:tracePt t="70199" x="2589213" y="4551363"/>
          <p14:tracePt t="70208" x="2533650" y="4587875"/>
          <p14:tracePt t="70222" x="2489200" y="4614863"/>
          <p14:tracePt t="70230" x="2470150" y="4632325"/>
          <p14:tracePt t="70238" x="2452688" y="4641850"/>
          <p14:tracePt t="70254" x="2443163" y="4651375"/>
          <p14:tracePt t="70263" x="2406650" y="4660900"/>
          <p14:tracePt t="70686" x="2397125" y="4660900"/>
          <p14:tracePt t="71056" x="2379663" y="4660900"/>
          <p14:tracePt t="71064" x="2287588" y="4624388"/>
          <p14:tracePt t="71072" x="2160588" y="4587875"/>
          <p14:tracePt t="71080" x="2097088" y="4559300"/>
          <p14:tracePt t="71088" x="2014538" y="4532313"/>
          <p14:tracePt t="71097" x="1914525" y="4486275"/>
          <p14:tracePt t="71104" x="1868488" y="4459288"/>
          <p14:tracePt t="71113" x="1860550" y="4449763"/>
          <p14:tracePt t="71119" x="1831975" y="4422775"/>
          <p14:tracePt t="71128" x="1814513" y="4405313"/>
          <p14:tracePt t="71135" x="1768475" y="4349750"/>
          <p14:tracePt t="71174" x="1768475" y="4332288"/>
          <p14:tracePt t="71182" x="1758950" y="4322763"/>
          <p14:tracePt t="71232" x="1758950" y="4303713"/>
          <p14:tracePt t="71240" x="1758950" y="4295775"/>
          <p14:tracePt t="71248" x="1758950" y="4286250"/>
          <p14:tracePt t="71264" x="1758950" y="4268788"/>
          <p14:tracePt t="71272" x="1758950" y="4259263"/>
          <p14:tracePt t="71279" x="1758950" y="4249738"/>
          <p14:tracePt t="71286" x="1758950" y="4240213"/>
          <p14:tracePt t="71295" x="1758950" y="4222750"/>
          <p14:tracePt t="71310" x="1758950" y="4213225"/>
          <p14:tracePt t="71632" x="1778000" y="4240213"/>
          <p14:tracePt t="71640" x="1878013" y="4303713"/>
          <p14:tracePt t="71647" x="1997075" y="4376738"/>
          <p14:tracePt t="71656" x="2151063" y="4505325"/>
          <p14:tracePt t="71665" x="2270125" y="4578350"/>
          <p14:tracePt t="71670" x="2406650" y="4660900"/>
          <p14:tracePt t="71681" x="2525713" y="4714875"/>
          <p14:tracePt t="71688" x="2625725" y="4768850"/>
          <p14:tracePt t="71698" x="2708275" y="4824413"/>
          <p14:tracePt t="71704" x="2781300" y="4851400"/>
          <p14:tracePt t="71713" x="2817813" y="4860925"/>
          <p14:tracePt t="71720" x="2852738" y="4870450"/>
          <p14:tracePt t="71848" x="2862263" y="4870450"/>
          <p14:tracePt t="71863" x="2862263" y="4860925"/>
          <p14:tracePt t="71874" x="2862263" y="4833938"/>
          <p14:tracePt t="71880" x="2862263" y="4814888"/>
          <p14:tracePt t="71888" x="2871788" y="4787900"/>
          <p14:tracePt t="71897" x="2871788" y="4768850"/>
          <p14:tracePt t="71904" x="2871788" y="4724400"/>
          <p14:tracePt t="71913" x="2898775" y="4678363"/>
          <p14:tracePt t="71920" x="2898775" y="4651375"/>
          <p14:tracePt t="71928" x="2908300" y="4595813"/>
          <p14:tracePt t="71936" x="2908300" y="4559300"/>
          <p14:tracePt t="71944" x="2917825" y="4514850"/>
          <p14:tracePt t="71952" x="2925763" y="4486275"/>
          <p14:tracePt t="71959" x="2935288" y="4441825"/>
          <p14:tracePt t="71968" x="2944813" y="4422775"/>
          <p14:tracePt t="71976" x="2954338" y="4405313"/>
          <p14:tracePt t="71984" x="2962275" y="4395788"/>
          <p14:tracePt t="71990" x="2971800" y="4368800"/>
          <p14:tracePt t="71998" x="2990850" y="4349750"/>
          <p14:tracePt t="72111" x="3008313" y="4359275"/>
          <p14:tracePt t="72119" x="3044825" y="4368800"/>
          <p14:tracePt t="72128" x="3117850" y="4395788"/>
          <p14:tracePt t="72135" x="3190875" y="4432300"/>
          <p14:tracePt t="72144" x="3290888" y="4495800"/>
          <p14:tracePt t="72151" x="3373438" y="4532313"/>
          <p14:tracePt t="72159" x="3473450" y="4578350"/>
          <p14:tracePt t="72168" x="3573463" y="4651375"/>
          <p14:tracePt t="72176" x="3636963" y="4668838"/>
          <p14:tracePt t="72184" x="3719513" y="4714875"/>
          <p14:tracePt t="72191" x="3765550" y="4732338"/>
          <p14:tracePt t="72198" x="3792538" y="4768850"/>
          <p14:tracePt t="72207" x="3819525" y="4778375"/>
          <p14:tracePt t="72214" x="3838575" y="4787900"/>
          <p14:tracePt t="72360" x="3875088" y="4787900"/>
          <p14:tracePt t="72376" x="3892550" y="4787900"/>
          <p14:tracePt t="72384" x="3919538" y="4751388"/>
          <p14:tracePt t="72393" x="3938588" y="4732338"/>
          <p14:tracePt t="72400" x="3948113" y="4714875"/>
          <p14:tracePt t="72411" x="3965575" y="4697413"/>
          <p14:tracePt t="72417" x="3992563" y="4668838"/>
          <p14:tracePt t="72424" x="4021138" y="4632325"/>
          <p14:tracePt t="72432" x="4038600" y="4605338"/>
          <p14:tracePt t="72441" x="4075113" y="4568825"/>
          <p14:tracePt t="72448" x="4121150" y="4551363"/>
          <p14:tracePt t="72457" x="4138613" y="4532313"/>
          <p14:tracePt t="72463" x="4165600" y="4495800"/>
          <p14:tracePt t="72471" x="4184650" y="4478338"/>
          <p14:tracePt t="72480" x="4194175" y="4478338"/>
          <p14:tracePt t="72488" x="4211638" y="4459288"/>
          <p14:tracePt t="72495" x="4221163" y="4449763"/>
          <p14:tracePt t="72615" x="4230688" y="4459288"/>
          <p14:tracePt t="72631" x="4238625" y="4495800"/>
          <p14:tracePt t="72640" x="4248150" y="4514850"/>
          <p14:tracePt t="72646" x="4284663" y="4541838"/>
          <p14:tracePt t="72656" x="4294188" y="4559300"/>
          <p14:tracePt t="72662" x="4311650" y="4614863"/>
          <p14:tracePt t="72670" x="4330700" y="4641850"/>
          <p14:tracePt t="72679" x="4340225" y="4668838"/>
          <p14:tracePt t="72686" x="4367213" y="4714875"/>
          <p14:tracePt t="72695" x="4384675" y="4732338"/>
          <p14:tracePt t="72704" x="4394200" y="4760913"/>
          <p14:tracePt t="72714" x="4403725" y="4778375"/>
          <p14:tracePt t="72720" x="4421188" y="4797425"/>
          <p14:tracePt t="72728" x="4430713" y="4814888"/>
          <p14:tracePt t="72743" x="4440238" y="4833938"/>
          <p14:tracePt t="72848" x="4457700" y="4833938"/>
          <p14:tracePt t="72857" x="4476750" y="4833938"/>
          <p14:tracePt t="72863" x="4513263" y="4833938"/>
          <p14:tracePt t="72882" x="4613275" y="4833938"/>
          <p14:tracePt t="72890" x="4695825" y="4805363"/>
          <p14:tracePt t="72896" x="4749800" y="4797425"/>
          <p14:tracePt t="72902" x="4795838" y="4778375"/>
          <p14:tracePt t="72910" x="4840288" y="4768850"/>
          <p14:tracePt t="72918" x="4868863" y="4768850"/>
          <p14:tracePt t="72926" x="4895850" y="4751388"/>
          <p14:tracePt t="72934" x="4905375" y="4751388"/>
          <p14:tracePt t="72942" x="4913313" y="4741863"/>
          <p14:tracePt t="72950" x="4922838" y="4741863"/>
          <p14:tracePt t="72959" x="4941888" y="4741863"/>
          <p14:tracePt t="72975" x="4949825" y="4732338"/>
          <p14:tracePt t="72998" x="4959350" y="4732338"/>
          <p14:tracePt t="73006" x="4978400" y="4732338"/>
          <p14:tracePt t="73014" x="4986338" y="4724400"/>
          <p14:tracePt t="73022" x="4995863" y="4724400"/>
          <p14:tracePt t="73039" x="5014913" y="4724400"/>
          <p14:tracePt t="73047" x="5022850" y="4724400"/>
          <p14:tracePt t="73087" x="5032375" y="4724400"/>
          <p14:tracePt t="73144" x="5041900" y="4724400"/>
          <p14:tracePt t="73152" x="5068888" y="4751388"/>
          <p14:tracePt t="73168" x="5086350" y="4797425"/>
          <p14:tracePt t="73176" x="5105400" y="4814888"/>
          <p14:tracePt t="73184" x="5141913" y="4851400"/>
          <p14:tracePt t="73190" x="5168900" y="4878388"/>
          <p14:tracePt t="73198" x="5195888" y="4897438"/>
          <p14:tracePt t="73206" x="5224463" y="4933950"/>
          <p14:tracePt t="73214" x="5251450" y="4951413"/>
          <p14:tracePt t="73222" x="5287963" y="4987925"/>
          <p14:tracePt t="73230" x="5305425" y="5006975"/>
          <p14:tracePt t="73239" x="5324475" y="5024438"/>
          <p14:tracePt t="73246" x="5334000" y="5033963"/>
          <p14:tracePt t="73263" x="5351463" y="5053013"/>
          <p14:tracePt t="73406" x="5324475" y="5060950"/>
          <p14:tracePt t="73414" x="5251450" y="5070475"/>
          <p14:tracePt t="73422" x="5159375" y="5070475"/>
          <p14:tracePt t="73431" x="5086350" y="5080000"/>
          <p14:tracePt t="73439" x="4968875" y="5106988"/>
          <p14:tracePt t="73446" x="4876800" y="5126038"/>
          <p14:tracePt t="73455" x="4786313" y="5126038"/>
          <p14:tracePt t="73462" x="4676775" y="5133975"/>
          <p14:tracePt t="73471" x="4576763" y="5153025"/>
          <p14:tracePt t="73480" x="4484688" y="5153025"/>
          <p14:tracePt t="73490" x="4394200" y="5153025"/>
          <p14:tracePt t="73495" x="4321175" y="5153025"/>
          <p14:tracePt t="73502" x="4230688" y="5153025"/>
          <p14:tracePt t="73510" x="4157663" y="5153025"/>
          <p14:tracePt t="73518" x="4102100" y="5153025"/>
          <p14:tracePt t="73526" x="4038600" y="5153025"/>
          <p14:tracePt t="73534" x="3984625" y="5153025"/>
          <p14:tracePt t="73542" x="3929063" y="5153025"/>
          <p14:tracePt t="73551" x="3875088" y="5153025"/>
          <p14:tracePt t="73558" x="3819525" y="5153025"/>
          <p14:tracePt t="73566" x="3765550" y="5153025"/>
          <p14:tracePt t="73574" x="3702050" y="5153025"/>
          <p14:tracePt t="73582" x="3646488" y="5153025"/>
          <p14:tracePt t="73590" x="3592513" y="5153025"/>
          <p14:tracePt t="73599" x="3546475" y="5153025"/>
          <p14:tracePt t="73607" x="3519488" y="5153025"/>
          <p14:tracePt t="73614" x="3490913" y="5153025"/>
          <p14:tracePt t="73622" x="3446463" y="5170488"/>
          <p14:tracePt t="73630" x="3436938" y="5170488"/>
          <p14:tracePt t="73646" x="3427413" y="5170488"/>
          <p14:tracePt t="73656" x="3419475" y="5180013"/>
          <p14:tracePt t="73665" x="3409950" y="5180013"/>
          <p14:tracePt t="74534" x="3463925" y="5180013"/>
          <p14:tracePt t="74542" x="3636963" y="5180013"/>
          <p14:tracePt t="74550" x="3819525" y="5180013"/>
          <p14:tracePt t="74558" x="4075113" y="5180013"/>
          <p14:tracePt t="74566" x="4367213" y="5180013"/>
          <p14:tracePt t="74574" x="4594225" y="5180013"/>
          <p14:tracePt t="74582" x="4795838" y="5180013"/>
          <p14:tracePt t="74590" x="4941888" y="5180013"/>
          <p14:tracePt t="74599" x="5086350" y="5180013"/>
          <p14:tracePt t="74607" x="5159375" y="5180013"/>
          <p14:tracePt t="74616" x="5214938" y="5180013"/>
          <p14:tracePt t="74623" x="5260975" y="5180013"/>
          <p14:tracePt t="74698" x="5278438" y="5180013"/>
          <p14:tracePt t="74704" x="5305425" y="5180013"/>
          <p14:tracePt t="74716" x="5351463" y="5180013"/>
          <p14:tracePt t="74720" x="5424488" y="5180013"/>
          <p14:tracePt t="74731" x="5478463" y="5180013"/>
          <p14:tracePt t="74735" x="5534025" y="5180013"/>
          <p14:tracePt t="74744" x="5588000" y="5180013"/>
          <p14:tracePt t="74752" x="5643563" y="5180013"/>
          <p14:tracePt t="74760" x="5688013" y="5180013"/>
          <p14:tracePt t="74768" x="5724525" y="5180013"/>
          <p14:tracePt t="74776" x="5753100" y="5180013"/>
          <p14:tracePt t="74784" x="5797550" y="5180013"/>
          <p14:tracePt t="74791" x="5807075" y="5180013"/>
          <p14:tracePt t="75196" x="5816600" y="5189538"/>
          <p14:tracePt t="75201" x="5816600" y="5197475"/>
          <p14:tracePt t="75208" x="5816600" y="5216525"/>
          <p14:tracePt t="75224" x="5807075" y="5233988"/>
          <p14:tracePt t="75346" x="5834063" y="5233988"/>
          <p14:tracePt t="75353" x="5889625" y="5233988"/>
          <p14:tracePt t="75360" x="5972175" y="5216525"/>
          <p14:tracePt t="75368" x="6043613" y="5207000"/>
          <p14:tracePt t="75376" x="6162675" y="5189538"/>
          <p14:tracePt t="75384" x="6235700" y="5153025"/>
          <p14:tracePt t="75391" x="6318250" y="5153025"/>
          <p14:tracePt t="75399" x="6372225" y="5133975"/>
          <p14:tracePt t="75407" x="6418263" y="5133975"/>
          <p14:tracePt t="76430" x="6427788" y="5126038"/>
          <p14:tracePt t="76455" x="6427788" y="5106988"/>
          <p14:tracePt t="76462" x="6427788" y="5089525"/>
          <p14:tracePt t="76479" x="6427788" y="5070475"/>
          <p14:tracePt t="76487" x="6435725" y="5060950"/>
          <p14:tracePt t="76497" x="6445250" y="5060950"/>
          <p14:tracePt t="76503" x="6454775" y="5053013"/>
          <p14:tracePt t="76912" x="6454775" y="5016500"/>
          <p14:tracePt t="76919" x="6454775" y="4997450"/>
          <p14:tracePt t="76928" x="6454775" y="4970463"/>
          <p14:tracePt t="76935" x="6454775" y="4960938"/>
          <p14:tracePt t="76944" x="6454775" y="4951413"/>
          <p14:tracePt t="76951" x="6454775" y="4933950"/>
          <p14:tracePt t="76983" x="6454775" y="4924425"/>
          <p14:tracePt t="76991" x="6454775" y="4914900"/>
          <p14:tracePt t="77007" x="6454775" y="4897438"/>
          <p14:tracePt t="77174" x="6445250" y="4887913"/>
          <p14:tracePt t="106129" x="6445250" y="4870450"/>
          <p14:tracePt t="106134" x="6435725" y="4814888"/>
          <p14:tracePt t="106142" x="6399213" y="4751388"/>
          <p14:tracePt t="106150" x="6381750" y="4741863"/>
          <p14:tracePt t="106159" x="6372225" y="4732338"/>
          <p14:tracePt t="106166" x="6362700" y="4724400"/>
          <p14:tracePt t="106216" x="6354763" y="4724400"/>
          <p14:tracePt t="106224" x="6354763" y="4714875"/>
          <p14:tracePt t="106236" x="6354763" y="4668838"/>
          <p14:tracePt t="106240" x="6381750" y="4605338"/>
          <p14:tracePt t="106248" x="6408738" y="4568825"/>
          <p14:tracePt t="106255" x="6435725" y="4514850"/>
          <p14:tracePt t="106264" x="6464300" y="4495800"/>
          <p14:tracePt t="106271" x="6472238" y="4459288"/>
          <p14:tracePt t="106281" x="6481763" y="4441825"/>
          <p14:tracePt t="106288" x="6491288" y="4413250"/>
          <p14:tracePt t="106300" x="6508750" y="4395788"/>
          <p14:tracePt t="106313" x="6508750" y="4376738"/>
          <p14:tracePt t="106320" x="6518275" y="4368800"/>
          <p14:tracePt t="106430" x="6527800" y="4359275"/>
          <p14:tracePt t="106438" x="6564313" y="4340225"/>
          <p14:tracePt t="106446" x="6664325" y="4286250"/>
          <p14:tracePt t="106454" x="6791325" y="4240213"/>
          <p14:tracePt t="106462" x="6937375" y="4213225"/>
          <p14:tracePt t="106470" x="7110413" y="4149725"/>
          <p14:tracePt t="106478" x="7275513" y="4103688"/>
          <p14:tracePt t="106487" x="7392988" y="4076700"/>
          <p14:tracePt t="106495" x="7521575" y="4013200"/>
          <p14:tracePt t="106503" x="7639050" y="3984625"/>
          <p14:tracePt t="106511" x="7748588" y="3957638"/>
          <p14:tracePt t="106519" x="7794625" y="3948113"/>
          <p14:tracePt t="106527" x="7831138" y="3948113"/>
          <p14:tracePt t="106534" x="7877175" y="3948113"/>
          <p14:tracePt t="106544" x="7894638" y="3948113"/>
          <p14:tracePt t="106551" x="7921625" y="3948113"/>
          <p14:tracePt t="106561" x="7940675" y="3948113"/>
          <p14:tracePt t="106567" x="7950200" y="3948113"/>
          <p14:tracePt t="106579" x="7958138" y="3948113"/>
          <p14:tracePt t="106584" x="7994650" y="3948113"/>
          <p14:tracePt t="106593" x="8031163" y="3948113"/>
          <p14:tracePt t="106599" x="8077200" y="3948113"/>
          <p14:tracePt t="106608" x="8140700" y="3948113"/>
          <p14:tracePt t="106616" x="8269288" y="3948113"/>
          <p14:tracePt t="106623" x="8415338" y="3948113"/>
          <p14:tracePt t="106634" x="8559800" y="3921125"/>
          <p14:tracePt t="106639" x="8788400" y="3903663"/>
          <p14:tracePt t="106647" x="9117013" y="38401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68" y="1052736"/>
            <a:ext cx="8867328" cy="47091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// </a:t>
            </a:r>
            <a:r>
              <a:rPr lang="ja-JP" altLang="en-US" sz="2400" dirty="0"/>
              <a:t>結果のホストへのコピー</a:t>
            </a:r>
          </a:p>
          <a:p>
            <a:pPr marL="0" indent="0">
              <a:buNone/>
            </a:pPr>
            <a:r>
              <a:rPr lang="en-US" altLang="ja-JP" sz="2400" dirty="0" err="1"/>
              <a:t>cudaMemcpy</a:t>
            </a:r>
            <a:r>
              <a:rPr lang="en-US" altLang="ja-JP" sz="2400" dirty="0"/>
              <a:t>(</a:t>
            </a:r>
            <a:r>
              <a:rPr lang="en-US" altLang="ja-JP" sz="2400" dirty="0" err="1"/>
              <a:t>h_C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sizeof</a:t>
            </a:r>
            <a:r>
              <a:rPr lang="en-US" altLang="ja-JP" sz="2400" dirty="0"/>
              <a:t>(float) * LENGTH, </a:t>
            </a:r>
            <a:r>
              <a:rPr lang="en-US" altLang="ja-JP" sz="2400" dirty="0" err="1"/>
              <a:t>cudaMemcpyDeviceToHost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/>
              <a:t>// </a:t>
            </a:r>
            <a:r>
              <a:rPr lang="ja-JP" altLang="en-US" sz="2400" dirty="0"/>
              <a:t>デバイスメモリの解放</a:t>
            </a:r>
          </a:p>
          <a:p>
            <a:pPr marL="0" indent="0">
              <a:buNone/>
            </a:pPr>
            <a:r>
              <a:rPr lang="en-US" altLang="ja-JP" sz="2400" dirty="0" err="1"/>
              <a:t>cudaFree</a:t>
            </a:r>
            <a:r>
              <a:rPr lang="en-US" altLang="ja-JP" sz="2400" dirty="0"/>
              <a:t>(</a:t>
            </a:r>
            <a:r>
              <a:rPr lang="en-US" altLang="ja-JP" sz="2400" dirty="0" err="1"/>
              <a:t>d_A</a:t>
            </a:r>
            <a:r>
              <a:rPr lang="en-US" altLang="ja-JP" sz="2400" dirty="0"/>
              <a:t>); </a:t>
            </a:r>
            <a:r>
              <a:rPr lang="en-US" altLang="ja-JP" sz="2400" dirty="0" err="1"/>
              <a:t>cudaFree</a:t>
            </a:r>
            <a:r>
              <a:rPr lang="en-US" altLang="ja-JP" sz="2400" dirty="0"/>
              <a:t>(</a:t>
            </a:r>
            <a:r>
              <a:rPr lang="en-US" altLang="ja-JP" sz="2400" dirty="0" err="1"/>
              <a:t>d_B</a:t>
            </a:r>
            <a:r>
              <a:rPr lang="en-US" altLang="ja-JP" sz="2400" dirty="0"/>
              <a:t>); </a:t>
            </a:r>
            <a:r>
              <a:rPr lang="en-US" altLang="ja-JP" sz="2400" dirty="0" err="1"/>
              <a:t>cudaFree</a:t>
            </a:r>
            <a:r>
              <a:rPr lang="en-US" altLang="ja-JP" sz="2400" dirty="0"/>
              <a:t>(</a:t>
            </a:r>
            <a:r>
              <a:rPr lang="en-US" altLang="ja-JP" sz="2400" dirty="0" err="1"/>
              <a:t>d_C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/>
              <a:t>// </a:t>
            </a:r>
            <a:r>
              <a:rPr lang="ja-JP" altLang="en-US" sz="2400" dirty="0"/>
              <a:t>結果のプリント</a:t>
            </a:r>
          </a:p>
          <a:p>
            <a:pPr marL="0" indent="0">
              <a:buNone/>
            </a:pPr>
            <a:r>
              <a:rPr lang="en-US" altLang="ja-JP" sz="2400" dirty="0"/>
              <a:t>for (</a:t>
            </a:r>
            <a:r>
              <a:rPr lang="en-US" altLang="ja-JP" sz="2400" dirty="0" err="1"/>
              <a:t>int</a:t>
            </a:r>
            <a:r>
              <a:rPr lang="en-US" altLang="ja-JP" sz="2400" dirty="0"/>
              <a:t> </a:t>
            </a:r>
            <a:r>
              <a:rPr lang="en-US" altLang="ja-JP" sz="2400" dirty="0" err="1"/>
              <a:t>i</a:t>
            </a:r>
            <a:r>
              <a:rPr lang="en-US" altLang="ja-JP" sz="2400" dirty="0"/>
              <a:t> = 0; </a:t>
            </a:r>
            <a:r>
              <a:rPr lang="en-US" altLang="ja-JP" sz="2400" dirty="0" err="1"/>
              <a:t>i</a:t>
            </a:r>
            <a:r>
              <a:rPr lang="en-US" altLang="ja-JP" sz="2400" dirty="0"/>
              <a:t> &lt; LENGTH; ++</a:t>
            </a:r>
            <a:r>
              <a:rPr lang="en-US" altLang="ja-JP" sz="2400" dirty="0" err="1"/>
              <a:t>i</a:t>
            </a:r>
            <a:r>
              <a:rPr lang="en-US" altLang="ja-JP" sz="2400" dirty="0"/>
              <a:t>) result += </a:t>
            </a:r>
            <a:r>
              <a:rPr lang="en-US" altLang="ja-JP" sz="2400" dirty="0" err="1"/>
              <a:t>h_C</a:t>
            </a:r>
            <a:r>
              <a:rPr lang="en-US" altLang="ja-JP" sz="2400" dirty="0"/>
              <a:t>[</a:t>
            </a:r>
            <a:r>
              <a:rPr lang="en-US" altLang="ja-JP" sz="2400" dirty="0" err="1"/>
              <a:t>i</a:t>
            </a:r>
            <a:r>
              <a:rPr lang="en-US" altLang="ja-JP" sz="2400" dirty="0"/>
              <a:t>];</a:t>
            </a:r>
          </a:p>
          <a:p>
            <a:pPr marL="0" indent="0">
              <a:buNone/>
            </a:pPr>
            <a:r>
              <a:rPr lang="en-US" altLang="ja-JP" sz="2400" dirty="0"/>
              <a:t>result /= (float)LENGTH;</a:t>
            </a:r>
          </a:p>
          <a:p>
            <a:pPr marL="0" indent="0">
              <a:buNone/>
            </a:pPr>
            <a:r>
              <a:rPr lang="en-US" altLang="ja-JP" sz="2400" dirty="0" err="1"/>
              <a:t>printf</a:t>
            </a:r>
            <a:r>
              <a:rPr lang="en-US" altLang="ja-JP" sz="2400" dirty="0"/>
              <a:t>("result = %f\n", result);</a:t>
            </a:r>
          </a:p>
          <a:p>
            <a:pPr marL="0" indent="0">
              <a:buNone/>
            </a:pPr>
            <a:r>
              <a:rPr lang="en-US" altLang="ja-JP" sz="2400" dirty="0"/>
              <a:t>// </a:t>
            </a:r>
            <a:r>
              <a:rPr lang="ja-JP" altLang="en-US" sz="2400" dirty="0"/>
              <a:t>終了</a:t>
            </a:r>
          </a:p>
          <a:p>
            <a:pPr marL="0" indent="0">
              <a:buNone/>
            </a:pPr>
            <a:r>
              <a:rPr lang="en-US" altLang="ja-JP" sz="2400" dirty="0"/>
              <a:t>free(</a:t>
            </a:r>
            <a:r>
              <a:rPr lang="en-US" altLang="ja-JP" sz="2400" dirty="0" err="1"/>
              <a:t>h_A</a:t>
            </a:r>
            <a:r>
              <a:rPr lang="en-US" altLang="ja-JP" sz="2400" dirty="0"/>
              <a:t>); free(</a:t>
            </a:r>
            <a:r>
              <a:rPr lang="en-US" altLang="ja-JP" sz="2400" dirty="0" err="1"/>
              <a:t>h_B</a:t>
            </a:r>
            <a:r>
              <a:rPr lang="en-US" altLang="ja-JP" sz="2400" dirty="0"/>
              <a:t>); free(</a:t>
            </a:r>
            <a:r>
              <a:rPr lang="en-US" altLang="ja-JP" sz="2400" dirty="0" err="1"/>
              <a:t>h_C</a:t>
            </a:r>
            <a:r>
              <a:rPr lang="en-US" altLang="ja-JP" sz="2400" dirty="0"/>
              <a:t>);</a:t>
            </a:r>
          </a:p>
          <a:p>
            <a:pPr marL="0" indent="0">
              <a:buNone/>
            </a:pPr>
            <a:r>
              <a:rPr lang="en-US" altLang="ja-JP" sz="2400" dirty="0"/>
              <a:t>return 0;</a:t>
            </a:r>
          </a:p>
          <a:p>
            <a:pPr marL="0" indent="0">
              <a:buNone/>
            </a:pPr>
            <a:r>
              <a:rPr lang="en-US" altLang="ja-JP" sz="2400" dirty="0"/>
              <a:t>}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9335" y="188640"/>
            <a:ext cx="6583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Post processing (host: sample1.cu)</a:t>
            </a:r>
            <a:endParaRPr kumimoji="1" lang="ja-JP" altLang="en-US" sz="32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7E88913-033D-4A9C-999D-4A87F2AC8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8"/>
    </mc:Choice>
    <mc:Fallback xmlns="">
      <p:transition spd="slow" advTm="3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0" x="9053513" y="4286250"/>
          <p14:tracePt t="968" x="9043988" y="4286250"/>
          <p14:tracePt t="1377" x="9034463" y="4303713"/>
          <p14:tracePt t="1385" x="8943975" y="4376738"/>
          <p14:tracePt t="1395" x="8861425" y="4422775"/>
          <p14:tracePt t="1401" x="8797925" y="4486275"/>
          <p14:tracePt t="1408" x="8715375" y="4532313"/>
          <p14:tracePt t="1415" x="8669338" y="4559300"/>
          <p14:tracePt t="1423" x="8651875" y="4568825"/>
          <p14:tracePt t="1431" x="8605838" y="4605338"/>
          <p14:tracePt t="1439" x="8588375" y="4624388"/>
          <p14:tracePt t="1447" x="8551863" y="4632325"/>
          <p14:tracePt t="1728" x="8551863" y="4641850"/>
          <p14:tracePt t="2224" x="8551863" y="4624388"/>
          <p14:tracePt t="2233" x="8551863" y="4614863"/>
          <p14:tracePt t="2246" x="8551863" y="4605338"/>
          <p14:tracePt t="2270" x="8551863" y="4595813"/>
          <p14:tracePt t="2280" x="8551863" y="4578350"/>
          <p14:tracePt t="2310" x="8551863" y="4568825"/>
          <p14:tracePt t="2319" x="8551863" y="4559300"/>
          <p14:tracePt t="2327" x="8551863" y="4541838"/>
          <p14:tracePt t="2342" x="8551863" y="4532313"/>
          <p14:tracePt t="2350" x="8559800" y="4514850"/>
          <p14:tracePt t="3424" x="8559800" y="4495800"/>
          <p14:tracePt t="4744" x="8559800" y="4486275"/>
          <p14:tracePt t="5811" x="8559800" y="4413250"/>
          <p14:tracePt t="5816" x="8559800" y="4340225"/>
          <p14:tracePt t="5824" x="8559800" y="4249738"/>
          <p14:tracePt t="5832" x="8559800" y="4176713"/>
          <p14:tracePt t="5840" x="8532813" y="4094163"/>
          <p14:tracePt t="5848" x="8523288" y="3984625"/>
          <p14:tracePt t="5856" x="8496300" y="3921125"/>
          <p14:tracePt t="5864" x="8478838" y="3848100"/>
          <p14:tracePt t="5873" x="8451850" y="3730625"/>
          <p14:tracePt t="5884" x="8442325" y="3657600"/>
          <p14:tracePt t="5887" x="8415338" y="3592513"/>
          <p14:tracePt t="5895" x="8405813" y="3538538"/>
          <p14:tracePt t="5903" x="8396288" y="3492500"/>
          <p14:tracePt t="5910" x="8369300" y="3429000"/>
          <p14:tracePt t="5919" x="8359775" y="3402013"/>
          <p14:tracePt t="5927" x="8350250" y="3375025"/>
          <p14:tracePt t="5935" x="8313738" y="3328988"/>
          <p14:tracePt t="5943" x="8313738" y="3309938"/>
          <p14:tracePt t="5950" x="8305800" y="3292475"/>
          <p14:tracePt t="5958" x="8296275" y="3282950"/>
          <p14:tracePt t="5983" x="8296275" y="3273425"/>
          <p14:tracePt t="6047" x="8296275" y="3265488"/>
          <p14:tracePt t="6055" x="8269288" y="3255963"/>
          <p14:tracePt t="6063" x="8250238" y="3246438"/>
          <p14:tracePt t="6071" x="8213725" y="3228975"/>
          <p14:tracePt t="6079" x="8177213" y="3219450"/>
          <p14:tracePt t="6087" x="8150225" y="3200400"/>
          <p14:tracePt t="6095" x="8096250" y="3192463"/>
          <p14:tracePt t="6103" x="8077200" y="3192463"/>
          <p14:tracePt t="6111" x="8040688" y="3173413"/>
          <p14:tracePt t="6119" x="8013700" y="3173413"/>
          <p14:tracePt t="6127" x="7977188" y="3163888"/>
          <p14:tracePt t="6135" x="7940675" y="3155950"/>
          <p14:tracePt t="6143" x="7904163" y="3146425"/>
          <p14:tracePt t="6152" x="7877175" y="3146425"/>
          <p14:tracePt t="6159" x="7867650" y="3146425"/>
          <p14:tracePt t="6166" x="7858125" y="3146425"/>
          <p14:tracePt t="6176" x="7831138" y="3146425"/>
          <p14:tracePt t="6187" x="7813675" y="3119438"/>
          <p14:tracePt t="6192" x="7785100" y="3109913"/>
          <p14:tracePt t="6203" x="7748588" y="3100388"/>
          <p14:tracePt t="6208" x="7712075" y="3100388"/>
          <p14:tracePt t="6218" x="7675563" y="3090863"/>
          <p14:tracePt t="6224" x="7667625" y="3090863"/>
          <p14:tracePt t="6230" x="7621588" y="3090863"/>
          <p14:tracePt t="6240" x="7585075" y="3090863"/>
          <p14:tracePt t="6249" x="7521575" y="3073400"/>
          <p14:tracePt t="6257" x="7466013" y="3054350"/>
          <p14:tracePt t="6264" x="7412038" y="3054350"/>
          <p14:tracePt t="6272" x="7329488" y="3046413"/>
          <p14:tracePt t="6280" x="7275513" y="3036888"/>
          <p14:tracePt t="6289" x="7212013" y="3036888"/>
          <p14:tracePt t="6294" x="7156450" y="3009900"/>
          <p14:tracePt t="6303" x="7119938" y="3009900"/>
          <p14:tracePt t="6310" x="7083425" y="3000375"/>
          <p14:tracePt t="6319" x="7056438" y="3000375"/>
          <p14:tracePt t="6328" x="7010400" y="2990850"/>
          <p14:tracePt t="6337" x="6983413" y="2982913"/>
          <p14:tracePt t="6344" x="6937375" y="2982913"/>
          <p14:tracePt t="6351" x="6892925" y="2954338"/>
          <p14:tracePt t="6360" x="6883400" y="2954338"/>
          <p14:tracePt t="6372" x="6837363" y="2954338"/>
          <p14:tracePt t="6375" x="6791325" y="2946400"/>
          <p14:tracePt t="6386" x="6754813" y="2946400"/>
          <p14:tracePt t="6391" x="6727825" y="2946400"/>
          <p14:tracePt t="6402" x="6673850" y="2946400"/>
          <p14:tracePt t="6406" x="6627813" y="2946400"/>
          <p14:tracePt t="6418" x="6573838" y="2946400"/>
          <p14:tracePt t="6425" x="6518275" y="2946400"/>
          <p14:tracePt t="6432" x="6481763" y="2946400"/>
          <p14:tracePt t="6440" x="6427788" y="2946400"/>
          <p14:tracePt t="6448" x="6372225" y="2946400"/>
          <p14:tracePt t="6456" x="6308725" y="2946400"/>
          <p14:tracePt t="6464" x="6235700" y="2936875"/>
          <p14:tracePt t="6474" x="6135688" y="2909888"/>
          <p14:tracePt t="6478" x="6043613" y="2881313"/>
          <p14:tracePt t="6487" x="5943600" y="2836863"/>
          <p14:tracePt t="6494" x="5826125" y="2781300"/>
          <p14:tracePt t="6502" x="5761038" y="2735263"/>
          <p14:tracePt t="6510" x="5670550" y="2698750"/>
          <p14:tracePt t="6519" x="5607050" y="2662238"/>
          <p14:tracePt t="6527" x="5507038" y="2598738"/>
          <p14:tracePt t="6535" x="5470525" y="2581275"/>
          <p14:tracePt t="6543" x="5414963" y="2535238"/>
          <p14:tracePt t="6550" x="5351463" y="2498725"/>
          <p14:tracePt t="6558" x="5341938" y="2489200"/>
          <p14:tracePt t="6567" x="5324475" y="2471738"/>
          <p14:tracePt t="6574" x="5297488" y="2452688"/>
          <p14:tracePt t="6583" x="5297488" y="2444750"/>
          <p14:tracePt t="6816" x="5297488" y="2408238"/>
          <p14:tracePt t="6824" x="5297488" y="2398713"/>
          <p14:tracePt t="6835" x="5297488" y="2389188"/>
          <p14:tracePt t="6841" x="5297488" y="2362200"/>
          <p14:tracePt t="6850" x="5297488" y="2343150"/>
          <p14:tracePt t="6856" x="5297488" y="2325688"/>
          <p14:tracePt t="6863" x="5305425" y="2306638"/>
          <p14:tracePt t="6886" x="5324475" y="2289175"/>
          <p14:tracePt t="6895" x="5324475" y="2279650"/>
          <p14:tracePt t="6928" x="5324475" y="2270125"/>
          <p14:tracePt t="6935" x="5324475" y="2262188"/>
          <p14:tracePt t="6942" x="5334000" y="2252663"/>
          <p14:tracePt t="6950" x="5334000" y="2243138"/>
          <p14:tracePt t="6959" x="5351463" y="2225675"/>
          <p14:tracePt t="6969" x="5368925" y="2206625"/>
          <p14:tracePt t="6974" x="5378450" y="2189163"/>
          <p14:tracePt t="6983" x="5397500" y="2170113"/>
          <p14:tracePt t="6990" x="5405438" y="2160588"/>
          <p14:tracePt t="7000" x="5424488" y="2133600"/>
          <p14:tracePt t="7007" x="5434013" y="2125663"/>
          <p14:tracePt t="7017" x="5441950" y="2116138"/>
          <p14:tracePt t="7022" x="5461000" y="2106613"/>
          <p14:tracePt t="7043" x="5478463" y="2079625"/>
          <p14:tracePt t="7058" x="5487988" y="2079625"/>
          <p14:tracePt t="7080" x="5497513" y="2070100"/>
          <p14:tracePt t="7161" x="5497513" y="2052638"/>
          <p14:tracePt t="7168" x="5507038" y="2024063"/>
          <p14:tracePt t="7176" x="5514975" y="2006600"/>
          <p14:tracePt t="7184" x="5534025" y="1970088"/>
          <p14:tracePt t="7191" x="5543550" y="1951038"/>
          <p14:tracePt t="7200" x="5551488" y="1914525"/>
          <p14:tracePt t="7207" x="5561013" y="1887538"/>
          <p14:tracePt t="7218" x="5588000" y="1851025"/>
          <p14:tracePt t="7223" x="5597525" y="1804988"/>
          <p14:tracePt t="7232" x="5616575" y="1787525"/>
          <p14:tracePt t="7239" x="5616575" y="1760538"/>
          <p14:tracePt t="7247" x="5634038" y="1724025"/>
          <p14:tracePt t="7255" x="5643563" y="1704975"/>
          <p14:tracePt t="7392" x="5624513" y="1704975"/>
          <p14:tracePt t="7401" x="5551488" y="1724025"/>
          <p14:tracePt t="7410" x="5470525" y="1760538"/>
          <p14:tracePt t="7417" x="5414963" y="1787525"/>
          <p14:tracePt t="7424" x="5351463" y="1797050"/>
          <p14:tracePt t="7432" x="5287963" y="1824038"/>
          <p14:tracePt t="7440" x="5260975" y="1833563"/>
          <p14:tracePt t="7448" x="5205413" y="1841500"/>
          <p14:tracePt t="7456" x="5178425" y="1841500"/>
          <p14:tracePt t="7464" x="5114925" y="1860550"/>
          <p14:tracePt t="7472" x="5068888" y="1878013"/>
          <p14:tracePt t="7479" x="5014913" y="1906588"/>
          <p14:tracePt t="7487" x="4913313" y="1914525"/>
          <p14:tracePt t="7495" x="4803775" y="1960563"/>
          <p14:tracePt t="7504" x="4667250" y="1987550"/>
          <p14:tracePt t="7511" x="4521200" y="2052638"/>
          <p14:tracePt t="7519" x="4357688" y="2070100"/>
          <p14:tracePt t="7528" x="4184650" y="2106613"/>
          <p14:tracePt t="7536" x="4021138" y="2125663"/>
          <p14:tracePt t="7542" x="3875088" y="2143125"/>
          <p14:tracePt t="7550" x="3746500" y="2170113"/>
          <p14:tracePt t="7559" x="3683000" y="2179638"/>
          <p14:tracePt t="7568" x="3629025" y="2179638"/>
          <p14:tracePt t="7578" x="3609975" y="2179638"/>
          <p14:tracePt t="7640" x="3609975" y="2189163"/>
          <p14:tracePt t="7896" x="3609975" y="2197100"/>
          <p14:tracePt t="7904" x="3619500" y="2216150"/>
          <p14:tracePt t="7912" x="3629025" y="2225675"/>
          <p14:tracePt t="7920" x="3629025" y="2233613"/>
          <p14:tracePt t="7928" x="3636963" y="2270125"/>
          <p14:tracePt t="7937" x="3646488" y="2270125"/>
          <p14:tracePt t="7951" x="3656013" y="2279650"/>
          <p14:tracePt t="8304" x="3665538" y="2298700"/>
          <p14:tracePt t="8312" x="3629025" y="2325688"/>
          <p14:tracePt t="8320" x="3536950" y="2335213"/>
          <p14:tracePt t="8328" x="3490913" y="2362200"/>
          <p14:tracePt t="8337" x="3409950" y="2371725"/>
          <p14:tracePt t="8344" x="3400425" y="2371725"/>
          <p14:tracePt t="8352" x="3390900" y="2371725"/>
          <p14:tracePt t="8551" x="3373438" y="2379663"/>
          <p14:tracePt t="8624" x="3336925" y="2379663"/>
          <p14:tracePt t="8634" x="3327400" y="2371725"/>
          <p14:tracePt t="8641" x="3327400" y="2352675"/>
          <p14:tracePt t="8648" x="3317875" y="2306638"/>
          <p14:tracePt t="8656" x="3309938" y="2279650"/>
          <p14:tracePt t="8664" x="3309938" y="2262188"/>
          <p14:tracePt t="8680" x="3309938" y="2252663"/>
          <p14:tracePt t="8944" x="3309938" y="2262188"/>
          <p14:tracePt t="8952" x="3309938" y="2270125"/>
          <p14:tracePt t="8967" x="3309938" y="2279650"/>
          <p14:tracePt t="9928" x="3317875" y="2289175"/>
          <p14:tracePt t="9938" x="3327400" y="2289175"/>
          <p14:tracePt t="9944" x="3346450" y="2270125"/>
          <p14:tracePt t="9960" x="3354388" y="2262188"/>
          <p14:tracePt t="10055" x="3373438" y="2270125"/>
          <p14:tracePt t="10070" x="3373438" y="2298700"/>
          <p14:tracePt t="10079" x="3373438" y="2306638"/>
          <p14:tracePt t="10086" x="3382963" y="2316163"/>
          <p14:tracePt t="10175" x="3400425" y="2316163"/>
          <p14:tracePt t="10185" x="3419475" y="2306638"/>
          <p14:tracePt t="10190" x="3427413" y="2298700"/>
          <p14:tracePt t="10206" x="3446463" y="2289175"/>
          <p14:tracePt t="10215" x="3455988" y="2279650"/>
          <p14:tracePt t="10222" x="3463925" y="2270125"/>
          <p14:tracePt t="10280" x="3490913" y="2270125"/>
          <p14:tracePt t="10288" x="3500438" y="2270125"/>
          <p14:tracePt t="10296" x="3519488" y="2270125"/>
          <p14:tracePt t="10304" x="3536950" y="2270125"/>
          <p14:tracePt t="10328" x="3546475" y="2270125"/>
          <p14:tracePt t="10336" x="3582988" y="2252663"/>
          <p14:tracePt t="10344" x="3592513" y="2243138"/>
          <p14:tracePt t="10355" x="3619500" y="2216150"/>
          <p14:tracePt t="10360" x="3636963" y="2197100"/>
          <p14:tracePt t="10367" x="3665538" y="2170113"/>
          <p14:tracePt t="10376" x="3683000" y="2152650"/>
          <p14:tracePt t="10387" x="3692525" y="2133600"/>
          <p14:tracePt t="10392" x="3702050" y="2125663"/>
          <p14:tracePt t="10401" x="3702050" y="2116138"/>
          <p14:tracePt t="10408" x="3719513" y="2097088"/>
          <p14:tracePt t="10640" x="3719513" y="2089150"/>
          <p14:tracePt t="10648" x="3729038" y="2079625"/>
          <p14:tracePt t="10680" x="3729038" y="2070100"/>
          <p14:tracePt t="10696" x="3738563" y="2070100"/>
          <p14:tracePt t="10706" x="3738563" y="2060575"/>
          <p14:tracePt t="10712" x="3738563" y="2052638"/>
          <p14:tracePt t="10739" x="3738563" y="2043113"/>
          <p14:tracePt t="10770" x="3738563" y="2033588"/>
          <p14:tracePt t="10802" x="3738563" y="2016125"/>
          <p14:tracePt t="10817" x="3738563" y="2006600"/>
          <p14:tracePt t="10832" x="3738563" y="1997075"/>
          <p14:tracePt t="10848" x="3738563" y="1979613"/>
          <p14:tracePt t="10856" x="3738563" y="1970088"/>
          <p14:tracePt t="11000" x="3729038" y="1960563"/>
          <p14:tracePt t="11008" x="3702050" y="1960563"/>
          <p14:tracePt t="11020" x="3665538" y="1960563"/>
          <p14:tracePt t="11024" x="3619500" y="1960563"/>
          <p14:tracePt t="11034" x="3582988" y="1960563"/>
          <p14:tracePt t="11040" x="3563938" y="1960563"/>
          <p14:tracePt t="11048" x="3556000" y="1960563"/>
          <p14:tracePt t="11056" x="3536950" y="1960563"/>
          <p14:tracePt t="11072" x="3519488" y="1960563"/>
          <p14:tracePt t="11080" x="3509963" y="1960563"/>
          <p14:tracePt t="11088" x="3500438" y="1960563"/>
          <p14:tracePt t="11095" x="3490913" y="1960563"/>
          <p14:tracePt t="11288" x="3490913" y="1951038"/>
          <p14:tracePt t="11296" x="3490913" y="1933575"/>
          <p14:tracePt t="11312" x="3490913" y="1924050"/>
          <p14:tracePt t="11320" x="3490913" y="1897063"/>
          <p14:tracePt t="11327" x="3490913" y="1887538"/>
          <p14:tracePt t="11335" x="3490913" y="1878013"/>
          <p14:tracePt t="11343" x="3490913" y="1860550"/>
          <p14:tracePt t="11352" x="3490913" y="1851025"/>
          <p14:tracePt t="11367" x="3500438" y="1833563"/>
          <p14:tracePt t="11407" x="3500438" y="1814513"/>
          <p14:tracePt t="11418" x="3519488" y="1797050"/>
          <p14:tracePt t="11422" x="3527425" y="1787525"/>
          <p14:tracePt t="11439" x="3546475" y="1760538"/>
          <p14:tracePt t="11446" x="3556000" y="1751013"/>
          <p14:tracePt t="11454" x="3573463" y="1731963"/>
          <p14:tracePt t="11463" x="3600450" y="1714500"/>
          <p14:tracePt t="11471" x="3636963" y="1697038"/>
          <p14:tracePt t="11479" x="3656013" y="1687513"/>
          <p14:tracePt t="11487" x="3702050" y="1660525"/>
          <p14:tracePt t="11495" x="3746500" y="1641475"/>
          <p14:tracePt t="11503" x="3783013" y="1631950"/>
          <p14:tracePt t="11511" x="3829050" y="1631950"/>
          <p14:tracePt t="11519" x="3875088" y="1595438"/>
          <p14:tracePt t="11526" x="3902075" y="1595438"/>
          <p14:tracePt t="11535" x="3938588" y="1595438"/>
          <p14:tracePt t="11542" x="3984625" y="1587500"/>
          <p14:tracePt t="11558" x="3992563" y="1587500"/>
          <p14:tracePt t="11575" x="4002088" y="1587500"/>
          <p14:tracePt t="11656" x="4029075" y="1587500"/>
          <p14:tracePt t="11664" x="4048125" y="1595438"/>
          <p14:tracePt t="11680" x="4057650" y="1604963"/>
          <p14:tracePt t="11688" x="4057650" y="1614488"/>
          <p14:tracePt t="11694" x="4065588" y="1614488"/>
          <p14:tracePt t="11703" x="4065588" y="1624013"/>
          <p14:tracePt t="11710" x="4075113" y="1631950"/>
          <p14:tracePt t="11719" x="4084638" y="1651000"/>
          <p14:tracePt t="11735" x="4084638" y="1668463"/>
          <p14:tracePt t="11742" x="4084638" y="1687513"/>
          <p14:tracePt t="11750" x="4084638" y="1697038"/>
          <p14:tracePt t="11758" x="4084638" y="1724025"/>
          <p14:tracePt t="11766" x="4084638" y="1731963"/>
          <p14:tracePt t="11775" x="4084638" y="1768475"/>
          <p14:tracePt t="11782" x="4084638" y="1778000"/>
          <p14:tracePt t="11800" x="4084638" y="1797050"/>
          <p14:tracePt t="11806" x="4084638" y="1804988"/>
          <p14:tracePt t="11822" x="4084638" y="1814513"/>
          <p14:tracePt t="11831" x="4084638" y="1824038"/>
          <p14:tracePt t="11839" x="4084638" y="1833563"/>
          <p14:tracePt t="11847" x="4084638" y="1841500"/>
          <p14:tracePt t="11855" x="4075113" y="1851025"/>
          <p14:tracePt t="11863" x="4065588" y="1860550"/>
          <p14:tracePt t="11872" x="4065588" y="1870075"/>
          <p14:tracePt t="11883" x="4065588" y="1878013"/>
          <p14:tracePt t="11889" x="4065588" y="1897063"/>
          <p14:tracePt t="11894" x="4057650" y="1906588"/>
          <p14:tracePt t="11904" x="4048125" y="1924050"/>
          <p14:tracePt t="11910" x="4038600" y="1933575"/>
          <p14:tracePt t="11919" x="4029075" y="1943100"/>
          <p14:tracePt t="11927" x="4021138" y="1951038"/>
          <p14:tracePt t="11935" x="4011613" y="1960563"/>
          <p14:tracePt t="11943" x="4011613" y="1970088"/>
          <p14:tracePt t="11951" x="3984625" y="1987550"/>
          <p14:tracePt t="11959" x="3975100" y="1997075"/>
          <p14:tracePt t="11975" x="3965575" y="2016125"/>
          <p14:tracePt t="11991" x="3956050" y="2016125"/>
          <p14:tracePt t="12000" x="3938588" y="2016125"/>
          <p14:tracePt t="12007" x="3911600" y="2016125"/>
          <p14:tracePt t="12017" x="3892550" y="2024063"/>
          <p14:tracePt t="12023" x="3846513" y="2024063"/>
          <p14:tracePt t="12032" x="3810000" y="2024063"/>
          <p14:tracePt t="12039" x="3792538" y="2024063"/>
          <p14:tracePt t="12046" x="3756025" y="2024063"/>
          <p14:tracePt t="12055" x="3729038" y="2024063"/>
          <p14:tracePt t="12062" x="3709988" y="2024063"/>
          <p14:tracePt t="12079" x="3702050" y="2024063"/>
          <p14:tracePt t="12126" x="3673475" y="2024063"/>
          <p14:tracePt t="12135" x="3665538" y="2024063"/>
          <p14:tracePt t="12142" x="3636963" y="2006600"/>
          <p14:tracePt t="12151" x="3629025" y="2006600"/>
          <p14:tracePt t="12159" x="3619500" y="1997075"/>
          <p14:tracePt t="12167" x="3609975" y="1979613"/>
          <p14:tracePt t="12175" x="3600450" y="1960563"/>
          <p14:tracePt t="12191" x="3600450" y="1943100"/>
          <p14:tracePt t="12207" x="3600450" y="1933575"/>
          <p14:tracePt t="12218" x="3600450" y="1924050"/>
          <p14:tracePt t="12224" x="3600450" y="1914525"/>
          <p14:tracePt t="12240" x="3600450" y="1906588"/>
          <p14:tracePt t="12248" x="3600450" y="1897063"/>
          <p14:tracePt t="12264" x="3600450" y="1887538"/>
          <p14:tracePt t="12272" x="3600450" y="1870075"/>
          <p14:tracePt t="12280" x="3619500" y="1860550"/>
          <p14:tracePt t="12288" x="3636963" y="1841500"/>
          <p14:tracePt t="12295" x="3656013" y="1833563"/>
          <p14:tracePt t="12307" x="3692525" y="1824038"/>
          <p14:tracePt t="12310" x="3729038" y="1797050"/>
          <p14:tracePt t="12319" x="3792538" y="1778000"/>
          <p14:tracePt t="12326" x="3838575" y="1760538"/>
          <p14:tracePt t="12335" x="3919538" y="1741488"/>
          <p14:tracePt t="12342" x="3948113" y="1741488"/>
          <p14:tracePt t="12351" x="4002088" y="1741488"/>
          <p14:tracePt t="12358" x="4029075" y="1741488"/>
          <p14:tracePt t="12366" x="4057650" y="1741488"/>
          <p14:tracePt t="12375" x="4075113" y="1741488"/>
          <p14:tracePt t="12416" x="4084638" y="1741488"/>
          <p14:tracePt t="13000" x="4084638" y="1797050"/>
          <p14:tracePt t="13008" x="4075113" y="1797050"/>
          <p14:tracePt t="13018" x="4057650" y="1814513"/>
          <p14:tracePt t="13033" x="4048125" y="1824038"/>
          <p14:tracePt t="13040" x="4038600" y="1833563"/>
          <p14:tracePt t="13048" x="4029075" y="1860550"/>
          <p14:tracePt t="13056" x="4029075" y="1870075"/>
          <p14:tracePt t="13376" x="4029075" y="1851025"/>
          <p14:tracePt t="13392" x="4029075" y="1824038"/>
          <p14:tracePt t="13400" x="4029075" y="1804988"/>
          <p14:tracePt t="13410" x="4029075" y="1778000"/>
          <p14:tracePt t="13418" x="4029075" y="1768475"/>
          <p14:tracePt t="13425" x="4029075" y="1741488"/>
          <p14:tracePt t="13434" x="4029075" y="1724025"/>
          <p14:tracePt t="13440" x="4029075" y="1714500"/>
          <p14:tracePt t="13448" x="4029075" y="1704975"/>
          <p14:tracePt t="13455" x="4029075" y="1697038"/>
          <p14:tracePt t="13462" x="4021138" y="1677988"/>
          <p14:tracePt t="13816" x="3975100" y="1668463"/>
          <p14:tracePt t="13824" x="3956050" y="1668463"/>
          <p14:tracePt t="13835" x="3911600" y="1641475"/>
          <p14:tracePt t="13841" x="3883025" y="1624013"/>
          <p14:tracePt t="13850" x="3856038" y="1604963"/>
          <p14:tracePt t="13856" x="3829050" y="1587500"/>
          <p14:tracePt t="13869" x="3829050" y="1577975"/>
          <p14:tracePt t="13871" x="3810000" y="1568450"/>
          <p14:tracePt t="13888" x="3765550" y="1541463"/>
          <p14:tracePt t="13919" x="3765550" y="1531938"/>
          <p14:tracePt t="13992" x="3746500" y="1531938"/>
          <p14:tracePt t="14008" x="3729038" y="1531938"/>
          <p14:tracePt t="14018" x="3719513" y="1531938"/>
          <p14:tracePt t="14024" x="3702050" y="1531938"/>
          <p14:tracePt t="14034" x="3692525" y="1531938"/>
          <p14:tracePt t="14207" x="3665538" y="1531938"/>
          <p14:tracePt t="14215" x="3656013" y="1531938"/>
          <p14:tracePt t="14222" x="3636963" y="1531938"/>
          <p14:tracePt t="14231" x="3619500" y="1531938"/>
          <p14:tracePt t="14238" x="3609975" y="1531938"/>
          <p14:tracePt t="14246" x="3600450" y="1531938"/>
          <p14:tracePt t="14255" x="3592513" y="1531938"/>
          <p14:tracePt t="14263" x="3582988" y="1531938"/>
          <p14:tracePt t="14271" x="3563938" y="1541463"/>
          <p14:tracePt t="14288" x="3556000" y="1541463"/>
          <p14:tracePt t="14301" x="3536950" y="1550988"/>
          <p14:tracePt t="14314" x="3519488" y="1550988"/>
          <p14:tracePt t="14320" x="3509963" y="1550988"/>
          <p14:tracePt t="14329" x="3500438" y="1558925"/>
          <p14:tracePt t="14336" x="3490913" y="1558925"/>
          <p14:tracePt t="14344" x="3473450" y="1568450"/>
          <p14:tracePt t="14368" x="3446463" y="1577975"/>
          <p14:tracePt t="14376" x="3436938" y="1587500"/>
          <p14:tracePt t="14400" x="3419475" y="1587500"/>
          <p14:tracePt t="14415" x="3409950" y="1595438"/>
          <p14:tracePt t="14431" x="3390900" y="1604963"/>
          <p14:tracePt t="14447" x="3382963" y="1614488"/>
          <p14:tracePt t="14465" x="3382963" y="1624013"/>
          <p14:tracePt t="14471" x="3363913" y="1641475"/>
          <p14:tracePt t="14488" x="3354388" y="1651000"/>
          <p14:tracePt t="14504" x="3346450" y="1668463"/>
          <p14:tracePt t="14529" x="3336925" y="1668463"/>
          <p14:tracePt t="14856" x="3317875" y="1687513"/>
          <p14:tracePt t="14865" x="3273425" y="1724025"/>
          <p14:tracePt t="14873" x="3208338" y="1751013"/>
          <p14:tracePt t="14878" x="3163888" y="1787525"/>
          <p14:tracePt t="14887" x="3154363" y="1797050"/>
          <p14:tracePt t="14895" x="3127375" y="1797050"/>
          <p14:tracePt t="14910" x="3117850" y="1797050"/>
          <p14:tracePt t="14919" x="3090863" y="1804988"/>
          <p14:tracePt t="14927" x="3071813" y="1814513"/>
          <p14:tracePt t="14935" x="3054350" y="1814513"/>
          <p14:tracePt t="14943" x="3027363" y="1814513"/>
          <p14:tracePt t="14951" x="3017838" y="1814513"/>
          <p14:tracePt t="14959" x="2998788" y="1814513"/>
          <p14:tracePt t="14967" x="2971800" y="1814513"/>
          <p14:tracePt t="14983" x="2962275" y="1814513"/>
          <p14:tracePt t="15001" x="2954338" y="1814513"/>
          <p14:tracePt t="15024" x="2935288" y="1814513"/>
          <p14:tracePt t="15033" x="2917825" y="1814513"/>
          <p14:tracePt t="15040" x="2862263" y="1814513"/>
          <p14:tracePt t="15048" x="2808288" y="1814513"/>
          <p14:tracePt t="15055" x="2725738" y="1841500"/>
          <p14:tracePt t="15064" x="2635250" y="1860550"/>
          <p14:tracePt t="15071" x="2533650" y="1897063"/>
          <p14:tracePt t="15080" x="2479675" y="1914525"/>
          <p14:tracePt t="15088" x="2433638" y="1924050"/>
          <p14:tracePt t="15096" x="2379663" y="1924050"/>
          <p14:tracePt t="15104" x="2352675" y="1933575"/>
          <p14:tracePt t="15114" x="2316163" y="1943100"/>
          <p14:tracePt t="15126" x="2287588" y="1943100"/>
          <p14:tracePt t="15135" x="2270125" y="1943100"/>
          <p14:tracePt t="15142" x="2243138" y="1943100"/>
          <p14:tracePt t="15150" x="2187575" y="1943100"/>
          <p14:tracePt t="15159" x="2124075" y="1943100"/>
          <p14:tracePt t="15166" x="2070100" y="1943100"/>
          <p14:tracePt t="15176" x="1978025" y="1943100"/>
          <p14:tracePt t="15184" x="1887538" y="1943100"/>
          <p14:tracePt t="15192" x="1795463" y="1943100"/>
          <p14:tracePt t="15200" x="1685925" y="1943100"/>
          <p14:tracePt t="15207" x="1595438" y="1943100"/>
          <p14:tracePt t="15216" x="1522413" y="1943100"/>
          <p14:tracePt t="15223" x="1431925" y="1943100"/>
          <p14:tracePt t="15230" x="1385888" y="1943100"/>
          <p14:tracePt t="15238" x="1349375" y="1943100"/>
          <p14:tracePt t="15246" x="1312863" y="1943100"/>
          <p14:tracePt t="15255" x="1303338" y="1943100"/>
          <p14:tracePt t="15263" x="1266825" y="1943100"/>
          <p14:tracePt t="15271" x="1249363" y="1943100"/>
          <p14:tracePt t="15279" x="1222375" y="1943100"/>
          <p14:tracePt t="15287" x="1203325" y="1943100"/>
          <p14:tracePt t="15295" x="1166813" y="1943100"/>
          <p14:tracePt t="15304" x="1120775" y="1943100"/>
          <p14:tracePt t="15312" x="1103313" y="1943100"/>
          <p14:tracePt t="15320" x="1066800" y="1943100"/>
          <p14:tracePt t="15329" x="1039813" y="1943100"/>
          <p14:tracePt t="15336" x="1030288" y="1943100"/>
          <p14:tracePt t="15344" x="1011238" y="1943100"/>
          <p14:tracePt t="15359" x="993775" y="1943100"/>
          <p14:tracePt t="15568" x="1020763" y="1951038"/>
          <p14:tracePt t="15576" x="1030288" y="1951038"/>
          <p14:tracePt t="15585" x="1066800" y="1951038"/>
          <p14:tracePt t="15592" x="1084263" y="1960563"/>
          <p14:tracePt t="15602" x="1120775" y="1960563"/>
          <p14:tracePt t="15608" x="1166813" y="1960563"/>
          <p14:tracePt t="15617" x="1203325" y="1960563"/>
          <p14:tracePt t="15624" x="1239838" y="1970088"/>
          <p14:tracePt t="15633" x="1276350" y="1970088"/>
          <p14:tracePt t="15640" x="1330325" y="1997075"/>
          <p14:tracePt t="15648" x="1366838" y="1997075"/>
          <p14:tracePt t="15656" x="1395413" y="1997075"/>
          <p14:tracePt t="15664" x="1431925" y="1997075"/>
          <p14:tracePt t="15672" x="1485900" y="1997075"/>
          <p14:tracePt t="15680" x="1531938" y="1997075"/>
          <p14:tracePt t="15688" x="1585913" y="1997075"/>
          <p14:tracePt t="15696" x="1641475" y="1997075"/>
          <p14:tracePt t="15704" x="1677988" y="1997075"/>
          <p14:tracePt t="15712" x="1731963" y="1997075"/>
          <p14:tracePt t="15720" x="1768475" y="1997075"/>
          <p14:tracePt t="15728" x="1795463" y="1997075"/>
          <p14:tracePt t="15736" x="1814513" y="1997075"/>
          <p14:tracePt t="15744" x="1841500" y="1997075"/>
          <p14:tracePt t="15755" x="1851025" y="1997075"/>
          <p14:tracePt t="15759" x="1860550" y="1997075"/>
          <p14:tracePt t="15767" x="1868488" y="1997075"/>
          <p14:tracePt t="15785" x="1887538" y="1997075"/>
          <p14:tracePt t="15790" x="1905000" y="1997075"/>
          <p14:tracePt t="15800" x="1931988" y="1997075"/>
          <p14:tracePt t="15807" x="1968500" y="1997075"/>
          <p14:tracePt t="15815" x="2024063" y="1997075"/>
          <p14:tracePt t="15823" x="2097088" y="1997075"/>
          <p14:tracePt t="15832" x="2151063" y="1997075"/>
          <p14:tracePt t="15839" x="2243138" y="1997075"/>
          <p14:tracePt t="15847" x="2370138" y="1997075"/>
          <p14:tracePt t="15855" x="2479675" y="1997075"/>
          <p14:tracePt t="15863" x="2589213" y="1997075"/>
          <p14:tracePt t="15885" x="2808288" y="1997075"/>
          <p14:tracePt t="15887" x="2898775" y="1997075"/>
          <p14:tracePt t="15894" x="2971800" y="1997075"/>
          <p14:tracePt t="15902" x="3035300" y="1997075"/>
          <p14:tracePt t="15911" x="3071813" y="1997075"/>
          <p14:tracePt t="15919" x="3117850" y="1997075"/>
          <p14:tracePt t="15935" x="3136900" y="1997075"/>
          <p14:tracePt t="15942" x="3154363" y="1997075"/>
          <p14:tracePt t="15951" x="3171825" y="1997075"/>
          <p14:tracePt t="15959" x="3181350" y="1997075"/>
          <p14:tracePt t="15968" x="3200400" y="1997075"/>
          <p14:tracePt t="15974" x="3217863" y="1997075"/>
          <p14:tracePt t="15982" x="3244850" y="1997075"/>
          <p14:tracePt t="15991" x="3300413" y="1997075"/>
          <p14:tracePt t="15999" x="3354388" y="1997075"/>
          <p14:tracePt t="16007" x="3427413" y="1997075"/>
          <p14:tracePt t="16016" x="3519488" y="1997075"/>
          <p14:tracePt t="16023" x="3629025" y="1997075"/>
          <p14:tracePt t="16033" x="3738563" y="1997075"/>
          <p14:tracePt t="16040" x="3865563" y="1997075"/>
          <p14:tracePt t="16048" x="3975100" y="1997075"/>
          <p14:tracePt t="16056" x="4048125" y="1997075"/>
          <p14:tracePt t="16064" x="4129088" y="1997075"/>
          <p14:tracePt t="16072" x="4184650" y="1997075"/>
          <p14:tracePt t="16080" x="4221163" y="1997075"/>
          <p14:tracePt t="16088" x="4267200" y="1997075"/>
          <p14:tracePt t="16096" x="4303713" y="1997075"/>
          <p14:tracePt t="16104" x="4321175" y="1997075"/>
          <p14:tracePt t="16112" x="4367213" y="2006600"/>
          <p14:tracePt t="16120" x="4376738" y="2006600"/>
          <p14:tracePt t="16136" x="4403725" y="2016125"/>
          <p14:tracePt t="16144" x="4421188" y="2016125"/>
          <p14:tracePt t="16155" x="4440238" y="2016125"/>
          <p14:tracePt t="16160" x="4457700" y="2016125"/>
          <p14:tracePt t="16176" x="4484688" y="2016125"/>
          <p14:tracePt t="16187" x="4521200" y="2024063"/>
          <p14:tracePt t="16192" x="4540250" y="2024063"/>
          <p14:tracePt t="16312" x="4567238" y="2024063"/>
          <p14:tracePt t="16320" x="4630738" y="2024063"/>
          <p14:tracePt t="16328" x="4795838" y="2024063"/>
          <p14:tracePt t="16336" x="4959350" y="2024063"/>
          <p14:tracePt t="16344" x="5232400" y="2024063"/>
          <p14:tracePt t="16353" x="5534025" y="2024063"/>
          <p14:tracePt t="16360" x="5870575" y="2024063"/>
          <p14:tracePt t="16369" x="6172200" y="2024063"/>
          <p14:tracePt t="16376" x="6508750" y="2024063"/>
          <p14:tracePt t="16387" x="6700838" y="2024063"/>
          <p14:tracePt t="16392" x="6900863" y="2024063"/>
          <p14:tracePt t="16403" x="7029450" y="2024063"/>
          <p14:tracePt t="16407" x="7110413" y="2033588"/>
          <p14:tracePt t="16418" x="7119938" y="2043113"/>
          <p14:tracePt t="16576" x="7119938" y="2052638"/>
          <p14:tracePt t="16583" x="7092950" y="2060575"/>
          <p14:tracePt t="16592" x="7037388" y="2070100"/>
          <p14:tracePt t="16601" x="6956425" y="2097088"/>
          <p14:tracePt t="16609" x="6873875" y="2125663"/>
          <p14:tracePt t="16615" x="6783388" y="2133600"/>
          <p14:tracePt t="16622" x="6700838" y="2160588"/>
          <p14:tracePt t="16631" x="6627813" y="2179638"/>
          <p14:tracePt t="16638" x="6518275" y="2189163"/>
          <p14:tracePt t="16646" x="6418263" y="2206625"/>
          <p14:tracePt t="16654" x="6326188" y="2206625"/>
          <p14:tracePt t="16662" x="6235700" y="2233613"/>
          <p14:tracePt t="16670" x="6135688" y="2243138"/>
          <p14:tracePt t="16679" x="6043613" y="2262188"/>
          <p14:tracePt t="16687" x="5953125" y="2262188"/>
          <p14:tracePt t="16695" x="5907088" y="2262188"/>
          <p14:tracePt t="16704" x="5826125" y="2270125"/>
          <p14:tracePt t="16710" x="5697538" y="2298700"/>
          <p14:tracePt t="16720" x="5570538" y="2316163"/>
          <p14:tracePt t="16726" x="5405438" y="2325688"/>
          <p14:tracePt t="16735" x="5232400" y="2362200"/>
          <p14:tracePt t="16742" x="5086350" y="2371725"/>
          <p14:tracePt t="16750" x="4886325" y="2389188"/>
          <p14:tracePt t="16758" x="4722813" y="2408238"/>
          <p14:tracePt t="16766" x="4557713" y="2416175"/>
          <p14:tracePt t="16775" x="4413250" y="2416175"/>
          <p14:tracePt t="16783" x="4267200" y="2416175"/>
          <p14:tracePt t="16791" x="4138613" y="2416175"/>
          <p14:tracePt t="16802" x="3992563" y="2416175"/>
          <p14:tracePt t="16806" x="3865563" y="2452688"/>
          <p14:tracePt t="16817" x="3738563" y="2452688"/>
          <p14:tracePt t="16822" x="3629025" y="2452688"/>
          <p14:tracePt t="16832" x="3519488" y="2452688"/>
          <p14:tracePt t="16838" x="3446463" y="2452688"/>
          <p14:tracePt t="16846" x="3390900" y="2452688"/>
          <p14:tracePt t="16854" x="3336925" y="2452688"/>
          <p14:tracePt t="16863" x="3290888" y="2452688"/>
          <p14:tracePt t="16871" x="3281363" y="2452688"/>
          <p14:tracePt t="16879" x="3273425" y="2452688"/>
          <p14:tracePt t="16992" x="3263900" y="2452688"/>
          <p14:tracePt t="17002" x="3244850" y="2452688"/>
          <p14:tracePt t="17009" x="3190875" y="2452688"/>
          <p14:tracePt t="17017" x="3127375" y="2452688"/>
          <p14:tracePt t="17024" x="3071813" y="2452688"/>
          <p14:tracePt t="17037" x="3017838" y="2452688"/>
          <p14:tracePt t="17039" x="2944813" y="2452688"/>
          <p14:tracePt t="17048" x="2898775" y="2452688"/>
          <p14:tracePt t="17056" x="2835275" y="2452688"/>
          <p14:tracePt t="17064" x="2781300" y="2452688"/>
          <p14:tracePt t="17072" x="2716213" y="2452688"/>
          <p14:tracePt t="17080" x="2679700" y="2452688"/>
          <p14:tracePt t="17088" x="2643188" y="2452688"/>
          <p14:tracePt t="17096" x="2625725" y="2452688"/>
          <p14:tracePt t="17105" x="2589213" y="2452688"/>
          <p14:tracePt t="17120" x="2579688" y="2452688"/>
          <p14:tracePt t="17233" x="2562225" y="2452688"/>
          <p14:tracePt t="17600" x="2552700" y="2452688"/>
          <p14:tracePt t="17608" x="2452688" y="2452688"/>
          <p14:tracePt t="17616" x="2360613" y="2452688"/>
          <p14:tracePt t="17624" x="2251075" y="2452688"/>
          <p14:tracePt t="17635" x="2179638" y="2452688"/>
          <p14:tracePt t="17640" x="2124075" y="2452688"/>
          <p14:tracePt t="17648" x="2106613" y="2452688"/>
          <p14:tracePt t="17658" x="2097088" y="2452688"/>
          <p14:tracePt t="17663" x="2087563" y="2452688"/>
          <p14:tracePt t="17908" x="2060575" y="2452688"/>
          <p14:tracePt t="17912" x="1960563" y="2452688"/>
          <p14:tracePt t="17922" x="1831975" y="2452688"/>
          <p14:tracePt t="17928" x="1741488" y="2452688"/>
          <p14:tracePt t="17938" x="1649413" y="2452688"/>
          <p14:tracePt t="17944" x="1576388" y="2452688"/>
          <p14:tracePt t="17952" x="1504950" y="2452688"/>
          <p14:tracePt t="17960" x="1495425" y="2452688"/>
          <p14:tracePt t="17968" x="1458913" y="2452688"/>
          <p14:tracePt t="17975" x="1449388" y="2444750"/>
          <p14:tracePt t="17983" x="1439863" y="2444750"/>
          <p14:tracePt t="18278" x="1439863" y="2435225"/>
          <p14:tracePt t="18294" x="1439863" y="2416175"/>
          <p14:tracePt t="18303" x="1412875" y="2398713"/>
          <p14:tracePt t="18319" x="1395413" y="2379663"/>
          <p14:tracePt t="18326" x="1385888" y="2371725"/>
          <p14:tracePt t="18335" x="1376363" y="2362200"/>
          <p14:tracePt t="18351" x="1339850" y="2352675"/>
          <p14:tracePt t="18359" x="1312863" y="2343150"/>
          <p14:tracePt t="18367" x="1303338" y="2343150"/>
          <p14:tracePt t="18375" x="1285875" y="2343150"/>
          <p14:tracePt t="18383" x="1266825" y="2325688"/>
          <p14:tracePt t="18401" x="1258888" y="2325688"/>
          <p14:tracePt t="18520" x="1303338" y="2316163"/>
          <p14:tracePt t="18529" x="1395413" y="2316163"/>
          <p14:tracePt t="18536" x="1449388" y="2316163"/>
          <p14:tracePt t="18544" x="1504950" y="2316163"/>
          <p14:tracePt t="18554" x="1531938" y="2316163"/>
          <p14:tracePt t="18560" x="1549400" y="2316163"/>
          <p14:tracePt t="18567" x="1558925" y="2316163"/>
          <p14:tracePt t="18575" x="1568450" y="2316163"/>
          <p14:tracePt t="18639" x="1585913" y="2316163"/>
          <p14:tracePt t="18647" x="1604963" y="2316163"/>
          <p14:tracePt t="18655" x="1641475" y="2316163"/>
          <p14:tracePt t="18663" x="1695450" y="2298700"/>
          <p14:tracePt t="18671" x="1741488" y="2298700"/>
          <p14:tracePt t="18679" x="1795463" y="2298700"/>
          <p14:tracePt t="18687" x="1831975" y="2298700"/>
          <p14:tracePt t="18696" x="1878013" y="2298700"/>
          <p14:tracePt t="18704" x="1914525" y="2298700"/>
          <p14:tracePt t="18711" x="1960563" y="2298700"/>
          <p14:tracePt t="18719" x="1978025" y="2298700"/>
          <p14:tracePt t="18848" x="1987550" y="2298700"/>
          <p14:tracePt t="18856" x="2005013" y="2298700"/>
          <p14:tracePt t="18865" x="2051050" y="2298700"/>
          <p14:tracePt t="18873" x="2087563" y="2298700"/>
          <p14:tracePt t="18886" x="2124075" y="2298700"/>
          <p14:tracePt t="18890" x="2151063" y="2298700"/>
          <p14:tracePt t="18898" x="2160588" y="2298700"/>
          <p14:tracePt t="18905" x="2170113" y="2298700"/>
          <p14:tracePt t="18913" x="2179638" y="2298700"/>
          <p14:tracePt t="18919" x="2197100" y="2298700"/>
          <p14:tracePt t="19118" x="2233613" y="2298700"/>
          <p14:tracePt t="19126" x="2251075" y="2316163"/>
          <p14:tracePt t="19143" x="2260600" y="2316163"/>
          <p14:tracePt t="19151" x="2260600" y="2325688"/>
          <p14:tracePt t="19166" x="2270125" y="2335213"/>
          <p14:tracePt t="19592" x="2279650" y="2343150"/>
          <p14:tracePt t="19608" x="2279650" y="2352675"/>
          <p14:tracePt t="19633" x="2279650" y="2362200"/>
          <p14:tracePt t="19640" x="2287588" y="2371725"/>
          <p14:tracePt t="19736" x="2297113" y="2371725"/>
          <p14:tracePt t="19752" x="2306638" y="2379663"/>
          <p14:tracePt t="19776" x="2306638" y="2389188"/>
          <p14:tracePt t="19784" x="2306638" y="2398713"/>
          <p14:tracePt t="19859" x="2316163" y="2398713"/>
          <p14:tracePt t="19872" x="2324100" y="2398713"/>
          <p14:tracePt t="19890" x="2352675" y="2398713"/>
          <p14:tracePt t="19896" x="2370138" y="2398713"/>
          <p14:tracePt t="19904" x="2406650" y="2398713"/>
          <p14:tracePt t="19914" x="2452688" y="2398713"/>
          <p14:tracePt t="19920" x="2470150" y="2398713"/>
          <p14:tracePt t="19929" x="2498725" y="2398713"/>
          <p14:tracePt t="19935" x="2506663" y="2398713"/>
          <p14:tracePt t="19942" x="2516188" y="2398713"/>
          <p14:tracePt t="20056" x="2525713" y="2398713"/>
          <p14:tracePt t="20062" x="2552700" y="2398713"/>
          <p14:tracePt t="20070" x="2606675" y="2398713"/>
          <p14:tracePt t="20078" x="2662238" y="2398713"/>
          <p14:tracePt t="20086" x="2725738" y="2416175"/>
          <p14:tracePt t="20094" x="2781300" y="2416175"/>
          <p14:tracePt t="20102" x="2835275" y="2416175"/>
          <p14:tracePt t="20110" x="2908300" y="2416175"/>
          <p14:tracePt t="20119" x="2954338" y="2416175"/>
          <p14:tracePt t="20127" x="2990850" y="2416175"/>
          <p14:tracePt t="20135" x="2998788" y="2416175"/>
          <p14:tracePt t="20142" x="3008313" y="2416175"/>
          <p14:tracePt t="20159" x="3017838" y="2416175"/>
          <p14:tracePt t="20568" x="3063875" y="2398713"/>
          <p14:tracePt t="20575" x="3208338" y="2379663"/>
          <p14:tracePt t="20583" x="3336925" y="2371725"/>
          <p14:tracePt t="20591" x="3446463" y="2335213"/>
          <p14:tracePt t="20600" x="3563938" y="2325688"/>
          <p14:tracePt t="20607" x="3600450" y="2325688"/>
          <p14:tracePt t="20616" x="3646488" y="2316163"/>
          <p14:tracePt t="20623" x="3656013" y="2316163"/>
          <p14:tracePt t="20760" x="3692525" y="2316163"/>
          <p14:tracePt t="20770" x="3738563" y="2316163"/>
          <p14:tracePt t="20776" x="3756025" y="2316163"/>
          <p14:tracePt t="20783" x="3783013" y="2316163"/>
          <p14:tracePt t="20792" x="3819525" y="2316163"/>
          <p14:tracePt t="20802" x="3875088" y="2316163"/>
          <p14:tracePt t="20808" x="3938588" y="2335213"/>
          <p14:tracePt t="20817" x="4021138" y="2343150"/>
          <p14:tracePt t="20824" x="4094163" y="2343150"/>
          <p14:tracePt t="20835" x="4165600" y="2343150"/>
          <p14:tracePt t="20840" x="4238625" y="2343150"/>
          <p14:tracePt t="20848" x="4275138" y="2343150"/>
          <p14:tracePt t="20855" x="4294188" y="2343150"/>
          <p14:tracePt t="22374" x="4311650" y="2343150"/>
          <p14:tracePt t="22383" x="4321175" y="2343150"/>
          <p14:tracePt t="22390" x="4348163" y="2335213"/>
          <p14:tracePt t="22824" x="4348163" y="2325688"/>
          <p14:tracePt t="22836" x="4311650" y="2306638"/>
          <p14:tracePt t="22841" x="4275138" y="2262188"/>
          <p14:tracePt t="22852" x="4238625" y="2216150"/>
          <p14:tracePt t="22856" x="4221163" y="2179638"/>
          <p14:tracePt t="22863" x="4184650" y="2133600"/>
          <p14:tracePt t="22871" x="4175125" y="2116138"/>
          <p14:tracePt t="22879" x="4148138" y="2089150"/>
          <p14:tracePt t="22903" x="4129088" y="2052638"/>
          <p14:tracePt t="22911" x="4121150" y="2043113"/>
          <p14:tracePt t="22919" x="4102100" y="2024063"/>
          <p14:tracePt t="22951" x="4094163" y="2024063"/>
          <p14:tracePt t="22959" x="4065588" y="2016125"/>
          <p14:tracePt t="22983" x="4057650" y="2016125"/>
          <p14:tracePt t="22991" x="4048125" y="2016125"/>
          <p14:tracePt t="22999" x="4029075" y="2016125"/>
          <p14:tracePt t="23007" x="4011613" y="1987550"/>
          <p14:tracePt t="23016" x="3984625" y="1987550"/>
          <p14:tracePt t="23022" x="3956050" y="1987550"/>
          <p14:tracePt t="23033" x="3911600" y="1987550"/>
          <p14:tracePt t="23038" x="3856038" y="1979613"/>
          <p14:tracePt t="23050" x="3802063" y="1979613"/>
          <p14:tracePt t="23054" x="3738563" y="1970088"/>
          <p14:tracePt t="23063" x="3683000" y="1960563"/>
          <p14:tracePt t="23070" x="3600450" y="1933575"/>
          <p14:tracePt t="23078" x="3563938" y="1933575"/>
          <p14:tracePt t="23086" x="3490913" y="1914525"/>
          <p14:tracePt t="23094" x="3446463" y="1906588"/>
          <p14:tracePt t="23102" x="3390900" y="1906588"/>
          <p14:tracePt t="23111" x="3336925" y="1897063"/>
          <p14:tracePt t="23118" x="3290888" y="1897063"/>
          <p14:tracePt t="23126" x="3263900" y="1878013"/>
          <p14:tracePt t="23135" x="3244850" y="1878013"/>
          <p14:tracePt t="23142" x="3236913" y="1878013"/>
          <p14:tracePt t="23875" x="3227388" y="1897063"/>
          <p14:tracePt t="23880" x="3181350" y="1970088"/>
          <p14:tracePt t="23892" x="3154363" y="2043113"/>
          <p14:tracePt t="23897" x="3108325" y="2143125"/>
          <p14:tracePt t="23904" x="3100388" y="2252663"/>
          <p14:tracePt t="23910" x="3054350" y="2371725"/>
          <p14:tracePt t="23919" x="3027363" y="2481263"/>
          <p14:tracePt t="23926" x="2998788" y="2635250"/>
          <p14:tracePt t="23936" x="2954338" y="2727325"/>
          <p14:tracePt t="23944" x="2935288" y="2827338"/>
          <p14:tracePt t="23953" x="2917825" y="2900363"/>
          <p14:tracePt t="23960" x="2898775" y="2963863"/>
          <p14:tracePt t="23969" x="2881313" y="3009900"/>
          <p14:tracePt t="23985" x="2862263" y="3027363"/>
          <p14:tracePt t="24106" x="2844800" y="3027363"/>
          <p14:tracePt t="24112" x="2808288" y="3036888"/>
          <p14:tracePt t="24130" x="2798763" y="3036888"/>
          <p14:tracePt t="24136" x="2781300" y="3036888"/>
          <p14:tracePt t="24144" x="2771775" y="3046413"/>
          <p14:tracePt t="24176" x="2762250" y="3054350"/>
          <p14:tracePt t="24208" x="2725738" y="3054350"/>
          <p14:tracePt t="24216" x="2689225" y="3054350"/>
          <p14:tracePt t="24224" x="2643188" y="3054350"/>
          <p14:tracePt t="24232" x="2589213" y="3036888"/>
          <p14:tracePt t="24239" x="2525713" y="3017838"/>
          <p14:tracePt t="24249" x="2479675" y="3000375"/>
          <p14:tracePt t="24256" x="2443163" y="2990850"/>
          <p14:tracePt t="24264" x="2379663" y="2982913"/>
          <p14:tracePt t="24272" x="2324100" y="2982913"/>
          <p14:tracePt t="24280" x="2251075" y="2982913"/>
          <p14:tracePt t="24289" x="2143125" y="2982913"/>
          <p14:tracePt t="24296" x="2051050" y="2982913"/>
          <p14:tracePt t="24304" x="1960563" y="2982913"/>
          <p14:tracePt t="24312" x="1860550" y="3000375"/>
          <p14:tracePt t="24321" x="1804988" y="3009900"/>
          <p14:tracePt t="24328" x="1741488" y="3027363"/>
          <p14:tracePt t="24339" x="1685925" y="3027363"/>
          <p14:tracePt t="24342" x="1658938" y="3036888"/>
          <p14:tracePt t="24352" x="1649413" y="3036888"/>
          <p14:tracePt t="24358" x="1641475" y="3036888"/>
          <p14:tracePt t="24608" x="1631950" y="3046413"/>
          <p14:tracePt t="24632" x="1641475" y="3054350"/>
          <p14:tracePt t="24720" x="1649413" y="3054350"/>
          <p14:tracePt t="24736" x="1685925" y="3054350"/>
          <p14:tracePt t="24746" x="1741488" y="3054350"/>
          <p14:tracePt t="24751" x="1814513" y="3054350"/>
          <p14:tracePt t="24759" x="1914525" y="3054350"/>
          <p14:tracePt t="24767" x="2024063" y="3054350"/>
          <p14:tracePt t="24775" x="2133600" y="3054350"/>
          <p14:tracePt t="24782" x="2224088" y="3054350"/>
          <p14:tracePt t="24790" x="2333625" y="3054350"/>
          <p14:tracePt t="24798" x="2462213" y="3054350"/>
          <p14:tracePt t="24806" x="2570163" y="3054350"/>
          <p14:tracePt t="24814" x="2679700" y="3054350"/>
          <p14:tracePt t="24822" x="2789238" y="3054350"/>
          <p14:tracePt t="24831" x="2898775" y="3054350"/>
          <p14:tracePt t="24839" x="2990850" y="3054350"/>
          <p14:tracePt t="24847" x="3100388" y="3054350"/>
          <p14:tracePt t="24854" x="3208338" y="3054350"/>
          <p14:tracePt t="24862" x="3317875" y="3054350"/>
          <p14:tracePt t="24871" x="3446463" y="3054350"/>
          <p14:tracePt t="24882" x="3573463" y="3054350"/>
          <p14:tracePt t="24887" x="3702050" y="3036888"/>
          <p14:tracePt t="24895" x="3838575" y="3017838"/>
          <p14:tracePt t="24903" x="4021138" y="3009900"/>
          <p14:tracePt t="24911" x="4165600" y="2982913"/>
          <p14:tracePt t="24919" x="4348163" y="2946400"/>
          <p14:tracePt t="24927" x="4576763" y="2927350"/>
          <p14:tracePt t="24936" x="4722813" y="2900363"/>
          <p14:tracePt t="24944" x="4886325" y="2890838"/>
          <p14:tracePt t="24955" x="4978400" y="2873375"/>
          <p14:tracePt t="24958" x="5141913" y="2873375"/>
          <p14:tracePt t="24967" x="5268913" y="2873375"/>
          <p14:tracePt t="24974" x="5434013" y="2873375"/>
          <p14:tracePt t="24982" x="5580063" y="2873375"/>
          <p14:tracePt t="24990" x="5707063" y="2873375"/>
          <p14:tracePt t="24998" x="5797550" y="2873375"/>
          <p14:tracePt t="25006" x="5926138" y="2873375"/>
          <p14:tracePt t="25014" x="6016625" y="2873375"/>
          <p14:tracePt t="25023" x="6126163" y="2873375"/>
          <p14:tracePt t="25031" x="6153150" y="2873375"/>
          <p14:tracePt t="25039" x="6245225" y="2873375"/>
          <p14:tracePt t="25048" x="6299200" y="2873375"/>
          <p14:tracePt t="25054" x="6354763" y="2873375"/>
          <p14:tracePt t="25062" x="6408738" y="2873375"/>
          <p14:tracePt t="25070" x="6508750" y="2863850"/>
          <p14:tracePt t="25078" x="6581775" y="2863850"/>
          <p14:tracePt t="25086" x="6654800" y="2836863"/>
          <p14:tracePt t="25095" x="6737350" y="2817813"/>
          <p14:tracePt t="25102" x="6810375" y="2808288"/>
          <p14:tracePt t="25111" x="6864350" y="2808288"/>
          <p14:tracePt t="25119" x="6910388" y="2800350"/>
          <p14:tracePt t="25127" x="6929438" y="2800350"/>
          <p14:tracePt t="25135" x="6946900" y="2800350"/>
          <p14:tracePt t="25143" x="6964363" y="2790825"/>
          <p14:tracePt t="25280" x="6964363" y="2781300"/>
          <p14:tracePt t="25304" x="6956425" y="2781300"/>
          <p14:tracePt t="25312" x="6929438" y="2781300"/>
          <p14:tracePt t="25320" x="6892925" y="2781300"/>
          <p14:tracePt t="25328" x="6846888" y="2781300"/>
          <p14:tracePt t="25338" x="6791325" y="2781300"/>
          <p14:tracePt t="25344" x="6664325" y="2800350"/>
          <p14:tracePt t="25356" x="6591300" y="2800350"/>
          <p14:tracePt t="25358" x="6500813" y="2817813"/>
          <p14:tracePt t="25367" x="6418263" y="2836863"/>
          <p14:tracePt t="25375" x="6308725" y="2854325"/>
          <p14:tracePt t="25382" x="6262688" y="2854325"/>
          <p14:tracePt t="25390" x="6208713" y="2863850"/>
          <p14:tracePt t="25399" x="6116638" y="2881313"/>
          <p14:tracePt t="25407" x="6072188" y="2881313"/>
          <p14:tracePt t="25415" x="6007100" y="2881313"/>
          <p14:tracePt t="25423" x="5926138" y="2909888"/>
          <p14:tracePt t="25431" x="5862638" y="2917825"/>
          <p14:tracePt t="25438" x="5770563" y="2927350"/>
          <p14:tracePt t="25448" x="5661025" y="2946400"/>
          <p14:tracePt t="25454" x="5570538" y="2946400"/>
          <p14:tracePt t="25462" x="5470525" y="2973388"/>
          <p14:tracePt t="25470" x="5378450" y="2982913"/>
          <p14:tracePt t="25479" x="5251450" y="3000375"/>
          <p14:tracePt t="25487" x="5151438" y="3009900"/>
          <p14:tracePt t="25495" x="5022850" y="3046413"/>
          <p14:tracePt t="25503" x="4895850" y="3054350"/>
          <p14:tracePt t="25512" x="4803775" y="3073400"/>
          <p14:tracePt t="25520" x="4667250" y="3082925"/>
          <p14:tracePt t="25528" x="4594225" y="3082925"/>
          <p14:tracePt t="25537" x="4484688" y="3109913"/>
          <p14:tracePt t="25543" x="4394200" y="3127375"/>
          <p14:tracePt t="25552" x="4275138" y="3136900"/>
          <p14:tracePt t="25558" x="4221163" y="3136900"/>
          <p14:tracePt t="25566" x="4148138" y="3155950"/>
          <p14:tracePt t="25574" x="4065588" y="3182938"/>
          <p14:tracePt t="25582" x="4021138" y="3192463"/>
          <p14:tracePt t="25590" x="3965575" y="3192463"/>
          <p14:tracePt t="25599" x="3929063" y="3192463"/>
          <p14:tracePt t="25606" x="3883025" y="3200400"/>
          <p14:tracePt t="25614" x="3865563" y="3200400"/>
          <p14:tracePt t="25622" x="3829050" y="3209925"/>
          <p14:tracePt t="25631" x="3819525" y="3209925"/>
          <p14:tracePt t="25638" x="3792538" y="3209925"/>
          <p14:tracePt t="25647" x="3775075" y="3209925"/>
          <p14:tracePt t="25654" x="3729038" y="3209925"/>
          <p14:tracePt t="25662" x="3709988" y="3228975"/>
          <p14:tracePt t="25670" x="3683000" y="3228975"/>
          <p14:tracePt t="25678" x="3665538" y="3236913"/>
          <p14:tracePt t="25686" x="3636963" y="3236913"/>
          <p14:tracePt t="25695" x="3629025" y="3236913"/>
          <p14:tracePt t="25702" x="3600450" y="3236913"/>
          <p14:tracePt t="25710" x="3592513" y="3236913"/>
          <p14:tracePt t="25720" x="3582988" y="3246438"/>
          <p14:tracePt t="26070" x="3546475" y="3246438"/>
          <p14:tracePt t="26078" x="3490913" y="3255963"/>
          <p14:tracePt t="26086" x="3455988" y="3255963"/>
          <p14:tracePt t="26094" x="3409950" y="3255963"/>
          <p14:tracePt t="26103" x="3373438" y="3255963"/>
          <p14:tracePt t="26111" x="3317875" y="3255963"/>
          <p14:tracePt t="26119" x="3263900" y="3255963"/>
          <p14:tracePt t="26127" x="3200400" y="3255963"/>
          <p14:tracePt t="26135" x="3144838" y="3255963"/>
          <p14:tracePt t="26143" x="3090863" y="3255963"/>
          <p14:tracePt t="26151" x="3035300" y="3255963"/>
          <p14:tracePt t="26159" x="2981325" y="3255963"/>
          <p14:tracePt t="26167" x="2935288" y="3255963"/>
          <p14:tracePt t="26175" x="2881313" y="3255963"/>
          <p14:tracePt t="26183" x="2825750" y="3255963"/>
          <p14:tracePt t="26193" x="2789238" y="3255963"/>
          <p14:tracePt t="26199" x="2771775" y="3255963"/>
          <p14:tracePt t="26206" x="2752725" y="3255963"/>
          <p14:tracePt t="26214" x="2716213" y="3255963"/>
          <p14:tracePt t="26224" x="2708275" y="3255963"/>
          <p14:tracePt t="26480" x="2725738" y="3255963"/>
          <p14:tracePt t="26486" x="2744788" y="3282950"/>
          <p14:tracePt t="26494" x="2762250" y="3319463"/>
          <p14:tracePt t="26503" x="2798763" y="3355975"/>
          <p14:tracePt t="26511" x="2844800" y="3402013"/>
          <p14:tracePt t="26519" x="2881313" y="3465513"/>
          <p14:tracePt t="26527" x="2954338" y="3548063"/>
          <p14:tracePt t="26535" x="3027363" y="3621088"/>
          <p14:tracePt t="26543" x="3108325" y="3702050"/>
          <p14:tracePt t="26551" x="3208338" y="3803650"/>
          <p14:tracePt t="26558" x="3290888" y="3894138"/>
          <p14:tracePt t="26570" x="3400425" y="3976688"/>
          <p14:tracePt t="26576" x="3482975" y="4049713"/>
          <p14:tracePt t="26583" x="3546475" y="4103688"/>
          <p14:tracePt t="26590" x="3563938" y="4122738"/>
          <p14:tracePt t="26598" x="3592513" y="4130675"/>
          <p14:tracePt t="26606" x="3600450" y="4140200"/>
          <p14:tracePt t="26832" x="3592513" y="4159250"/>
          <p14:tracePt t="26840" x="3490913" y="4203700"/>
          <p14:tracePt t="26849" x="3400425" y="4232275"/>
          <p14:tracePt t="26856" x="3281363" y="4295775"/>
          <p14:tracePt t="26862" x="3181350" y="4322763"/>
          <p14:tracePt t="26870" x="3100388" y="4359275"/>
          <p14:tracePt t="26880" x="2990850" y="4422775"/>
          <p14:tracePt t="26898" x="2825750" y="4468813"/>
          <p14:tracePt t="26903" x="2771775" y="4495800"/>
          <p14:tracePt t="26911" x="2725738" y="4505325"/>
          <p14:tracePt t="26919" x="2662238" y="4514850"/>
          <p14:tracePt t="26927" x="2662238" y="4522788"/>
          <p14:tracePt t="26935" x="2635250" y="4532313"/>
          <p14:tracePt t="26943" x="2589213" y="4532313"/>
          <p14:tracePt t="26951" x="2570163" y="4532313"/>
          <p14:tracePt t="26958" x="2533650" y="4532313"/>
          <p14:tracePt t="26967" x="2489200" y="4532313"/>
          <p14:tracePt t="26975" x="2433638" y="4532313"/>
          <p14:tracePt t="26983" x="2406650" y="4532313"/>
          <p14:tracePt t="26991" x="2352675" y="4532313"/>
          <p14:tracePt t="26999" x="2287588" y="4505325"/>
          <p14:tracePt t="27007" x="2206625" y="4468813"/>
          <p14:tracePt t="27014" x="2160588" y="4441825"/>
          <p14:tracePt t="27023" x="2097088" y="4405313"/>
          <p14:tracePt t="27031" x="2070100" y="4386263"/>
          <p14:tracePt t="27038" x="2033588" y="4349750"/>
          <p14:tracePt t="27047" x="2005013" y="4332288"/>
          <p14:tracePt t="27055" x="1987550" y="4313238"/>
          <p14:tracePt t="27063" x="1951038" y="4268788"/>
          <p14:tracePt t="27071" x="1941513" y="4249738"/>
          <p14:tracePt t="27081" x="1905000" y="4176713"/>
          <p14:tracePt t="27087" x="1887538" y="4149725"/>
          <p14:tracePt t="27095" x="1887538" y="4113213"/>
          <p14:tracePt t="27103" x="1878013" y="4057650"/>
          <p14:tracePt t="27112" x="1860550" y="4030663"/>
          <p14:tracePt t="27118" x="1860550" y="3976688"/>
          <p14:tracePt t="27127" x="1841500" y="3930650"/>
          <p14:tracePt t="27135" x="1841500" y="3875088"/>
          <p14:tracePt t="27143" x="1841500" y="3848100"/>
          <p14:tracePt t="27151" x="1841500" y="3803650"/>
          <p14:tracePt t="27159" x="1841500" y="3784600"/>
          <p14:tracePt t="27167" x="1860550" y="3748088"/>
          <p14:tracePt t="27175" x="1905000" y="3694113"/>
          <p14:tracePt t="27183" x="1931988" y="3648075"/>
          <p14:tracePt t="27191" x="1997075" y="3611563"/>
          <p14:tracePt t="27200" x="2041525" y="3575050"/>
          <p14:tracePt t="27207" x="2106613" y="3548063"/>
          <p14:tracePt t="27215" x="2187575" y="3511550"/>
          <p14:tracePt t="27223" x="2224088" y="3511550"/>
          <p14:tracePt t="27231" x="2279650" y="3511550"/>
          <p14:tracePt t="27239" x="2306638" y="3511550"/>
          <p14:tracePt t="27249" x="2316163" y="3511550"/>
          <p14:tracePt t="27255" x="2324100" y="3511550"/>
          <p14:tracePt t="27263" x="2360613" y="3511550"/>
          <p14:tracePt t="27270" x="2379663" y="3511550"/>
          <p14:tracePt t="27280" x="2416175" y="3511550"/>
          <p14:tracePt t="27287" x="2452688" y="3548063"/>
          <p14:tracePt t="27295" x="2498725" y="3584575"/>
          <p14:tracePt t="27302" x="2525713" y="3602038"/>
          <p14:tracePt t="27310" x="2589213" y="3648075"/>
          <p14:tracePt t="27318" x="2635250" y="3694113"/>
          <p14:tracePt t="27327" x="2689225" y="3748088"/>
          <p14:tracePt t="27335" x="2789238" y="3784600"/>
          <p14:tracePt t="27344" x="2835275" y="3840163"/>
          <p14:tracePt t="27351" x="2881313" y="3884613"/>
          <p14:tracePt t="27358" x="2954338" y="3940175"/>
          <p14:tracePt t="27367" x="2998788" y="3976688"/>
          <p14:tracePt t="27374" x="3035300" y="4021138"/>
          <p14:tracePt t="27383" x="3081338" y="4076700"/>
          <p14:tracePt t="27390" x="3100388" y="4103688"/>
          <p14:tracePt t="27398" x="3136900" y="4149725"/>
          <p14:tracePt t="27407" x="3154363" y="4176713"/>
          <p14:tracePt t="27415" x="3154363" y="4186238"/>
          <p14:tracePt t="27423" x="3163888" y="4240213"/>
          <p14:tracePt t="27432" x="3163888" y="4249738"/>
          <p14:tracePt t="27439" x="3190875" y="4276725"/>
          <p14:tracePt t="27448" x="3190875" y="4303713"/>
          <p14:tracePt t="27455" x="3190875" y="4322763"/>
          <p14:tracePt t="27462" x="3190875" y="4340225"/>
          <p14:tracePt t="27470" x="3190875" y="4359275"/>
          <p14:tracePt t="27480" x="3171825" y="4386263"/>
          <p14:tracePt t="27486" x="3171825" y="4395788"/>
          <p14:tracePt t="27495" x="3144838" y="4432300"/>
          <p14:tracePt t="27503" x="3136900" y="4449763"/>
          <p14:tracePt t="27510" x="3117850" y="4468813"/>
          <p14:tracePt t="27519" x="3071813" y="4514850"/>
          <p14:tracePt t="27527" x="3044825" y="4541838"/>
          <p14:tracePt t="27535" x="2954338" y="4587875"/>
          <p14:tracePt t="27543" x="2925763" y="4605338"/>
          <p14:tracePt t="27551" x="2852738" y="4641850"/>
          <p14:tracePt t="27559" x="2789238" y="4660900"/>
          <p14:tracePt t="27567" x="2708275" y="4697413"/>
          <p14:tracePt t="27575" x="2579688" y="4760913"/>
          <p14:tracePt t="27583" x="2498725" y="4768850"/>
          <p14:tracePt t="27591" x="2370138" y="4768850"/>
          <p14:tracePt t="27599" x="2260600" y="4787900"/>
          <p14:tracePt t="27607" x="2170113" y="4787900"/>
          <p14:tracePt t="27615" x="2097088" y="4787900"/>
          <p14:tracePt t="27623" x="2005013" y="4787900"/>
          <p14:tracePt t="27632" x="1968500" y="4787900"/>
          <p14:tracePt t="27639" x="1941513" y="4787900"/>
          <p14:tracePt t="27648" x="1924050" y="4787900"/>
          <p14:tracePt t="27655" x="1905000" y="4787900"/>
          <p14:tracePt t="27667" x="1887538" y="4768850"/>
          <p14:tracePt t="27672" x="1878013" y="4768850"/>
          <p14:tracePt t="27685" x="1868488" y="4751388"/>
          <p14:tracePt t="27688" x="1868488" y="4724400"/>
          <p14:tracePt t="27696" x="1851025" y="4687888"/>
          <p14:tracePt t="27704" x="1841500" y="4660900"/>
          <p14:tracePt t="27711" x="1841500" y="4632325"/>
          <p14:tracePt t="27719" x="1841500" y="4614863"/>
          <p14:tracePt t="27727" x="1841500" y="4568825"/>
          <p14:tracePt t="27736" x="1841500" y="4541838"/>
          <p14:tracePt t="27743" x="1841500" y="4514850"/>
          <p14:tracePt t="27752" x="1841500" y="4486275"/>
          <p14:tracePt t="27760" x="1841500" y="4468813"/>
          <p14:tracePt t="27767" x="1841500" y="4441825"/>
          <p14:tracePt t="27775" x="1851025" y="4413250"/>
          <p14:tracePt t="27782" x="1860550" y="4395788"/>
          <p14:tracePt t="27832" x="1868488" y="4386263"/>
          <p14:tracePt t="27856" x="1887538" y="4395788"/>
          <p14:tracePt t="27864" x="1905000" y="4432300"/>
          <p14:tracePt t="27872" x="1941513" y="4514850"/>
          <p14:tracePt t="27884" x="1978025" y="4568825"/>
          <p14:tracePt t="27901" x="2097088" y="4741863"/>
          <p14:tracePt t="27905" x="2114550" y="4805363"/>
          <p14:tracePt t="27913" x="2160588" y="4887913"/>
          <p14:tracePt t="27918" x="2179638" y="4933950"/>
          <p14:tracePt t="27927" x="2214563" y="4979988"/>
          <p14:tracePt t="27935" x="2243138" y="5024438"/>
          <p14:tracePt t="27943" x="2260600" y="5043488"/>
          <p14:tracePt t="27951" x="2260600" y="5053013"/>
          <p14:tracePt t="27958" x="2260600" y="5060950"/>
          <p14:tracePt t="28008" x="2260600" y="5070475"/>
          <p14:tracePt t="28024" x="2260600" y="5097463"/>
          <p14:tracePt t="28033" x="2260600" y="5133975"/>
          <p14:tracePt t="28040" x="2260600" y="5153025"/>
          <p14:tracePt t="28049" x="2260600" y="5197475"/>
          <p14:tracePt t="28056" x="2260600" y="5233988"/>
          <p14:tracePt t="28063" x="2260600" y="5289550"/>
          <p14:tracePt t="28070" x="2260600" y="5362575"/>
          <p14:tracePt t="28078" x="2260600" y="5453063"/>
          <p14:tracePt t="28086" x="2251075" y="5572125"/>
          <p14:tracePt t="28094" x="2243138" y="5662613"/>
          <p14:tracePt t="28102" x="2224088" y="5754688"/>
          <p14:tracePt t="28111" x="2197100" y="5854700"/>
          <p14:tracePt t="28118" x="2187575" y="5927725"/>
          <p14:tracePt t="28127" x="2187575" y="5973763"/>
          <p14:tracePt t="28135" x="2187575" y="6010275"/>
          <p14:tracePt t="28143" x="2179638" y="6054725"/>
          <p14:tracePt t="28152" x="2170113" y="6073775"/>
          <p14:tracePt t="28168" x="2143125" y="6091238"/>
          <p14:tracePt t="28174" x="2133600" y="6110288"/>
          <p14:tracePt t="28232" x="2097088" y="6119813"/>
          <p14:tracePt t="28240" x="2060575" y="6119813"/>
          <p14:tracePt t="28249" x="2033588" y="6127750"/>
          <p14:tracePt t="28256" x="2005013" y="6127750"/>
          <p14:tracePt t="28262" x="1987550" y="6127750"/>
          <p14:tracePt t="28270" x="1960563" y="6127750"/>
          <p14:tracePt t="28278" x="1914525" y="6127750"/>
          <p14:tracePt t="28286" x="1851025" y="6127750"/>
          <p14:tracePt t="28294" x="1787525" y="6137275"/>
          <p14:tracePt t="28303" x="1714500" y="6137275"/>
          <p14:tracePt t="28311" x="1604963" y="6137275"/>
          <p14:tracePt t="28319" x="1531938" y="6137275"/>
          <p14:tracePt t="28328" x="1458913" y="6137275"/>
          <p14:tracePt t="28334" x="1422400" y="6137275"/>
          <p14:tracePt t="28343" x="1412875" y="6137275"/>
          <p14:tracePt t="28401" x="1403350" y="6127750"/>
          <p14:tracePt t="28408" x="1403350" y="6091238"/>
          <p14:tracePt t="28415" x="1403350" y="6018213"/>
          <p14:tracePt t="28424" x="1403350" y="5964238"/>
          <p14:tracePt t="28433" x="1403350" y="5891213"/>
          <p14:tracePt t="28440" x="1403350" y="5818188"/>
          <p14:tracePt t="28450" x="1403350" y="5745163"/>
          <p14:tracePt t="28455" x="1403350" y="5672138"/>
          <p14:tracePt t="28463" x="1412875" y="5608638"/>
          <p14:tracePt t="28470" x="1439863" y="5562600"/>
          <p14:tracePt t="28478" x="1449388" y="5462588"/>
          <p14:tracePt t="28486" x="1468438" y="5435600"/>
          <p14:tracePt t="28494" x="1504950" y="5408613"/>
          <p14:tracePt t="28503" x="1512888" y="5399088"/>
          <p14:tracePt t="28511" x="1522413" y="5389563"/>
          <p14:tracePt t="28519" x="1522413" y="5380038"/>
          <p14:tracePt t="28527" x="1549400" y="5380038"/>
          <p14:tracePt t="28534" x="1568450" y="5362575"/>
          <p14:tracePt t="28543" x="1612900" y="5362575"/>
          <p14:tracePt t="28551" x="1649413" y="5362575"/>
          <p14:tracePt t="28561" x="1722438" y="5362575"/>
          <p14:tracePt t="28567" x="1795463" y="5362575"/>
          <p14:tracePt t="28574" x="1914525" y="5426075"/>
          <p14:tracePt t="28583" x="2033588" y="5499100"/>
          <p14:tracePt t="28590" x="2114550" y="5581650"/>
          <p14:tracePt t="28599" x="2214563" y="5654675"/>
          <p14:tracePt t="28607" x="2316163" y="5727700"/>
          <p14:tracePt t="28615" x="2389188" y="5781675"/>
          <p14:tracePt t="28622" x="2433638" y="5818188"/>
          <p14:tracePt t="28630" x="2479675" y="5854700"/>
          <p14:tracePt t="28639" x="2498725" y="5873750"/>
          <p14:tracePt t="28647" x="2533650" y="5900738"/>
          <p14:tracePt t="28655" x="2533650" y="5910263"/>
          <p14:tracePt t="28728" x="2543175" y="5918200"/>
          <p14:tracePt t="28736" x="2543175" y="5927725"/>
          <p14:tracePt t="28744" x="2543175" y="5946775"/>
          <p14:tracePt t="28752" x="2543175" y="5983288"/>
          <p14:tracePt t="28760" x="2525713" y="6018213"/>
          <p14:tracePt t="28770" x="2506663" y="6046788"/>
          <p14:tracePt t="28776" x="2470150" y="6091238"/>
          <p14:tracePt t="28785" x="2425700" y="6127750"/>
          <p14:tracePt t="28792" x="2343150" y="6164263"/>
          <p14:tracePt t="28801" x="2287588" y="6219825"/>
          <p14:tracePt t="28808" x="2179638" y="6246813"/>
          <p14:tracePt t="28817" x="2087563" y="6256338"/>
          <p14:tracePt t="28824" x="2005013" y="6283325"/>
          <p14:tracePt t="28833" x="1887538" y="6310313"/>
          <p14:tracePt t="28840" x="1795463" y="6310313"/>
          <p14:tracePt t="28849" x="1741488" y="6310313"/>
          <p14:tracePt t="28856" x="1685925" y="6310313"/>
          <p14:tracePt t="28866" x="1631950" y="6310313"/>
          <p14:tracePt t="28872" x="1604963" y="6310313"/>
          <p14:tracePt t="28880" x="1595438" y="6310313"/>
          <p14:tracePt t="28901" x="1558925" y="6302375"/>
          <p14:tracePt t="28903" x="1541463" y="6283325"/>
          <p14:tracePt t="28911" x="1531938" y="6273800"/>
          <p14:tracePt t="28919" x="1504950" y="6256338"/>
          <p14:tracePt t="28927" x="1485900" y="6237288"/>
          <p14:tracePt t="28935" x="1458913" y="6192838"/>
          <p14:tracePt t="28945" x="1439863" y="6173788"/>
          <p14:tracePt t="28952" x="1422400" y="6146800"/>
          <p14:tracePt t="28964" x="1403350" y="6137275"/>
          <p14:tracePt t="28967" x="1395413" y="6119813"/>
          <p14:tracePt t="28976" x="1385888" y="6110288"/>
          <p14:tracePt t="28985" x="1376363" y="6091238"/>
          <p14:tracePt t="29048" x="1376363" y="6064250"/>
          <p14:tracePt t="29062" x="1376363" y="6054725"/>
          <p14:tracePt t="29070" x="1376363" y="6046788"/>
          <p14:tracePt t="29078" x="1385888" y="6018213"/>
          <p14:tracePt t="29086" x="1395413" y="6010275"/>
          <p14:tracePt t="29094" x="1403350" y="6010275"/>
          <p14:tracePt t="29168" x="1412875" y="6010275"/>
          <p14:tracePt t="29502" x="1439863" y="6010275"/>
          <p14:tracePt t="29511" x="1476375" y="6010275"/>
          <p14:tracePt t="29519" x="1522413" y="6027738"/>
          <p14:tracePt t="29527" x="1549400" y="6037263"/>
          <p14:tracePt t="29535" x="1595438" y="6046788"/>
          <p14:tracePt t="29551" x="1604963" y="6046788"/>
          <p14:tracePt t="29606" x="1612900" y="6037263"/>
          <p14:tracePt t="29614" x="1612900" y="6027738"/>
          <p14:tracePt t="29623" x="1612900" y="6018213"/>
          <p14:tracePt t="29630" x="1622425" y="6010275"/>
          <p14:tracePt t="29647" x="1631950" y="6010275"/>
          <p14:tracePt t="29719" x="1641475" y="6010275"/>
          <p14:tracePt t="29727" x="1658938" y="6027738"/>
          <p14:tracePt t="29735" x="1677988" y="6046788"/>
          <p14:tracePt t="29743" x="1695450" y="6083300"/>
          <p14:tracePt t="29751" x="1714500" y="6119813"/>
          <p14:tracePt t="29759" x="1741488" y="6146800"/>
          <p14:tracePt t="29766" x="1751013" y="6164263"/>
          <p14:tracePt t="29774" x="1758950" y="6173788"/>
          <p14:tracePt t="29823" x="1768475" y="6183313"/>
          <p14:tracePt t="29839" x="1778000" y="6183313"/>
          <p14:tracePt t="29848" x="1814513" y="6173788"/>
          <p14:tracePt t="29856" x="1831975" y="6156325"/>
          <p14:tracePt t="29866" x="1851025" y="6146800"/>
          <p14:tracePt t="29871" x="1887538" y="6100763"/>
          <p14:tracePt t="29880" x="1895475" y="6083300"/>
          <p14:tracePt t="29902" x="1931988" y="6054725"/>
          <p14:tracePt t="29912" x="1951038" y="6037263"/>
          <p14:tracePt t="29960" x="1960563" y="6037263"/>
          <p14:tracePt t="29968" x="1968500" y="6037263"/>
          <p14:tracePt t="29986" x="2005013" y="6037263"/>
          <p14:tracePt t="29992" x="2024063" y="6037263"/>
          <p14:tracePt t="30000" x="2051050" y="6046788"/>
          <p14:tracePt t="30008" x="2070100" y="6054725"/>
          <p14:tracePt t="30019" x="2087563" y="6073775"/>
          <p14:tracePt t="30022" x="2097088" y="6073775"/>
          <p14:tracePt t="30055" x="2106613" y="6073775"/>
          <p14:tracePt t="30102" x="2124075" y="6073775"/>
          <p14:tracePt t="30111" x="2151063" y="6064250"/>
          <p14:tracePt t="30119" x="2170113" y="6054725"/>
          <p14:tracePt t="30127" x="2179638" y="6037263"/>
          <p14:tracePt t="30135" x="2197100" y="6027738"/>
          <p14:tracePt t="30543" x="2206625" y="6027738"/>
          <p14:tracePt t="30618" x="2214563" y="6027738"/>
          <p14:tracePt t="30632" x="2224088" y="6018213"/>
          <p14:tracePt t="33304" x="2251075" y="5964238"/>
          <p14:tracePt t="33312" x="2452688" y="5845175"/>
          <p14:tracePt t="33320" x="2735263" y="5727700"/>
          <p14:tracePt t="33331" x="3044825" y="5581650"/>
          <p14:tracePt t="33336" x="3354388" y="5453063"/>
          <p14:tracePt t="33343" x="3856038" y="5262563"/>
          <p14:tracePt t="33352" x="4202113" y="5106988"/>
          <p14:tracePt t="33359" x="4667250" y="4914900"/>
          <p14:tracePt t="33368" x="5114925" y="4768850"/>
          <p14:tracePt t="33375" x="5487988" y="4632325"/>
          <p14:tracePt t="33383" x="5916613" y="4449763"/>
          <p14:tracePt t="33390" x="6281738" y="4359275"/>
          <p14:tracePt t="33398" x="6464300" y="4313238"/>
          <p14:tracePt t="33406" x="6710363" y="4249738"/>
          <p14:tracePt t="33414" x="6856413" y="4203700"/>
          <p14:tracePt t="33423" x="6992938" y="4176713"/>
          <p14:tracePt t="33431" x="7102475" y="4176713"/>
          <p14:tracePt t="33439" x="7212013" y="4159250"/>
          <p14:tracePt t="33447" x="7319963" y="4159250"/>
          <p14:tracePt t="33455" x="7448550" y="4159250"/>
          <p14:tracePt t="33463" x="7594600" y="4159250"/>
          <p14:tracePt t="33471" x="7740650" y="4159250"/>
          <p14:tracePt t="33479" x="7904163" y="4159250"/>
          <p14:tracePt t="33487" x="8067675" y="4159250"/>
          <p14:tracePt t="33496" x="8259763" y="4159250"/>
          <p14:tracePt t="33503" x="8488363" y="4159250"/>
          <p14:tracePt t="33514" x="8661400" y="4159250"/>
          <p14:tracePt t="33518" x="8897938" y="41036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/>
              <a:t>演習</a:t>
            </a:r>
            <a:r>
              <a:rPr lang="en-US" altLang="ja-JP" b="1"/>
              <a:t> </a:t>
            </a:r>
            <a:r>
              <a:rPr lang="en-US" altLang="ja-JP" b="1" dirty="0" err="1"/>
              <a:t>ex1</a:t>
            </a:r>
            <a:endParaRPr lang="en-US" altLang="ja-JP" b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980728"/>
            <a:ext cx="8229600" cy="4530725"/>
          </a:xfrm>
        </p:spPr>
        <p:txBody>
          <a:bodyPr/>
          <a:lstStyle/>
          <a:p>
            <a:r>
              <a:rPr lang="en-US" altLang="ja-JP" b="1" dirty="0"/>
              <a:t>A[</a:t>
            </a:r>
            <a:r>
              <a:rPr lang="en-US" altLang="ja-JP" b="1" dirty="0" err="1"/>
              <a:t>i</a:t>
            </a:r>
            <a:r>
              <a:rPr lang="en-US" altLang="ja-JP" b="1" dirty="0"/>
              <a:t>] </a:t>
            </a:r>
            <a:r>
              <a:rPr lang="ja-JP" altLang="en-US" b="1" dirty="0" err="1"/>
              <a:t>、</a:t>
            </a:r>
            <a:r>
              <a:rPr lang="en-US" altLang="ja-JP" b="1" dirty="0"/>
              <a:t> B[</a:t>
            </a:r>
            <a:r>
              <a:rPr lang="en-US" altLang="ja-JP" b="1" dirty="0" err="1"/>
              <a:t>i</a:t>
            </a:r>
            <a:r>
              <a:rPr lang="en-US" altLang="ja-JP" b="1" dirty="0"/>
              <a:t>] </a:t>
            </a:r>
            <a:r>
              <a:rPr lang="ja-JP" altLang="en-US" b="1" dirty="0"/>
              <a:t>はサイズ</a:t>
            </a:r>
            <a:r>
              <a:rPr lang="en-US" altLang="ja-JP" b="1" dirty="0"/>
              <a:t>65536</a:t>
            </a:r>
            <a:r>
              <a:rPr lang="ja-JP" altLang="en-US" b="1" dirty="0"/>
              <a:t>（</a:t>
            </a:r>
            <a:r>
              <a:rPr lang="en-US" altLang="ja-JP" b="1" dirty="0"/>
              <a:t>256×256</a:t>
            </a:r>
            <a:r>
              <a:rPr lang="ja-JP" altLang="en-US" b="1" dirty="0"/>
              <a:t>）の配列</a:t>
            </a:r>
            <a:endParaRPr lang="en-US" altLang="ja-JP" b="1" dirty="0"/>
          </a:p>
          <a:p>
            <a:r>
              <a:rPr lang="ja-JP" altLang="en-US" b="1" dirty="0"/>
              <a:t>以下のコードを実行するカーネル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 err="1"/>
              <a:t>ex1_kernel.cu</a:t>
            </a:r>
            <a:r>
              <a:rPr lang="ja-JP" altLang="en-US" b="1" dirty="0"/>
              <a:t>　を記述せよ。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for (</a:t>
            </a:r>
            <a:r>
              <a:rPr lang="en-US" altLang="ja-JP" b="1" dirty="0" err="1"/>
              <a:t>i</a:t>
            </a:r>
            <a:r>
              <a:rPr lang="en-US" altLang="ja-JP" b="1" dirty="0"/>
              <a:t>=0; </a:t>
            </a:r>
            <a:r>
              <a:rPr lang="en-US" altLang="ja-JP" b="1" dirty="0" err="1"/>
              <a:t>i</a:t>
            </a:r>
            <a:r>
              <a:rPr lang="en-US" altLang="ja-JP" b="1" dirty="0"/>
              <a:t>&lt;LENGTH; </a:t>
            </a:r>
            <a:r>
              <a:rPr lang="en-US" altLang="ja-JP" b="1" dirty="0" err="1"/>
              <a:t>i</a:t>
            </a:r>
            <a:r>
              <a:rPr lang="en-US" altLang="ja-JP" b="1" dirty="0"/>
              <a:t>++)</a:t>
            </a:r>
          </a:p>
          <a:p>
            <a:pPr marL="0" indent="0">
              <a:buNone/>
            </a:pPr>
            <a:r>
              <a:rPr lang="en-US" altLang="ja-JP" b="1" dirty="0"/>
              <a:t>	C[</a:t>
            </a:r>
            <a:r>
              <a:rPr lang="en-US" altLang="ja-JP" b="1" dirty="0" err="1"/>
              <a:t>i</a:t>
            </a:r>
            <a:r>
              <a:rPr lang="en-US" altLang="ja-JP" b="1" dirty="0"/>
              <a:t>] = 0.0; </a:t>
            </a:r>
          </a:p>
          <a:p>
            <a:pPr marL="0" indent="0">
              <a:buNone/>
            </a:pPr>
            <a:r>
              <a:rPr lang="en-US" altLang="ja-JP" b="1" dirty="0"/>
              <a:t>      for(j=0; j&lt;LENGTH; j++)</a:t>
            </a:r>
          </a:p>
          <a:p>
            <a:pPr marL="0" indent="0">
              <a:buNone/>
            </a:pPr>
            <a:r>
              <a:rPr lang="en-US" altLang="ja-JP" b="1" dirty="0"/>
              <a:t>        C[</a:t>
            </a:r>
            <a:r>
              <a:rPr lang="en-US" altLang="ja-JP" b="1" dirty="0" err="1"/>
              <a:t>i</a:t>
            </a:r>
            <a:r>
              <a:rPr lang="en-US" altLang="ja-JP" b="1" dirty="0"/>
              <a:t>] += (A[</a:t>
            </a:r>
            <a:r>
              <a:rPr lang="en-US" altLang="ja-JP" b="1" dirty="0" err="1"/>
              <a:t>i</a:t>
            </a:r>
            <a:r>
              <a:rPr lang="en-US" altLang="ja-JP" b="1" dirty="0"/>
              <a:t>]-B[j])*(A[</a:t>
            </a:r>
            <a:r>
              <a:rPr lang="en-US" altLang="ja-JP" b="1" dirty="0" err="1"/>
              <a:t>i</a:t>
            </a:r>
            <a:r>
              <a:rPr lang="en-US" altLang="ja-JP" b="1" dirty="0"/>
              <a:t>]-B[j]);</a:t>
            </a:r>
          </a:p>
          <a:p>
            <a:pPr marL="0" indent="0">
              <a:buNone/>
            </a:pPr>
            <a:r>
              <a:rPr lang="en-US" altLang="ja-JP" b="1" dirty="0" err="1"/>
              <a:t>ex1.cu</a:t>
            </a:r>
            <a:r>
              <a:rPr lang="ja-JP" altLang="en-US" b="1" dirty="0"/>
              <a:t>の</a:t>
            </a:r>
            <a:r>
              <a:rPr lang="en-US" altLang="ja-JP" b="1" dirty="0" err="1"/>
              <a:t>ex1Kernel</a:t>
            </a:r>
            <a:r>
              <a:rPr lang="ja-JP" altLang="en-US" b="1" dirty="0"/>
              <a:t>のコメントをはずして実行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CPU</a:t>
            </a:r>
            <a:r>
              <a:rPr lang="ja-JP" altLang="en-US" b="1" dirty="0"/>
              <a:t>と</a:t>
            </a:r>
            <a:r>
              <a:rPr lang="en-US" altLang="ja-JP" b="1" dirty="0"/>
              <a:t>GPU</a:t>
            </a:r>
            <a:r>
              <a:rPr lang="ja-JP" altLang="en-US" b="1" dirty="0"/>
              <a:t>の答が一致するはず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提出：</a:t>
            </a:r>
            <a:r>
              <a:rPr lang="en-US" altLang="ja-JP" b="1" dirty="0"/>
              <a:t>ex1_kernel.cu</a:t>
            </a:r>
            <a:r>
              <a:rPr lang="ja-JP" altLang="en-US" b="1" dirty="0"/>
              <a:t>を</a:t>
            </a:r>
            <a:r>
              <a:rPr lang="en-US" altLang="ja-JP" b="1" dirty="0"/>
              <a:t>keio.jp</a:t>
            </a:r>
            <a:r>
              <a:rPr lang="ja-JP" altLang="en-US" b="1" dirty="0"/>
              <a:t>に提出</a:t>
            </a:r>
            <a:endParaRPr lang="en-US" altLang="ja-JP" b="1" dirty="0"/>
          </a:p>
          <a:p>
            <a:pPr marL="0" indent="0">
              <a:buNone/>
            </a:pPr>
            <a:endParaRPr lang="en-US" altLang="ja-JP" b="1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AE985BA-5B88-47C2-88EF-0089E102D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22"/>
    </mc:Choice>
    <mc:Fallback xmlns="">
      <p:transition spd="slow" advTm="10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9" x="8642350" y="3492500"/>
          <p14:tracePt t="1148" x="8305800" y="3492500"/>
          <p14:tracePt t="1156" x="7931150" y="3492500"/>
          <p14:tracePt t="1167" x="7712075" y="3492500"/>
          <p14:tracePt t="1172" x="7512050" y="3492500"/>
          <p14:tracePt t="1180" x="7385050" y="3492500"/>
          <p14:tracePt t="1187" x="7248525" y="3465513"/>
          <p14:tracePt t="1195" x="7192963" y="3446463"/>
          <p14:tracePt t="1203" x="7165975" y="3446463"/>
          <p14:tracePt t="1299" x="7156450" y="3446463"/>
          <p14:tracePt t="1540" x="7146925" y="3446463"/>
          <p14:tracePt t="1549" x="7046913" y="3482975"/>
          <p14:tracePt t="1557" x="6946900" y="3529013"/>
          <p14:tracePt t="1564" x="6827838" y="3584575"/>
          <p14:tracePt t="1573" x="6754813" y="3611563"/>
          <p14:tracePt t="1582" x="6637338" y="3675063"/>
          <p14:tracePt t="1589" x="6527800" y="3702050"/>
          <p14:tracePt t="1595" x="6391275" y="3748088"/>
          <p14:tracePt t="1605" x="6226175" y="3775075"/>
          <p14:tracePt t="1613" x="6072188" y="3821113"/>
          <p14:tracePt t="1620" x="5889625" y="3840163"/>
          <p14:tracePt t="1628" x="5707063" y="3848100"/>
          <p14:tracePt t="1636" x="5561013" y="3875088"/>
          <p14:tracePt t="1645" x="5414963" y="3875088"/>
          <p14:tracePt t="1651" x="5305425" y="3875088"/>
          <p14:tracePt t="1660" x="5232400" y="3875088"/>
          <p14:tracePt t="1667" x="5151438" y="3867150"/>
          <p14:tracePt t="1675" x="5122863" y="3857625"/>
          <p14:tracePt t="1683" x="5078413" y="3803650"/>
          <p14:tracePt t="1691" x="5032375" y="3757613"/>
          <p14:tracePt t="1699" x="4978400" y="3711575"/>
          <p14:tracePt t="1707" x="4959350" y="3684588"/>
          <p14:tracePt t="1715" x="4932363" y="3657600"/>
          <p14:tracePt t="1723" x="4876800" y="3575050"/>
          <p14:tracePt t="1731" x="4832350" y="3511550"/>
          <p14:tracePt t="1739" x="4803775" y="3465513"/>
          <p14:tracePt t="1747" x="4776788" y="3382963"/>
          <p14:tracePt t="1755" x="4730750" y="3302000"/>
          <p14:tracePt t="1763" x="4703763" y="3246438"/>
          <p14:tracePt t="1771" x="4695825" y="3163888"/>
          <p14:tracePt t="1779" x="4686300" y="3119438"/>
          <p14:tracePt t="1787" x="4686300" y="3082925"/>
          <p14:tracePt t="1795" x="4686300" y="3036888"/>
          <p14:tracePt t="1803" x="4686300" y="3000375"/>
          <p14:tracePt t="1811" x="4686300" y="2982913"/>
          <p14:tracePt t="1819" x="4686300" y="2946400"/>
          <p14:tracePt t="1829" x="4686300" y="2909888"/>
          <p14:tracePt t="1835" x="4722813" y="2863850"/>
          <p14:tracePt t="1844" x="4759325" y="2817813"/>
          <p14:tracePt t="1851" x="4786313" y="2800350"/>
          <p14:tracePt t="1860" x="4849813" y="2754313"/>
          <p14:tracePt t="1867" x="4922838" y="2708275"/>
          <p14:tracePt t="1878" x="4986338" y="2690813"/>
          <p14:tracePt t="1883" x="5068888" y="2625725"/>
          <p14:tracePt t="1891" x="5114925" y="2608263"/>
          <p14:tracePt t="1899" x="5178425" y="2581275"/>
          <p14:tracePt t="1907" x="5260975" y="2554288"/>
          <p14:tracePt t="1915" x="5351463" y="2544763"/>
          <p14:tracePt t="1923" x="5405438" y="2544763"/>
          <p14:tracePt t="1931" x="5534025" y="2517775"/>
          <p14:tracePt t="1939" x="5653088" y="2517775"/>
          <p14:tracePt t="1948" x="5761038" y="2517775"/>
          <p14:tracePt t="1957" x="5853113" y="2517775"/>
          <p14:tracePt t="1966" x="5926138" y="2517775"/>
          <p14:tracePt t="1973" x="5953125" y="2517775"/>
          <p14:tracePt t="2005" x="5962650" y="2517775"/>
          <p14:tracePt t="2014" x="5972175" y="2517775"/>
          <p14:tracePt t="2020" x="5980113" y="2525713"/>
          <p14:tracePt t="2032" x="5999163" y="2562225"/>
          <p14:tracePt t="2036" x="5999163" y="2608263"/>
          <p14:tracePt t="2046" x="6007100" y="2681288"/>
          <p14:tracePt t="2052" x="6007100" y="2735263"/>
          <p14:tracePt t="2063" x="6007100" y="2808288"/>
          <p14:tracePt t="2068" x="6007100" y="2917825"/>
          <p14:tracePt t="2080" x="6007100" y="3009900"/>
          <p14:tracePt t="2083" x="6007100" y="3119438"/>
          <p14:tracePt t="2092" x="6007100" y="3228975"/>
          <p14:tracePt t="2100" x="6007100" y="3338513"/>
          <p14:tracePt t="2108" x="5989638" y="3419475"/>
          <p14:tracePt t="2116" x="5935663" y="3519488"/>
          <p14:tracePt t="2123" x="5862638" y="3621088"/>
          <p14:tracePt t="2131" x="5843588" y="3648075"/>
          <p14:tracePt t="2139" x="5797550" y="3694113"/>
          <p14:tracePt t="2147" x="5770563" y="3730625"/>
          <p14:tracePt t="2155" x="5724525" y="3748088"/>
          <p14:tracePt t="2163" x="5688013" y="3767138"/>
          <p14:tracePt t="2179" x="5670550" y="3775075"/>
          <p14:tracePt t="2187" x="5653088" y="3775075"/>
          <p14:tracePt t="2195" x="5634038" y="3784600"/>
          <p14:tracePt t="2204" x="5616575" y="3784600"/>
          <p14:tracePt t="2211" x="5607050" y="3784600"/>
          <p14:tracePt t="2219" x="5597525" y="3784600"/>
          <p14:tracePt t="2227" x="5580063" y="3784600"/>
          <p14:tracePt t="2235" x="5570538" y="3784600"/>
          <p14:tracePt t="2242" x="5561013" y="3784600"/>
          <p14:tracePt t="2251" x="5534025" y="3784600"/>
          <p14:tracePt t="2260" x="5514975" y="3784600"/>
          <p14:tracePt t="2268" x="5507038" y="3784600"/>
          <p14:tracePt t="2275" x="5497513" y="3784600"/>
          <p14:tracePt t="2283" x="5461000" y="3784600"/>
          <p14:tracePt t="2291" x="5441950" y="3784600"/>
          <p14:tracePt t="2299" x="5414963" y="3775075"/>
          <p14:tracePt t="2307" x="5387975" y="3757613"/>
          <p14:tracePt t="2315" x="5368925" y="3738563"/>
          <p14:tracePt t="2323" x="5334000" y="3702050"/>
          <p14:tracePt t="2331" x="5314950" y="3675063"/>
          <p14:tracePt t="2339" x="5305425" y="3657600"/>
          <p14:tracePt t="2347" x="5287963" y="3629025"/>
          <p14:tracePt t="2355" x="5287963" y="3621088"/>
          <p14:tracePt t="2363" x="5287963" y="3584575"/>
          <p14:tracePt t="2373" x="5287963" y="3575050"/>
          <p14:tracePt t="2382" x="5287963" y="3565525"/>
          <p14:tracePt t="2388" x="5287963" y="3548063"/>
          <p14:tracePt t="5134" x="5278438" y="3538538"/>
          <p14:tracePt t="7846" x="5268913" y="3538538"/>
          <p14:tracePt t="7852" x="4978400" y="3492500"/>
          <p14:tracePt t="7861" x="4749800" y="3429000"/>
          <p14:tracePt t="7868" x="4557713" y="3365500"/>
          <p14:tracePt t="7879" x="4394200" y="3328988"/>
          <p14:tracePt t="7896" x="4202113" y="3292475"/>
          <p14:tracePt t="7903" x="4138613" y="3265488"/>
          <p14:tracePt t="7908" x="4038600" y="3228975"/>
          <p14:tracePt t="7916" x="3948113" y="3200400"/>
          <p14:tracePt t="7924" x="3829050" y="3119438"/>
          <p14:tracePt t="7931" x="3656013" y="3027363"/>
          <p14:tracePt t="7940" x="3536950" y="2973388"/>
          <p14:tracePt t="7948" x="3436938" y="2900363"/>
          <p14:tracePt t="7956" x="3317875" y="2808288"/>
          <p14:tracePt t="7964" x="3217863" y="2754313"/>
          <p14:tracePt t="7972" x="3081338" y="2644775"/>
          <p14:tracePt t="7980" x="2981325" y="2489200"/>
          <p14:tracePt t="7988" x="2944813" y="2343150"/>
          <p14:tracePt t="7996" x="2935288" y="2197100"/>
          <p14:tracePt t="8004" x="2935288" y="2106613"/>
          <p14:tracePt t="8012" x="2935288" y="2016125"/>
          <p14:tracePt t="8020" x="2935288" y="1924050"/>
          <p14:tracePt t="8030" x="2935288" y="1860550"/>
          <p14:tracePt t="8034" x="2954338" y="1814513"/>
          <p14:tracePt t="8045" x="2962275" y="1797050"/>
          <p14:tracePt t="8051" x="2990850" y="1768475"/>
          <p14:tracePt t="8123" x="3017838" y="1768475"/>
          <p14:tracePt t="8131" x="3090863" y="1768475"/>
          <p14:tracePt t="8140" x="3227388" y="1768475"/>
          <p14:tracePt t="8148" x="3409950" y="1768475"/>
          <p14:tracePt t="8156" x="3609975" y="1768475"/>
          <p14:tracePt t="8164" x="3810000" y="1768475"/>
          <p14:tracePt t="8172" x="3975100" y="1768475"/>
          <p14:tracePt t="8180" x="4157663" y="1778000"/>
          <p14:tracePt t="8188" x="4184650" y="1760538"/>
          <p14:tracePt t="8196" x="4238625" y="1741488"/>
          <p14:tracePt t="8204" x="4294188" y="1704975"/>
          <p14:tracePt t="8217" x="4303713" y="1697038"/>
          <p14:tracePt t="8218" x="4303713" y="1687513"/>
          <p14:tracePt t="8227" x="4311650" y="1677988"/>
          <p14:tracePt t="8419" x="4311650" y="1668463"/>
          <p14:tracePt t="8427" x="4275138" y="1668463"/>
          <p14:tracePt t="8436" x="4194175" y="1668463"/>
          <p14:tracePt t="8445" x="4102100" y="1668463"/>
          <p14:tracePt t="8451" x="4029075" y="1668463"/>
          <p14:tracePt t="8460" x="3965575" y="1677988"/>
          <p14:tracePt t="8467" x="3911600" y="1687513"/>
          <p14:tracePt t="8476" x="3846513" y="1724025"/>
          <p14:tracePt t="8483" x="3829050" y="1724025"/>
          <p14:tracePt t="8493" x="3819525" y="1731963"/>
          <p14:tracePt t="8564" x="3883025" y="1731963"/>
          <p14:tracePt t="8572" x="4048125" y="1714500"/>
          <p14:tracePt t="8580" x="4303713" y="1714500"/>
          <p14:tracePt t="8586" x="4521200" y="1714500"/>
          <p14:tracePt t="8595" x="4786313" y="1714500"/>
          <p14:tracePt t="8603" x="5049838" y="1714500"/>
          <p14:tracePt t="8611" x="5251450" y="1714500"/>
          <p14:tracePt t="8619" x="5434013" y="1714500"/>
          <p14:tracePt t="8627" x="5624513" y="1714500"/>
          <p14:tracePt t="8635" x="5770563" y="1714500"/>
          <p14:tracePt t="8643" x="5899150" y="1714500"/>
          <p14:tracePt t="8651" x="5989638" y="1714500"/>
          <p14:tracePt t="8659" x="6035675" y="1714500"/>
          <p14:tracePt t="8667" x="6053138" y="1714500"/>
          <p14:tracePt t="8819" x="6016625" y="1714500"/>
          <p14:tracePt t="8827" x="5880100" y="1714500"/>
          <p14:tracePt t="8835" x="5680075" y="1714500"/>
          <p14:tracePt t="8843" x="5434013" y="1714500"/>
          <p14:tracePt t="8851" x="5132388" y="1714500"/>
          <p14:tracePt t="8860" x="4905375" y="1714500"/>
          <p14:tracePt t="8867" x="4703763" y="1714500"/>
          <p14:tracePt t="8877" x="4557713" y="1714500"/>
          <p14:tracePt t="8894" x="4430713" y="1714500"/>
          <p14:tracePt t="8899" x="4421188" y="1714500"/>
          <p14:tracePt t="8965" x="4421188" y="1697038"/>
          <p14:tracePt t="8973" x="4549775" y="1697038"/>
          <p14:tracePt t="8980" x="4730750" y="1668463"/>
          <p14:tracePt t="8989" x="4949825" y="1668463"/>
          <p14:tracePt t="8997" x="5132388" y="1668463"/>
          <p14:tracePt t="9005" x="5351463" y="1668463"/>
          <p14:tracePt t="9011" x="5551488" y="1668463"/>
          <p14:tracePt t="9021" x="5734050" y="1668463"/>
          <p14:tracePt t="9029" x="5916613" y="1668463"/>
          <p14:tracePt t="9037" x="6026150" y="1668463"/>
          <p14:tracePt t="9047" x="6080125" y="1668463"/>
          <p14:tracePt t="9053" x="6126163" y="1677988"/>
          <p14:tracePt t="9189" x="6062663" y="1697038"/>
          <p14:tracePt t="9197" x="5862638" y="1697038"/>
          <p14:tracePt t="9204" x="5561013" y="1697038"/>
          <p14:tracePt t="9218" x="5224463" y="1697038"/>
          <p14:tracePt t="9219" x="4922838" y="1697038"/>
          <p14:tracePt t="9227" x="4695825" y="1697038"/>
          <p14:tracePt t="9235" x="4513263" y="1697038"/>
          <p14:tracePt t="9243" x="4367213" y="1724025"/>
          <p14:tracePt t="9251" x="4303713" y="1731963"/>
          <p14:tracePt t="9261" x="4267200" y="1751013"/>
          <p14:tracePt t="9267" x="4257675" y="1751013"/>
          <p14:tracePt t="9299" x="4248150" y="1751013"/>
          <p14:tracePt t="9349" x="4330700" y="1751013"/>
          <p14:tracePt t="9356" x="4457700" y="1751013"/>
          <p14:tracePt t="9364" x="4586288" y="1751013"/>
          <p14:tracePt t="9373" x="4713288" y="1751013"/>
          <p14:tracePt t="9380" x="4849813" y="1751013"/>
          <p14:tracePt t="9387" x="4949825" y="1751013"/>
          <p14:tracePt t="9395" x="5041900" y="1751013"/>
          <p14:tracePt t="9404" x="5095875" y="1751013"/>
          <p14:tracePt t="9411" x="5168900" y="1751013"/>
          <p14:tracePt t="9419" x="5214938" y="1778000"/>
          <p14:tracePt t="9427" x="5241925" y="1778000"/>
          <p14:tracePt t="9435" x="5260975" y="1778000"/>
          <p14:tracePt t="9539" x="5268913" y="1778000"/>
          <p14:tracePt t="9547" x="5278438" y="1787525"/>
          <p14:tracePt t="9563" x="5278438" y="1797050"/>
          <p14:tracePt t="9571" x="5278438" y="1804988"/>
          <p14:tracePt t="9580" x="5278438" y="1814513"/>
          <p14:tracePt t="9588" x="5278438" y="1833563"/>
          <p14:tracePt t="9595" x="5268913" y="1841500"/>
          <p14:tracePt t="9603" x="5260975" y="1860550"/>
          <p14:tracePt t="9611" x="5251450" y="1870075"/>
          <p14:tracePt t="9685" x="5241925" y="1870075"/>
          <p14:tracePt t="9701" x="5232400" y="1878013"/>
          <p14:tracePt t="9716" x="5224463" y="1914525"/>
          <p14:tracePt t="9724" x="5205413" y="1970088"/>
          <p14:tracePt t="9732" x="5168900" y="2024063"/>
          <p14:tracePt t="9740" x="5141913" y="2079625"/>
          <p14:tracePt t="9747" x="5105400" y="2160588"/>
          <p14:tracePt t="9756" x="5086350" y="2225675"/>
          <p14:tracePt t="9764" x="5049838" y="2306638"/>
          <p14:tracePt t="9772" x="5041900" y="2362200"/>
          <p14:tracePt t="9782" x="5022850" y="2452688"/>
          <p14:tracePt t="9787" x="5014913" y="2489200"/>
          <p14:tracePt t="9795" x="5005388" y="2525713"/>
          <p14:tracePt t="9803" x="4978400" y="2571750"/>
          <p14:tracePt t="9811" x="4978400" y="2581275"/>
          <p14:tracePt t="9819" x="4978400" y="2589213"/>
          <p14:tracePt t="9827" x="4978400" y="2608263"/>
          <p14:tracePt t="10109" x="4941888" y="2608263"/>
          <p14:tracePt t="10117" x="4859338" y="2608263"/>
          <p14:tracePt t="10125" x="4659313" y="2589213"/>
          <p14:tracePt t="10135" x="4413250" y="2589213"/>
          <p14:tracePt t="10141" x="4129088" y="2554288"/>
          <p14:tracePt t="10149" x="3865563" y="2554288"/>
          <p14:tracePt t="10157" x="3592513" y="2517775"/>
          <p14:tracePt t="10164" x="3336925" y="2462213"/>
          <p14:tracePt t="10171" x="3127375" y="2425700"/>
          <p14:tracePt t="10179" x="2944813" y="2416175"/>
          <p14:tracePt t="10189" x="2789238" y="2379663"/>
          <p14:tracePt t="10195" x="2679700" y="2371725"/>
          <p14:tracePt t="10204" x="2625725" y="2352675"/>
          <p14:tracePt t="10215" x="2579688" y="2352675"/>
          <p14:tracePt t="10219" x="2570163" y="2352675"/>
          <p14:tracePt t="10427" x="2606675" y="2316163"/>
          <p14:tracePt t="10435" x="2716213" y="2306638"/>
          <p14:tracePt t="10443" x="2844800" y="2306638"/>
          <p14:tracePt t="10451" x="3008313" y="2289175"/>
          <p14:tracePt t="10458" x="3154363" y="2289175"/>
          <p14:tracePt t="10468" x="3281363" y="2289175"/>
          <p14:tracePt t="10478" x="3382963" y="2262188"/>
          <p14:tracePt t="10484" x="3455988" y="2252663"/>
          <p14:tracePt t="10496" x="3509963" y="2252663"/>
          <p14:tracePt t="10500" x="3546475" y="2243138"/>
          <p14:tracePt t="10509" x="3556000" y="2243138"/>
          <p14:tracePt t="10581" x="3556000" y="2233613"/>
          <p14:tracePt t="10693" x="3546475" y="2233613"/>
          <p14:tracePt t="10699" x="3482975" y="2233613"/>
          <p14:tracePt t="10708" x="3427413" y="2262188"/>
          <p14:tracePt t="10717" x="3363913" y="2262188"/>
          <p14:tracePt t="10724" x="3327400" y="2270125"/>
          <p14:tracePt t="10732" x="3254375" y="2270125"/>
          <p14:tracePt t="10740" x="3208338" y="2279650"/>
          <p14:tracePt t="10748" x="3181350" y="2289175"/>
          <p14:tracePt t="10756" x="3154363" y="2289175"/>
          <p14:tracePt t="10764" x="3117850" y="2306638"/>
          <p14:tracePt t="10772" x="3100388" y="2316163"/>
          <p14:tracePt t="10780" x="3090863" y="2316163"/>
          <p14:tracePt t="10788" x="3081338" y="2325688"/>
          <p14:tracePt t="10803" x="3071813" y="2335213"/>
          <p14:tracePt t="10949" x="3054350" y="2362200"/>
          <p14:tracePt t="10954" x="3044825" y="2389188"/>
          <p14:tracePt t="10963" x="3017838" y="2425700"/>
          <p14:tracePt t="10971" x="2998788" y="2462213"/>
          <p14:tracePt t="10979" x="2990850" y="2471738"/>
          <p14:tracePt t="10987" x="2962275" y="2498725"/>
          <p14:tracePt t="10995" x="2954338" y="2517775"/>
          <p14:tracePt t="11003" x="2935288" y="2562225"/>
          <p14:tracePt t="11011" x="2917825" y="2581275"/>
          <p14:tracePt t="11019" x="2898775" y="2617788"/>
          <p14:tracePt t="11035" x="2898775" y="2644775"/>
          <p14:tracePt t="11044" x="2881313" y="2662238"/>
          <p14:tracePt t="11051" x="2881313" y="2681288"/>
          <p14:tracePt t="11060" x="2871788" y="2690813"/>
          <p14:tracePt t="11076" x="2871788" y="2698750"/>
          <p14:tracePt t="11092" x="2862263" y="2708275"/>
          <p14:tracePt t="11501" x="2881313" y="2717800"/>
          <p14:tracePt t="11509" x="2925763" y="2698750"/>
          <p14:tracePt t="11518" x="2944813" y="2681288"/>
          <p14:tracePt t="11524" x="2954338" y="2671763"/>
          <p14:tracePt t="11533" x="2971800" y="2671763"/>
          <p14:tracePt t="11541" x="2981325" y="2662238"/>
          <p14:tracePt t="11551" x="2990850" y="2654300"/>
          <p14:tracePt t="11952" x="2971800" y="2671763"/>
          <p14:tracePt t="11954" x="2962275" y="2681288"/>
          <p14:tracePt t="11963" x="2944813" y="2698750"/>
          <p14:tracePt t="11971" x="2925763" y="2708275"/>
          <p14:tracePt t="11979" x="2908300" y="2717800"/>
          <p14:tracePt t="11987" x="2862263" y="2735263"/>
          <p14:tracePt t="11996" x="2835275" y="2735263"/>
          <p14:tracePt t="12003" x="2825750" y="2744788"/>
          <p14:tracePt t="12011" x="2817813" y="2744788"/>
          <p14:tracePt t="12019" x="2781300" y="2754313"/>
          <p14:tracePt t="12027" x="2771775" y="2754313"/>
          <p14:tracePt t="12068" x="2752725" y="2754313"/>
          <p14:tracePt t="12747" x="2744788" y="2754313"/>
          <p14:tracePt t="12755" x="2798763" y="2744788"/>
          <p14:tracePt t="12763" x="2844800" y="2717800"/>
          <p14:tracePt t="12771" x="2935288" y="2681288"/>
          <p14:tracePt t="12779" x="2998788" y="2654300"/>
          <p14:tracePt t="12787" x="3081338" y="2608263"/>
          <p14:tracePt t="12795" x="3171825" y="2598738"/>
          <p14:tracePt t="12803" x="3254375" y="2571750"/>
          <p14:tracePt t="12811" x="3336925" y="2544763"/>
          <p14:tracePt t="12819" x="3390900" y="2535238"/>
          <p14:tracePt t="12830" x="3427413" y="2525713"/>
          <p14:tracePt t="12837" x="3455988" y="2517775"/>
          <p14:tracePt t="12843" x="3463925" y="2517775"/>
          <p14:tracePt t="12907" x="3473450" y="2508250"/>
          <p14:tracePt t="13235" x="3473450" y="2498725"/>
          <p14:tracePt t="13532" x="3473450" y="2489200"/>
          <p14:tracePt t="13540" x="3409950" y="2489200"/>
          <p14:tracePt t="13548" x="3281363" y="2489200"/>
          <p14:tracePt t="13556" x="3163888" y="2525713"/>
          <p14:tracePt t="13564" x="3054350" y="2535238"/>
          <p14:tracePt t="13572" x="2925763" y="2554288"/>
          <p14:tracePt t="13580" x="2844800" y="2581275"/>
          <p14:tracePt t="13588" x="2735263" y="2589213"/>
          <p14:tracePt t="13597" x="2662238" y="2608263"/>
          <p14:tracePt t="13604" x="2598738" y="2644775"/>
          <p14:tracePt t="13614" x="2570163" y="2644775"/>
          <p14:tracePt t="13619" x="2533650" y="2654300"/>
          <p14:tracePt t="13627" x="2516188" y="2662238"/>
          <p14:tracePt t="13635" x="2498725" y="2662238"/>
          <p14:tracePt t="13643" x="2470150" y="2681288"/>
          <p14:tracePt t="13651" x="2462213" y="2690813"/>
          <p14:tracePt t="13660" x="2443163" y="2698750"/>
          <p14:tracePt t="13667" x="2416175" y="2708275"/>
          <p14:tracePt t="13676" x="2397125" y="2708275"/>
          <p14:tracePt t="13683" x="2352675" y="2735263"/>
          <p14:tracePt t="13692" x="2287588" y="2754313"/>
          <p14:tracePt t="13699" x="2224088" y="2800350"/>
          <p14:tracePt t="13709" x="2170113" y="2808288"/>
          <p14:tracePt t="13716" x="2106613" y="2836863"/>
          <p14:tracePt t="13727" x="2051050" y="2844800"/>
          <p14:tracePt t="13732" x="2005013" y="2854325"/>
          <p14:tracePt t="13740" x="1960563" y="2881313"/>
          <p14:tracePt t="13748" x="1951038" y="2881313"/>
          <p14:tracePt t="13756" x="1941513" y="2881313"/>
          <p14:tracePt t="13893" x="1924050" y="2881313"/>
          <p14:tracePt t="13900" x="1914525" y="2863850"/>
          <p14:tracePt t="13906" x="1914525" y="2854325"/>
          <p14:tracePt t="13915" x="1905000" y="2844800"/>
          <p14:tracePt t="13931" x="1878013" y="2827338"/>
          <p14:tracePt t="13939" x="1868488" y="2817813"/>
          <p14:tracePt t="13947" x="1860550" y="2817813"/>
          <p14:tracePt t="13963" x="1851025" y="2817813"/>
          <p14:tracePt t="13971" x="1831975" y="2817813"/>
          <p14:tracePt t="13979" x="1814513" y="2817813"/>
          <p14:tracePt t="13987" x="1787525" y="2817813"/>
          <p14:tracePt t="13995" x="1768475" y="2817813"/>
          <p14:tracePt t="14003" x="1741488" y="2817813"/>
          <p14:tracePt t="14011" x="1722438" y="2817813"/>
          <p14:tracePt t="14027" x="1714500" y="2817813"/>
          <p14:tracePt t="14253" x="1768475" y="2817813"/>
          <p14:tracePt t="14260" x="1841500" y="2817813"/>
          <p14:tracePt t="14267" x="1968500" y="2817813"/>
          <p14:tracePt t="14275" x="2114550" y="2827338"/>
          <p14:tracePt t="14283" x="2279650" y="2836863"/>
          <p14:tracePt t="14292" x="2443163" y="2854325"/>
          <p14:tracePt t="14299" x="2606675" y="2881313"/>
          <p14:tracePt t="14309" x="2762250" y="2900363"/>
          <p14:tracePt t="14315" x="2917825" y="2900363"/>
          <p14:tracePt t="14324" x="3027363" y="2900363"/>
          <p14:tracePt t="14331" x="3154363" y="2900363"/>
          <p14:tracePt t="14339" x="3254375" y="2900363"/>
          <p14:tracePt t="14347" x="3327400" y="2900363"/>
          <p14:tracePt t="14356" x="3400425" y="2900363"/>
          <p14:tracePt t="14363" x="3427413" y="2900363"/>
          <p14:tracePt t="14371" x="3455988" y="2900363"/>
          <p14:tracePt t="14379" x="3473450" y="2900363"/>
          <p14:tracePt t="14387" x="3490913" y="2900363"/>
          <p14:tracePt t="14491" x="3509963" y="2900363"/>
          <p14:tracePt t="14499" x="3556000" y="2909888"/>
          <p14:tracePt t="14507" x="3609975" y="2917825"/>
          <p14:tracePt t="14515" x="3683000" y="2917825"/>
          <p14:tracePt t="14524" x="3746500" y="2936875"/>
          <p14:tracePt t="14532" x="3838575" y="2963863"/>
          <p14:tracePt t="14542" x="3911600" y="2963863"/>
          <p14:tracePt t="14548" x="3992563" y="2973388"/>
          <p14:tracePt t="14559" x="4065588" y="2982913"/>
          <p14:tracePt t="14564" x="4121150" y="2982913"/>
          <p14:tracePt t="14573" x="4184650" y="2982913"/>
          <p14:tracePt t="14580" x="4238625" y="2982913"/>
          <p14:tracePt t="14588" x="4267200" y="2982913"/>
          <p14:tracePt t="14596" x="4275138" y="2982913"/>
          <p14:tracePt t="14605" x="4284663" y="2982913"/>
          <p14:tracePt t="14949" x="4321175" y="2982913"/>
          <p14:tracePt t="14959" x="4384675" y="2982913"/>
          <p14:tracePt t="14965" x="4440238" y="2982913"/>
          <p14:tracePt t="14974" x="4476750" y="2982913"/>
          <p14:tracePt t="14980" x="4503738" y="2982913"/>
          <p14:tracePt t="14989" x="4530725" y="2982913"/>
          <p14:tracePt t="14995" x="4540250" y="2982913"/>
          <p14:tracePt t="15003" x="4567238" y="2982913"/>
          <p14:tracePt t="15011" x="4576763" y="2982913"/>
          <p14:tracePt t="15555" x="4586288" y="2982913"/>
          <p14:tracePt t="15563" x="4649788" y="2973388"/>
          <p14:tracePt t="15571" x="4686300" y="2963863"/>
          <p14:tracePt t="15579" x="4722813" y="2954338"/>
          <p14:tracePt t="15587" x="4740275" y="2954338"/>
          <p14:tracePt t="15595" x="4740275" y="2946400"/>
          <p14:tracePt t="15603" x="4749800" y="2946400"/>
          <p14:tracePt t="15611" x="4759325" y="2946400"/>
          <p14:tracePt t="15739" x="4730750" y="2954338"/>
          <p14:tracePt t="15755" x="4722813" y="2973388"/>
          <p14:tracePt t="15763" x="4722813" y="2982913"/>
          <p14:tracePt t="15771" x="4713288" y="2982913"/>
          <p14:tracePt t="15779" x="4713288" y="2990850"/>
          <p14:tracePt t="16381" x="4695825" y="3036888"/>
          <p14:tracePt t="16389" x="4667250" y="3054350"/>
          <p14:tracePt t="16401" x="4659313" y="3073400"/>
          <p14:tracePt t="16405" x="4630738" y="3119438"/>
          <p14:tracePt t="16413" x="4622800" y="3146425"/>
          <p14:tracePt t="16419" x="4613275" y="3163888"/>
          <p14:tracePt t="16429" x="4586288" y="3192463"/>
          <p14:tracePt t="16436" x="4576763" y="3200400"/>
          <p14:tracePt t="16444" x="4576763" y="3209925"/>
          <p14:tracePt t="16830" x="4567238" y="3246438"/>
          <p14:tracePt t="16837" x="4567238" y="3255963"/>
          <p14:tracePt t="16845" x="4567238" y="3265488"/>
          <p14:tracePt t="16853" x="4557713" y="3273425"/>
          <p14:tracePt t="16865" x="4549775" y="3282950"/>
          <p14:tracePt t="16934" x="4540250" y="3292475"/>
          <p14:tracePt t="17053" x="4540250" y="3302000"/>
          <p14:tracePt t="17060" x="4540250" y="3319463"/>
          <p14:tracePt t="17069" x="4540250" y="3328988"/>
          <p14:tracePt t="17078" x="4540250" y="3338513"/>
          <p14:tracePt t="17085" x="4540250" y="3355975"/>
          <p14:tracePt t="17095" x="4530725" y="3365500"/>
          <p14:tracePt t="17113" x="4521200" y="3375025"/>
          <p14:tracePt t="17315" x="4513263" y="3392488"/>
          <p14:tracePt t="17323" x="4513263" y="3402013"/>
          <p14:tracePt t="17332" x="4503738" y="3419475"/>
          <p14:tracePt t="17347" x="4503738" y="3429000"/>
          <p14:tracePt t="17363" x="4503738" y="3438525"/>
          <p14:tracePt t="17603" x="4503738" y="3455988"/>
          <p14:tracePt t="17611" x="4503738" y="3465513"/>
          <p14:tracePt t="17627" x="4503738" y="3475038"/>
          <p14:tracePt t="17765" x="4540250" y="3502025"/>
          <p14:tracePt t="17772" x="4586288" y="3556000"/>
          <p14:tracePt t="17780" x="4630738" y="3592513"/>
          <p14:tracePt t="17788" x="4730750" y="3657600"/>
          <p14:tracePt t="17796" x="4795838" y="3711575"/>
          <p14:tracePt t="17804" x="4895850" y="3784600"/>
          <p14:tracePt t="17813" x="4968875" y="3848100"/>
          <p14:tracePt t="17820" x="5014913" y="3903663"/>
          <p14:tracePt t="17829" x="5049838" y="3948113"/>
          <p14:tracePt t="17835" x="5086350" y="3994150"/>
          <p14:tracePt t="17843" x="5105400" y="4013200"/>
          <p14:tracePt t="17852" x="5114925" y="4057650"/>
          <p14:tracePt t="17859" x="5122863" y="4067175"/>
          <p14:tracePt t="18093" x="5122863" y="4094163"/>
          <p14:tracePt t="18100" x="5132388" y="4130675"/>
          <p14:tracePt t="18109" x="5141913" y="4167188"/>
          <p14:tracePt t="18118" x="5151438" y="4195763"/>
          <p14:tracePt t="18123" x="5168900" y="4240213"/>
          <p14:tracePt t="18131" x="5178425" y="4259263"/>
          <p14:tracePt t="18139" x="5187950" y="4276725"/>
          <p14:tracePt t="18149" x="5195888" y="4303713"/>
          <p14:tracePt t="18285" x="5195888" y="4313238"/>
          <p14:tracePt t="18293" x="5195888" y="4359275"/>
          <p14:tracePt t="18301" x="5195888" y="4395788"/>
          <p14:tracePt t="18310" x="5195888" y="4413250"/>
          <p14:tracePt t="18317" x="5195888" y="4459288"/>
          <p14:tracePt t="18324" x="5195888" y="4486275"/>
          <p14:tracePt t="18332" x="5195888" y="4505325"/>
          <p14:tracePt t="18340" x="5195888" y="4532313"/>
          <p14:tracePt t="18348" x="5195888" y="4551363"/>
          <p14:tracePt t="18389" x="5205413" y="4559300"/>
          <p14:tracePt t="18419" x="5224463" y="4559300"/>
          <p14:tracePt t="18427" x="5224463" y="4541838"/>
          <p14:tracePt t="18435" x="5224463" y="4532313"/>
          <p14:tracePt t="18443" x="5224463" y="4514850"/>
          <p14:tracePt t="19477" x="5205413" y="4522788"/>
          <p14:tracePt t="19483" x="5168900" y="4559300"/>
          <p14:tracePt t="19492" x="5159375" y="4568825"/>
          <p14:tracePt t="19499" x="5151438" y="4578350"/>
          <p14:tracePt t="19515" x="5151438" y="4587875"/>
          <p14:tracePt t="19523" x="5141913" y="4595813"/>
          <p14:tracePt t="19556" x="5132388" y="4605338"/>
          <p14:tracePt t="19573" x="5122863" y="4614863"/>
          <p14:tracePt t="19596" x="5114925" y="4624388"/>
          <p14:tracePt t="19603" x="5105400" y="4632325"/>
          <p14:tracePt t="19627" x="5095875" y="4641850"/>
          <p14:tracePt t="19643" x="5086350" y="4651375"/>
          <p14:tracePt t="19676" x="5078413" y="4660900"/>
          <p14:tracePt t="19684" x="5078413" y="4668838"/>
          <p14:tracePt t="19700" x="5068888" y="4678363"/>
          <p14:tracePt t="19707" x="5059363" y="4678363"/>
          <p14:tracePt t="19723" x="5049838" y="4687888"/>
          <p14:tracePt t="19731" x="5049838" y="4697413"/>
          <p14:tracePt t="19739" x="5032375" y="4714875"/>
          <p14:tracePt t="19747" x="5022850" y="4724400"/>
          <p14:tracePt t="19755" x="5014913" y="4751388"/>
          <p14:tracePt t="19763" x="5005388" y="4760913"/>
          <p14:tracePt t="19771" x="4978400" y="4787900"/>
          <p14:tracePt t="19779" x="4968875" y="4797425"/>
          <p14:tracePt t="19787" x="4932363" y="4814888"/>
          <p14:tracePt t="19795" x="4922838" y="4824413"/>
          <p14:tracePt t="19805" x="4905375" y="4833938"/>
          <p14:tracePt t="19811" x="4895850" y="4841875"/>
          <p14:tracePt t="19819" x="4886325" y="4851400"/>
          <p14:tracePt t="19827" x="4886325" y="4860925"/>
          <p14:tracePt t="19835" x="4868863" y="4878388"/>
          <p14:tracePt t="19851" x="4859338" y="4878388"/>
          <p14:tracePt t="19859" x="4849813" y="4887913"/>
          <p14:tracePt t="19891" x="4840288" y="4897438"/>
          <p14:tracePt t="19909" x="4832350" y="4897438"/>
          <p14:tracePt t="19918" x="4822825" y="4906963"/>
          <p14:tracePt t="19923" x="4803775" y="4906963"/>
          <p14:tracePt t="19931" x="4803775" y="4914900"/>
          <p14:tracePt t="19939" x="4786313" y="4924425"/>
          <p14:tracePt t="19947" x="4767263" y="4933950"/>
          <p14:tracePt t="19955" x="4730750" y="4943475"/>
          <p14:tracePt t="19963" x="4713288" y="4970463"/>
          <p14:tracePt t="19971" x="4695825" y="4979988"/>
          <p14:tracePt t="19979" x="4649788" y="4997450"/>
          <p14:tracePt t="19987" x="4630738" y="5006975"/>
          <p14:tracePt t="19995" x="4613275" y="5024438"/>
          <p14:tracePt t="20004" x="4594225" y="5043488"/>
          <p14:tracePt t="20020" x="4549775" y="5080000"/>
          <p14:tracePt t="20029" x="4540250" y="5080000"/>
          <p14:tracePt t="20036" x="4521200" y="5089525"/>
          <p14:tracePt t="20045" x="4494213" y="5097463"/>
          <p14:tracePt t="20052" x="4484688" y="5106988"/>
          <p14:tracePt t="20059" x="4467225" y="5116513"/>
          <p14:tracePt t="20067" x="4467225" y="5126038"/>
          <p14:tracePt t="20075" x="4448175" y="5133975"/>
          <p14:tracePt t="20092" x="4430713" y="5133975"/>
          <p14:tracePt t="20099" x="4421188" y="5133975"/>
          <p14:tracePt t="20108" x="4413250" y="5133975"/>
          <p14:tracePt t="20117" x="4394200" y="5153025"/>
          <p14:tracePt t="20123" x="4376738" y="5153025"/>
          <p14:tracePt t="20131" x="4357688" y="5160963"/>
          <p14:tracePt t="20139" x="4340225" y="5160963"/>
          <p14:tracePt t="20147" x="4321175" y="5170488"/>
          <p14:tracePt t="20155" x="4294188" y="5170488"/>
          <p14:tracePt t="20163" x="4267200" y="5180013"/>
          <p14:tracePt t="20171" x="4221163" y="5207000"/>
          <p14:tracePt t="20179" x="4175125" y="5216525"/>
          <p14:tracePt t="20187" x="4102100" y="5226050"/>
          <p14:tracePt t="20195" x="4057650" y="5226050"/>
          <p14:tracePt t="20203" x="3992563" y="5243513"/>
          <p14:tracePt t="20211" x="3902075" y="5243513"/>
          <p14:tracePt t="20219" x="3838575" y="5262563"/>
          <p14:tracePt t="20227" x="3783013" y="5262563"/>
          <p14:tracePt t="20235" x="3719513" y="5280025"/>
          <p14:tracePt t="20243" x="3665538" y="5280025"/>
          <p14:tracePt t="20251" x="3636963" y="5289550"/>
          <p14:tracePt t="20260" x="3582988" y="5289550"/>
          <p14:tracePt t="20267" x="3536950" y="5299075"/>
          <p14:tracePt t="20275" x="3455988" y="5326063"/>
          <p14:tracePt t="20284" x="3427413" y="5326063"/>
          <p14:tracePt t="20292" x="3373438" y="5335588"/>
          <p14:tracePt t="20299" x="3346450" y="5335588"/>
          <p14:tracePt t="20308" x="3300413" y="5335588"/>
          <p14:tracePt t="20315" x="3263900" y="5343525"/>
          <p14:tracePt t="20323" x="3217863" y="5343525"/>
          <p14:tracePt t="20331" x="3163888" y="5343525"/>
          <p14:tracePt t="20342" x="3127375" y="5353050"/>
          <p14:tracePt t="20347" x="3090863" y="5353050"/>
          <p14:tracePt t="20355" x="3035300" y="5353050"/>
          <p14:tracePt t="20363" x="2981325" y="5353050"/>
          <p14:tracePt t="20371" x="2925763" y="5353050"/>
          <p14:tracePt t="20380" x="2889250" y="5353050"/>
          <p14:tracePt t="20388" x="2835275" y="5353050"/>
          <p14:tracePt t="20396" x="2771775" y="5353050"/>
          <p14:tracePt t="20404" x="2716213" y="5353050"/>
          <p14:tracePt t="20412" x="2679700" y="5353050"/>
          <p14:tracePt t="20420" x="2635250" y="5353050"/>
          <p14:tracePt t="20428" x="2606675" y="5353050"/>
          <p14:tracePt t="20436" x="2570163" y="5353050"/>
          <p14:tracePt t="20444" x="2552700" y="5353050"/>
          <p14:tracePt t="20452" x="2506663" y="5380038"/>
          <p14:tracePt t="20459" x="2498725" y="5380038"/>
          <p14:tracePt t="20468" x="2462213" y="5389563"/>
          <p14:tracePt t="20478" x="2443163" y="5389563"/>
          <p14:tracePt t="20485" x="2425700" y="5389563"/>
          <p14:tracePt t="20493" x="2397125" y="5389563"/>
          <p14:tracePt t="20499" x="2370138" y="5399088"/>
          <p14:tracePt t="20508" x="2352675" y="5399088"/>
          <p14:tracePt t="20515" x="2316163" y="5399088"/>
          <p14:tracePt t="20523" x="2287588" y="5399088"/>
          <p14:tracePt t="20531" x="2251075" y="5399088"/>
          <p14:tracePt t="20539" x="2233613" y="5399088"/>
          <p14:tracePt t="20547" x="2187575" y="5399088"/>
          <p14:tracePt t="20555" x="2170113" y="5399088"/>
          <p14:tracePt t="20563" x="2143125" y="5399088"/>
          <p14:tracePt t="20571" x="2124075" y="5399088"/>
          <p14:tracePt t="20579" x="2097088" y="5399088"/>
          <p14:tracePt t="20587" x="2087563" y="5399088"/>
          <p14:tracePt t="20595" x="2060575" y="5399088"/>
          <p14:tracePt t="20612" x="2051050" y="5399088"/>
          <p14:tracePt t="20619" x="2041525" y="5399088"/>
          <p14:tracePt t="20627" x="2024063" y="5399088"/>
          <p14:tracePt t="20635" x="2005013" y="5399088"/>
          <p14:tracePt t="20643" x="1997075" y="5399088"/>
          <p14:tracePt t="20651" x="1968500" y="5399088"/>
          <p14:tracePt t="20659" x="1951038" y="5399088"/>
          <p14:tracePt t="20667" x="1924050" y="5399088"/>
          <p14:tracePt t="20675" x="1895475" y="5399088"/>
          <p14:tracePt t="20683" x="1878013" y="5399088"/>
          <p14:tracePt t="20692" x="1860550" y="5399088"/>
          <p14:tracePt t="20699" x="1831975" y="5399088"/>
          <p14:tracePt t="20708" x="1814513" y="5408613"/>
          <p14:tracePt t="20715" x="1787525" y="5408613"/>
          <p14:tracePt t="20723" x="1768475" y="5426075"/>
          <p14:tracePt t="20731" x="1731963" y="5426075"/>
          <p14:tracePt t="20739" x="1714500" y="5435600"/>
          <p14:tracePt t="20755" x="1695450" y="5435600"/>
          <p14:tracePt t="20771" x="1685925" y="5435600"/>
          <p14:tracePt t="20779" x="1668463" y="5445125"/>
          <p14:tracePt t="20787" x="1658938" y="5445125"/>
          <p14:tracePt t="20795" x="1641475" y="5445125"/>
          <p14:tracePt t="20811" x="1622425" y="5453063"/>
          <p14:tracePt t="20828" x="1612900" y="5453063"/>
          <p14:tracePt t="20836" x="1604963" y="5453063"/>
          <p14:tracePt t="20843" x="1595438" y="5462588"/>
          <p14:tracePt t="20859" x="1568450" y="5472113"/>
          <p14:tracePt t="20867" x="1549400" y="5481638"/>
          <p14:tracePt t="20884" x="1549400" y="5489575"/>
          <p14:tracePt t="20909" x="1531938" y="5489575"/>
          <p14:tracePt t="20925" x="1522413" y="5489575"/>
          <p14:tracePt t="20932" x="1512888" y="5499100"/>
          <p14:tracePt t="20948" x="1504950" y="5499100"/>
          <p14:tracePt t="20956" x="1476375" y="5499100"/>
          <p14:tracePt t="20964" x="1458913" y="5518150"/>
          <p14:tracePt t="20980" x="1439863" y="5518150"/>
          <p14:tracePt t="20988" x="1431925" y="5526088"/>
          <p14:tracePt t="21005" x="1422400" y="5535613"/>
          <p14:tracePt t="21011" x="1412875" y="5535613"/>
          <p14:tracePt t="21019" x="1403350" y="5535613"/>
          <p14:tracePt t="21043" x="1395413" y="5535613"/>
          <p14:tracePt t="21780" x="1395413" y="5526088"/>
          <p14:tracePt t="21789" x="1395413" y="5508625"/>
          <p14:tracePt t="21796" x="1395413" y="5462588"/>
          <p14:tracePt t="21808" x="1395413" y="5435600"/>
          <p14:tracePt t="21811" x="1395413" y="5416550"/>
          <p14:tracePt t="21818" x="1395413" y="5408613"/>
          <p14:tracePt t="21827" x="1395413" y="5399088"/>
          <p14:tracePt t="21835" x="1395413" y="5389563"/>
          <p14:tracePt t="21852" x="1395413" y="5380038"/>
          <p14:tracePt t="22053" x="1395413" y="5389563"/>
          <p14:tracePt t="22085" x="1395413" y="5408613"/>
          <p14:tracePt t="22195" x="1395413" y="5416550"/>
          <p14:tracePt t="22204" x="1395413" y="5435600"/>
          <p14:tracePt t="22211" x="1395413" y="5453063"/>
          <p14:tracePt t="22219" x="1395413" y="5462588"/>
          <p14:tracePt t="22227" x="1395413" y="5472113"/>
          <p14:tracePt t="22251" x="1395413" y="5489575"/>
          <p14:tracePt t="22459" x="1395413" y="5499100"/>
          <p14:tracePt t="22492" x="1422400" y="5499100"/>
          <p14:tracePt t="22499" x="1431925" y="5489575"/>
          <p14:tracePt t="22507" x="1439863" y="5489575"/>
          <p14:tracePt t="22515" x="1439863" y="5481638"/>
          <p14:tracePt t="22523" x="1468438" y="5472113"/>
          <p14:tracePt t="22531" x="1476375" y="5472113"/>
          <p14:tracePt t="22540" x="1485900" y="5462588"/>
          <p14:tracePt t="22547" x="1504950" y="5462588"/>
          <p14:tracePt t="22556" x="1512888" y="5453063"/>
          <p14:tracePt t="22564" x="1531938" y="5445125"/>
          <p14:tracePt t="22579" x="1558925" y="5426075"/>
          <p14:tracePt t="22587" x="1568450" y="5416550"/>
          <p14:tracePt t="22595" x="1576388" y="5408613"/>
          <p14:tracePt t="22603" x="1595438" y="5408613"/>
          <p14:tracePt t="22611" x="1595438" y="5399088"/>
          <p14:tracePt t="22619" x="1604963" y="5389563"/>
          <p14:tracePt t="22627" x="1612900" y="5380038"/>
          <p14:tracePt t="22819" x="1622425" y="5380038"/>
          <p14:tracePt t="22827" x="1649413" y="5380038"/>
          <p14:tracePt t="22835" x="1704975" y="5380038"/>
          <p14:tracePt t="22843" x="1758950" y="5380038"/>
          <p14:tracePt t="22851" x="1831975" y="5380038"/>
          <p14:tracePt t="22860" x="1914525" y="5380038"/>
          <p14:tracePt t="22867" x="2005013" y="5389563"/>
          <p14:tracePt t="22876" x="2060575" y="5389563"/>
          <p14:tracePt t="22892" x="2160588" y="5389563"/>
          <p14:tracePt t="22899" x="2187575" y="5389563"/>
          <p14:tracePt t="22908" x="2214563" y="5389563"/>
          <p14:tracePt t="22915" x="2233613" y="5389563"/>
          <p14:tracePt t="22923" x="2251075" y="5389563"/>
          <p14:tracePt t="22947" x="2260600" y="5389563"/>
          <p14:tracePt t="23116" x="2270125" y="5389563"/>
          <p14:tracePt t="23127" x="2297113" y="5389563"/>
          <p14:tracePt t="23132" x="2360613" y="5389563"/>
          <p14:tracePt t="23141" x="2433638" y="5389563"/>
          <p14:tracePt t="23148" x="2506663" y="5389563"/>
          <p14:tracePt t="23156" x="2616200" y="5389563"/>
          <p14:tracePt t="23164" x="2698750" y="5389563"/>
          <p14:tracePt t="23172" x="2752725" y="5399088"/>
          <p14:tracePt t="23179" x="2798763" y="5399088"/>
          <p14:tracePt t="23188" x="2835275" y="5408613"/>
          <p14:tracePt t="23196" x="2844800" y="5408613"/>
          <p14:tracePt t="23204" x="2852738" y="5408613"/>
          <p14:tracePt t="23221" x="2862263" y="5408613"/>
          <p14:tracePt t="24189" x="2871788" y="5408613"/>
          <p14:tracePt t="24196" x="2889250" y="5389563"/>
          <p14:tracePt t="24205" x="2889250" y="5380038"/>
          <p14:tracePt t="24212" x="2908300" y="5372100"/>
          <p14:tracePt t="24221" x="2925763" y="5343525"/>
          <p14:tracePt t="24230" x="2935288" y="5343525"/>
          <p14:tracePt t="24237" x="2944813" y="5335588"/>
          <p14:tracePt t="24443" x="2954338" y="5335588"/>
          <p14:tracePt t="24459" x="2954338" y="5353050"/>
          <p14:tracePt t="24467" x="2954338" y="5372100"/>
          <p14:tracePt t="24475" x="2954338" y="5389563"/>
          <p14:tracePt t="24491" x="2962275" y="5408613"/>
          <p14:tracePt t="24500" x="2971800" y="5416550"/>
          <p14:tracePt t="24509" x="2990850" y="5435600"/>
          <p14:tracePt t="24515" x="3008313" y="5453063"/>
          <p14:tracePt t="24525" x="3017838" y="5453063"/>
          <p14:tracePt t="24532" x="3044825" y="5481638"/>
          <p14:tracePt t="24540" x="3054350" y="5481638"/>
          <p14:tracePt t="24548" x="3071813" y="5481638"/>
          <p14:tracePt t="24556" x="3090863" y="5489575"/>
          <p14:tracePt t="24564" x="3117850" y="5489575"/>
          <p14:tracePt t="24572" x="3154363" y="5489575"/>
          <p14:tracePt t="24579" x="3190875" y="5499100"/>
          <p14:tracePt t="24587" x="3227388" y="5499100"/>
          <p14:tracePt t="24596" x="3254375" y="5499100"/>
          <p14:tracePt t="24604" x="3300413" y="5499100"/>
          <p14:tracePt t="24614" x="3317875" y="5499100"/>
          <p14:tracePt t="24620" x="3346450" y="5499100"/>
          <p14:tracePt t="24636" x="3363913" y="5499100"/>
          <p14:tracePt t="24644" x="3373438" y="5499100"/>
          <p14:tracePt t="24654" x="3409950" y="5489575"/>
          <p14:tracePt t="24659" x="3419475" y="5489575"/>
          <p14:tracePt t="24668" x="3455988" y="5489575"/>
          <p14:tracePt t="24675" x="3490913" y="5472113"/>
          <p14:tracePt t="24684" x="3556000" y="5472113"/>
          <p14:tracePt t="24694" x="3609975" y="5472113"/>
          <p14:tracePt t="24700" x="3683000" y="5453063"/>
          <p14:tracePt t="24709" x="3765550" y="5426075"/>
          <p14:tracePt t="24716" x="3819525" y="5426075"/>
          <p14:tracePt t="24725" x="3892550" y="5416550"/>
          <p14:tracePt t="24732" x="3956050" y="5416550"/>
          <p14:tracePt t="24739" x="4029075" y="5408613"/>
          <p14:tracePt t="24747" x="4057650" y="5389563"/>
          <p14:tracePt t="24755" x="4102100" y="5389563"/>
          <p14:tracePt t="24763" x="4129088" y="5389563"/>
          <p14:tracePt t="24771" x="4148138" y="5372100"/>
          <p14:tracePt t="25669" x="4202113" y="5372100"/>
          <p14:tracePt t="25675" x="4330700" y="5362575"/>
          <p14:tracePt t="25683" x="4513263" y="5362575"/>
          <p14:tracePt t="25691" x="4676775" y="5362575"/>
          <p14:tracePt t="25699" x="4876800" y="5362575"/>
          <p14:tracePt t="25707" x="5132388" y="5372100"/>
          <p14:tracePt t="25715" x="5297488" y="5399088"/>
          <p14:tracePt t="25723" x="5441950" y="5399088"/>
          <p14:tracePt t="25731" x="5588000" y="5416550"/>
          <p14:tracePt t="25739" x="5680075" y="5445125"/>
          <p14:tracePt t="25747" x="5743575" y="5453063"/>
          <p14:tracePt t="25763" x="5753100" y="5453063"/>
          <p14:tracePt t="26196" x="5770563" y="5453063"/>
          <p14:tracePt t="26205" x="5899150" y="5462588"/>
          <p14:tracePt t="26212" x="6162675" y="5518150"/>
          <p14:tracePt t="26223" x="6381750" y="5518150"/>
          <p14:tracePt t="26227" x="6645275" y="5518150"/>
          <p14:tracePt t="26236" x="6910388" y="5518150"/>
          <p14:tracePt t="26243" x="7138988" y="5518150"/>
          <p14:tracePt t="26251" x="7356475" y="5518150"/>
          <p14:tracePt t="26259" x="7539038" y="5518150"/>
          <p14:tracePt t="26267" x="7667625" y="5518150"/>
          <p14:tracePt t="26275" x="7794625" y="5508625"/>
          <p14:tracePt t="26283" x="7877175" y="5499100"/>
          <p14:tracePt t="26291" x="7940675" y="5472113"/>
          <p14:tracePt t="26299" x="7940675" y="5462588"/>
          <p14:tracePt t="26308" x="7950200" y="5462588"/>
          <p14:tracePt t="26508" x="7940675" y="5462588"/>
          <p14:tracePt t="26516" x="7831138" y="5462588"/>
          <p14:tracePt t="26525" x="7685088" y="5462588"/>
          <p14:tracePt t="26532" x="7539038" y="5462588"/>
          <p14:tracePt t="26542" x="7356475" y="5462588"/>
          <p14:tracePt t="26548" x="7192963" y="5462588"/>
          <p14:tracePt t="26560" x="7010400" y="5435600"/>
          <p14:tracePt t="26565" x="6864350" y="5435600"/>
          <p14:tracePt t="26573" x="6681788" y="5408613"/>
          <p14:tracePt t="26580" x="6518275" y="5372100"/>
          <p14:tracePt t="26592" x="6372225" y="5362575"/>
          <p14:tracePt t="26596" x="6245225" y="5343525"/>
          <p14:tracePt t="26604" x="6153150" y="5343525"/>
          <p14:tracePt t="26612" x="6026150" y="5343525"/>
          <p14:tracePt t="26621" x="5889625" y="5299075"/>
          <p14:tracePt t="26627" x="5761038" y="5299075"/>
          <p14:tracePt t="26635" x="5670550" y="5299075"/>
          <p14:tracePt t="26643" x="5580063" y="5299075"/>
          <p14:tracePt t="26651" x="5487988" y="5299075"/>
          <p14:tracePt t="26659" x="5434013" y="5299075"/>
          <p14:tracePt t="26667" x="5378450" y="5299075"/>
          <p14:tracePt t="26675" x="5334000" y="5299075"/>
          <p14:tracePt t="26683" x="5297488" y="5299075"/>
          <p14:tracePt t="26691" x="5278438" y="5299075"/>
          <p14:tracePt t="26699" x="5251450" y="5299075"/>
          <p14:tracePt t="26708" x="5241925" y="5299075"/>
          <p14:tracePt t="26715" x="5232400" y="5299075"/>
          <p14:tracePt t="26750" x="5224463" y="5299075"/>
          <p14:tracePt t="26965" x="5195888" y="5299075"/>
          <p14:tracePt t="26973" x="5141913" y="5299075"/>
          <p14:tracePt t="26980" x="5095875" y="5335588"/>
          <p14:tracePt t="26992" x="5049838" y="5362575"/>
          <p14:tracePt t="26998" x="5022850" y="5372100"/>
          <p14:tracePt t="27006" x="4986338" y="5372100"/>
          <p14:tracePt t="27012" x="4986338" y="5380038"/>
          <p14:tracePt t="27022" x="4978400" y="5380038"/>
          <p14:tracePt t="27179" x="4968875" y="5380038"/>
          <p14:tracePt t="27187" x="4905375" y="5389563"/>
          <p14:tracePt t="27195" x="4868863" y="5389563"/>
          <p14:tracePt t="27203" x="4749800" y="5416550"/>
          <p14:tracePt t="27211" x="4640263" y="5426075"/>
          <p14:tracePt t="27219" x="4567238" y="5426075"/>
          <p14:tracePt t="27227" x="4503738" y="5426075"/>
          <p14:tracePt t="27235" x="4467225" y="5426075"/>
          <p14:tracePt t="27243" x="4421188" y="5426075"/>
          <p14:tracePt t="27259" x="4413250" y="5426075"/>
          <p14:tracePt t="27275" x="4394200" y="5426075"/>
          <p14:tracePt t="27283" x="4384675" y="5416550"/>
          <p14:tracePt t="27291" x="4384675" y="5408613"/>
          <p14:tracePt t="27299" x="4367213" y="5399088"/>
          <p14:tracePt t="27307" x="4357688" y="5380038"/>
          <p14:tracePt t="27327" x="4348163" y="5372100"/>
          <p14:tracePt t="27564" x="4340225" y="5343525"/>
          <p14:tracePt t="27573" x="4267200" y="5326063"/>
          <p14:tracePt t="27580" x="4175125" y="5326063"/>
          <p14:tracePt t="27588" x="4065588" y="5326063"/>
          <p14:tracePt t="27596" x="3956050" y="5326063"/>
          <p14:tracePt t="27604" x="3829050" y="5326063"/>
          <p14:tracePt t="27612" x="3702050" y="5326063"/>
          <p14:tracePt t="27620" x="3609975" y="5326063"/>
          <p14:tracePt t="27628" x="3482975" y="5326063"/>
          <p14:tracePt t="27636" x="3354388" y="5326063"/>
          <p14:tracePt t="27644" x="3281363" y="5326063"/>
          <p14:tracePt t="27652" x="3208338" y="5326063"/>
          <p14:tracePt t="27661" x="3181350" y="5326063"/>
          <p14:tracePt t="27668" x="3163888" y="5326063"/>
          <p14:tracePt t="27677" x="3127375" y="5343525"/>
          <p14:tracePt t="27964" x="3071813" y="5343525"/>
          <p14:tracePt t="27973" x="2998788" y="5343525"/>
          <p14:tracePt t="27980" x="2925763" y="5343525"/>
          <p14:tracePt t="27989" x="2852738" y="5343525"/>
          <p14:tracePt t="27996" x="2798763" y="5343525"/>
          <p14:tracePt t="28003" x="2744788" y="5343525"/>
          <p14:tracePt t="28011" x="2708275" y="5343525"/>
          <p14:tracePt t="28019" x="2671763" y="5343525"/>
          <p14:tracePt t="28027" x="2643188" y="5343525"/>
          <p14:tracePt t="28035" x="2625725" y="5343525"/>
          <p14:tracePt t="28549" x="2635250" y="5343525"/>
          <p14:tracePt t="28557" x="2689225" y="5343525"/>
          <p14:tracePt t="28564" x="2744788" y="5326063"/>
          <p14:tracePt t="28572" x="2798763" y="5326063"/>
          <p14:tracePt t="28580" x="2881313" y="5326063"/>
          <p14:tracePt t="28590" x="2971800" y="5326063"/>
          <p14:tracePt t="28597" x="3044825" y="5326063"/>
          <p14:tracePt t="28604" x="3136900" y="5316538"/>
          <p14:tracePt t="28612" x="3181350" y="5316538"/>
          <p14:tracePt t="28620" x="3236913" y="5316538"/>
          <p14:tracePt t="28628" x="3263900" y="5316538"/>
          <p14:tracePt t="28636" x="3273425" y="5316538"/>
          <p14:tracePt t="28835" x="3300413" y="5316538"/>
          <p14:tracePt t="28843" x="3336925" y="5307013"/>
          <p14:tracePt t="28851" x="3446463" y="5307013"/>
          <p14:tracePt t="28859" x="3527425" y="5280025"/>
          <p14:tracePt t="28867" x="3636963" y="5280025"/>
          <p14:tracePt t="28875" x="3709988" y="5280025"/>
          <p14:tracePt t="28883" x="3783013" y="5262563"/>
          <p14:tracePt t="28891" x="3829050" y="5253038"/>
          <p14:tracePt t="28908" x="3875088" y="5243513"/>
          <p14:tracePt t="29131" x="3892550" y="5226050"/>
          <p14:tracePt t="29141" x="3911600" y="5216525"/>
          <p14:tracePt t="29148" x="3948113" y="5207000"/>
          <p14:tracePt t="29156" x="4002088" y="5207000"/>
          <p14:tracePt t="29164" x="4038600" y="5207000"/>
          <p14:tracePt t="29172" x="4075113" y="5197475"/>
          <p14:tracePt t="29179" x="4102100" y="5197475"/>
          <p14:tracePt t="29188" x="4129088" y="5197475"/>
          <p14:tracePt t="29196" x="4148138" y="5180013"/>
          <p14:tracePt t="30075" x="4157663" y="5180013"/>
          <p14:tracePt t="30091" x="4138613" y="5197475"/>
          <p14:tracePt t="30099" x="4129088" y="5216525"/>
          <p14:tracePt t="30107" x="4121150" y="5226050"/>
          <p14:tracePt t="30115" x="4111625" y="5253038"/>
          <p14:tracePt t="30132" x="4094163" y="5270500"/>
          <p14:tracePt t="30163" x="4094163" y="5289550"/>
          <p14:tracePt t="30484" x="4084638" y="5299075"/>
          <p14:tracePt t="30494" x="4038600" y="5299075"/>
          <p14:tracePt t="30501" x="3929063" y="5299075"/>
          <p14:tracePt t="30509" x="3783013" y="5299075"/>
          <p14:tracePt t="30516" x="3636963" y="5299075"/>
          <p14:tracePt t="30527" x="3473450" y="5299075"/>
          <p14:tracePt t="30532" x="3346450" y="5299075"/>
          <p14:tracePt t="30541" x="3254375" y="5299075"/>
          <p14:tracePt t="30550" x="3144838" y="5299075"/>
          <p14:tracePt t="30556" x="3090863" y="5299075"/>
          <p14:tracePt t="30564" x="3063875" y="5299075"/>
          <p14:tracePt t="30576" x="3044825" y="5299075"/>
          <p14:tracePt t="30692" x="3035300" y="5299075"/>
          <p14:tracePt t="30708" x="3017838" y="5299075"/>
          <p14:tracePt t="30716" x="2990850" y="5299075"/>
          <p14:tracePt t="30725" x="2944813" y="5299075"/>
          <p14:tracePt t="30732" x="2917825" y="5299075"/>
          <p14:tracePt t="30743" x="2862263" y="5299075"/>
          <p14:tracePt t="30748" x="2825750" y="5299075"/>
          <p14:tracePt t="30757" x="2771775" y="5299075"/>
          <p14:tracePt t="30764" x="2725738" y="5299075"/>
          <p14:tracePt t="30772" x="2671763" y="5299075"/>
          <p14:tracePt t="30780" x="2652713" y="5299075"/>
          <p14:tracePt t="30788" x="2616200" y="5299075"/>
          <p14:tracePt t="30796" x="2606675" y="5299075"/>
          <p14:tracePt t="30804" x="2579688" y="5299075"/>
          <p14:tracePt t="30820" x="2570163" y="5299075"/>
          <p14:tracePt t="31197" x="2616200" y="5299075"/>
          <p14:tracePt t="31204" x="2708275" y="5289550"/>
          <p14:tracePt t="31213" x="2835275" y="5289550"/>
          <p14:tracePt t="31220" x="2962275" y="5289550"/>
          <p14:tracePt t="31227" x="3071813" y="5289550"/>
          <p14:tracePt t="31235" x="3236913" y="5280025"/>
          <p14:tracePt t="31243" x="3363913" y="5280025"/>
          <p14:tracePt t="31251" x="3509963" y="5280025"/>
          <p14:tracePt t="31259" x="3656013" y="5280025"/>
          <p14:tracePt t="31267" x="3783013" y="5280025"/>
          <p14:tracePt t="31275" x="3856038" y="5280025"/>
          <p14:tracePt t="31283" x="3948113" y="5280025"/>
          <p14:tracePt t="31291" x="3975100" y="5280025"/>
          <p14:tracePt t="31299" x="4002088" y="5280025"/>
          <p14:tracePt t="35756" x="3984625" y="5289550"/>
          <p14:tracePt t="35764" x="3956050" y="5307013"/>
          <p14:tracePt t="35772" x="3919538" y="5316538"/>
          <p14:tracePt t="35780" x="3902075" y="5326063"/>
          <p14:tracePt t="35788" x="3902075" y="5335588"/>
          <p14:tracePt t="35796" x="3883025" y="5343525"/>
          <p14:tracePt t="35899" x="3875088" y="5343525"/>
          <p14:tracePt t="35907" x="3838575" y="5343525"/>
          <p14:tracePt t="35915" x="3810000" y="5343525"/>
          <p14:tracePt t="35923" x="3719513" y="5372100"/>
          <p14:tracePt t="35931" x="3636963" y="5408613"/>
          <p14:tracePt t="35940" x="3563938" y="5435600"/>
          <p14:tracePt t="35947" x="3500438" y="5462588"/>
          <p14:tracePt t="35955" x="3436938" y="5489575"/>
          <p14:tracePt t="35963" x="3336925" y="5526088"/>
          <p14:tracePt t="35972" x="3300413" y="5535613"/>
          <p14:tracePt t="35979" x="3236913" y="5554663"/>
          <p14:tracePt t="35987" x="3181350" y="5562600"/>
          <p14:tracePt t="35995" x="3136900" y="5562600"/>
          <p14:tracePt t="36003" x="3108325" y="5581650"/>
          <p14:tracePt t="36011" x="3081338" y="5581650"/>
          <p14:tracePt t="36019" x="3035300" y="5581650"/>
          <p14:tracePt t="36027" x="2998788" y="5589588"/>
          <p14:tracePt t="36035" x="2935288" y="5589588"/>
          <p14:tracePt t="36043" x="2898775" y="5589588"/>
          <p14:tracePt t="36051" x="2844800" y="5589588"/>
          <p14:tracePt t="36059" x="2825750" y="5589588"/>
          <p14:tracePt t="36067" x="2752725" y="5608638"/>
          <p14:tracePt t="36075" x="2643188" y="5608638"/>
          <p14:tracePt t="36084" x="2533650" y="5618163"/>
          <p14:tracePt t="36091" x="2425700" y="5645150"/>
          <p14:tracePt t="36100" x="2287588" y="5662613"/>
          <p14:tracePt t="36109" x="2197100" y="5672138"/>
          <p14:tracePt t="36117" x="2070100" y="5691188"/>
          <p14:tracePt t="36125" x="1968500" y="5718175"/>
          <p14:tracePt t="36132" x="1895475" y="5727700"/>
          <p14:tracePt t="36141" x="1824038" y="5745163"/>
          <p14:tracePt t="36149" x="1778000" y="5745163"/>
          <p14:tracePt t="36154" x="1758950" y="5745163"/>
          <p14:tracePt t="36163" x="1731963" y="5754688"/>
          <p14:tracePt t="36519" x="1758950" y="5754688"/>
          <p14:tracePt t="36523" x="1851025" y="5754688"/>
          <p14:tracePt t="36532" x="1941513" y="5754688"/>
          <p14:tracePt t="36539" x="2033588" y="5754688"/>
          <p14:tracePt t="36548" x="2106613" y="5754688"/>
          <p14:tracePt t="36555" x="2179638" y="5754688"/>
          <p14:tracePt t="36563" x="2206625" y="5754688"/>
          <p14:tracePt t="36571" x="2251075" y="5754688"/>
          <p14:tracePt t="36579" x="2306638" y="5754688"/>
          <p14:tracePt t="36587" x="2343150" y="5754688"/>
          <p14:tracePt t="36595" x="2389188" y="5754688"/>
          <p14:tracePt t="36603" x="2425700" y="5754688"/>
          <p14:tracePt t="36611" x="2470150" y="5764213"/>
          <p14:tracePt t="36619" x="2479675" y="5772150"/>
          <p14:tracePt t="36627" x="2489200" y="5772150"/>
          <p14:tracePt t="36781" x="2498725" y="5772150"/>
          <p14:tracePt t="36987" x="2552700" y="5781675"/>
          <p14:tracePt t="36995" x="2643188" y="5808663"/>
          <p14:tracePt t="37004" x="2725738" y="5837238"/>
          <p14:tracePt t="37012" x="2798763" y="5845175"/>
          <p14:tracePt t="37019" x="2862263" y="5864225"/>
          <p14:tracePt t="37028" x="2917825" y="5873750"/>
          <p14:tracePt t="37036" x="2954338" y="5891213"/>
          <p14:tracePt t="37043" x="2981325" y="5900738"/>
          <p14:tracePt t="37051" x="2998788" y="5900738"/>
          <p14:tracePt t="37059" x="3017838" y="5910263"/>
          <p14:tracePt t="37428" x="3035300" y="5910263"/>
          <p14:tracePt t="37436" x="3100388" y="5910263"/>
          <p14:tracePt t="37444" x="3236913" y="5927725"/>
          <p14:tracePt t="37453" x="3519488" y="5983288"/>
          <p14:tracePt t="37460" x="3902075" y="6000750"/>
          <p14:tracePt t="37468" x="4257675" y="6064250"/>
          <p14:tracePt t="37476" x="4640263" y="6083300"/>
          <p14:tracePt t="37484" x="4913313" y="6100763"/>
          <p14:tracePt t="37492" x="5114925" y="6100763"/>
          <p14:tracePt t="37500" x="5241925" y="6100763"/>
          <p14:tracePt t="37507" x="5334000" y="6100763"/>
          <p14:tracePt t="37516" x="5351463" y="6100763"/>
          <p14:tracePt t="37957" x="5360988" y="6100763"/>
          <p14:tracePt t="37972" x="5397500" y="6100763"/>
          <p14:tracePt t="37980" x="5470525" y="6073775"/>
          <p14:tracePt t="37991" x="5514975" y="6054725"/>
          <p14:tracePt t="37997" x="5570538" y="6027738"/>
          <p14:tracePt t="38004" x="5616575" y="6010275"/>
          <p14:tracePt t="38012" x="5661025" y="5973763"/>
          <p14:tracePt t="38020" x="5680075" y="5964238"/>
          <p14:tracePt t="38027" x="5707063" y="5954713"/>
          <p14:tracePt t="38847" x="5716588" y="5946775"/>
          <p14:tracePt t="38853" x="5716588" y="5937250"/>
          <p14:tracePt t="38862" x="5724525" y="5918200"/>
          <p14:tracePt t="38868" x="5734050" y="5910263"/>
          <p14:tracePt t="38878" x="5761038" y="5900738"/>
          <p14:tracePt t="38894" x="5789613" y="5891213"/>
          <p14:tracePt t="38999" x="5797550" y="5891213"/>
          <p14:tracePt t="39004" x="5807075" y="5881688"/>
          <p14:tracePt t="39015" x="5816600" y="5873750"/>
          <p14:tracePt t="39020" x="5853113" y="5864225"/>
          <p14:tracePt t="39037" x="5862638" y="5864225"/>
          <p14:tracePt t="39048" x="5880100" y="5845175"/>
          <p14:tracePt t="39060" x="5889625" y="5845175"/>
          <p14:tracePt t="39077" x="5907088" y="5837238"/>
          <p14:tracePt t="39379" x="5935663" y="5827713"/>
          <p14:tracePt t="39387" x="5989638" y="5818188"/>
          <p14:tracePt t="39397" x="6035675" y="5791200"/>
          <p14:tracePt t="39405" x="6080125" y="5772150"/>
          <p14:tracePt t="39415" x="6126163" y="5754688"/>
          <p14:tracePt t="39421" x="6153150" y="5745163"/>
          <p14:tracePt t="39431" x="6172200" y="5727700"/>
          <p14:tracePt t="42005" x="6181725" y="5718175"/>
          <p14:tracePt t="42020" x="6208713" y="5681663"/>
          <p14:tracePt t="42031" x="6218238" y="5654675"/>
          <p14:tracePt t="42036" x="6235700" y="5618163"/>
          <p14:tracePt t="42044" x="6235700" y="5581650"/>
          <p14:tracePt t="42052" x="6245225" y="5535613"/>
          <p14:tracePt t="42059" x="6254750" y="5518150"/>
          <p14:tracePt t="42067" x="6254750" y="5462588"/>
          <p14:tracePt t="42075" x="6262688" y="5435600"/>
          <p14:tracePt t="42083" x="6272213" y="5389563"/>
          <p14:tracePt t="42091" x="6281738" y="5362575"/>
          <p14:tracePt t="42099" x="6281738" y="5343525"/>
          <p14:tracePt t="42108" x="6291263" y="5316538"/>
          <p14:tracePt t="42115" x="6299200" y="5299075"/>
          <p14:tracePt t="42122" x="6308725" y="5289550"/>
          <p14:tracePt t="42131" x="6308725" y="5280025"/>
          <p14:tracePt t="42148" x="6308725" y="5270500"/>
          <p14:tracePt t="42279" x="6318250" y="5262563"/>
          <p14:tracePt t="42339" x="6326188" y="5280025"/>
          <p14:tracePt t="42347" x="6345238" y="5299075"/>
          <p14:tracePt t="42356" x="6362700" y="5335588"/>
          <p14:tracePt t="42364" x="6372225" y="5353050"/>
          <p14:tracePt t="42373" x="6399213" y="5399088"/>
          <p14:tracePt t="42379" x="6435725" y="5445125"/>
          <p14:tracePt t="42387" x="6445250" y="5472113"/>
          <p14:tracePt t="42395" x="6464300" y="5508625"/>
          <p14:tracePt t="42403" x="6472238" y="5545138"/>
          <p14:tracePt t="42411" x="6481763" y="5554663"/>
          <p14:tracePt t="42419" x="6481763" y="5581650"/>
          <p14:tracePt t="42427" x="6500813" y="5599113"/>
          <p14:tracePt t="42435" x="6508750" y="5608638"/>
          <p14:tracePt t="43955" x="6508750" y="5626100"/>
          <p14:tracePt t="47003" x="6508750" y="5654675"/>
          <p14:tracePt t="47019" x="6508750" y="5672138"/>
          <p14:tracePt t="47027" x="6508750" y="5681663"/>
          <p14:tracePt t="47035" x="6508750" y="5691188"/>
          <p14:tracePt t="47044" x="6500813" y="5691188"/>
          <p14:tracePt t="48931" x="6500813" y="5718175"/>
          <p14:tracePt t="48939" x="6500813" y="5735638"/>
          <p14:tracePt t="48955" x="6500813" y="5754688"/>
          <p14:tracePt t="48964" x="6500813" y="5764213"/>
          <p14:tracePt t="48973" x="6500813" y="5772150"/>
          <p14:tracePt t="48980" x="6491288" y="5781675"/>
          <p14:tracePt t="49621" x="6481763" y="5772150"/>
          <p14:tracePt t="49964" x="6427788" y="5772150"/>
          <p14:tracePt t="49973" x="6189663" y="5827713"/>
          <p14:tracePt t="49980" x="5943600" y="5854700"/>
          <p14:tracePt t="49989" x="5697538" y="5891213"/>
          <p14:tracePt t="49996" x="5414963" y="5927725"/>
          <p14:tracePt t="50005" x="5205413" y="5964238"/>
          <p14:tracePt t="50012" x="5005388" y="5983288"/>
          <p14:tracePt t="50020" x="4859338" y="6010275"/>
          <p14:tracePt t="50028" x="4713288" y="6037263"/>
          <p14:tracePt t="50036" x="4603750" y="6054725"/>
          <p14:tracePt t="50044" x="4540250" y="6054725"/>
          <p14:tracePt t="50052" x="4513263" y="6064250"/>
          <p14:tracePt t="50060" x="4503738" y="6073775"/>
          <p14:tracePt t="50115" x="4484688" y="6073775"/>
          <p14:tracePt t="50123" x="4430713" y="6091238"/>
          <p14:tracePt t="50131" x="4311650" y="6156325"/>
          <p14:tracePt t="50139" x="4165600" y="6164263"/>
          <p14:tracePt t="50148" x="4002088" y="6183313"/>
          <p14:tracePt t="50156" x="3838575" y="6183313"/>
          <p14:tracePt t="50164" x="3692525" y="6210300"/>
          <p14:tracePt t="50173" x="3546475" y="6229350"/>
          <p14:tracePt t="50180" x="3436938" y="6229350"/>
          <p14:tracePt t="50188" x="3346450" y="6237288"/>
          <p14:tracePt t="50196" x="3244850" y="6256338"/>
          <p14:tracePt t="50205" x="3208338" y="6256338"/>
          <p14:tracePt t="50212" x="3171825" y="6273800"/>
          <p14:tracePt t="50228" x="3163888" y="6273800"/>
          <p14:tracePt t="50307" x="3136900" y="6292850"/>
          <p14:tracePt t="50315" x="3090863" y="6329363"/>
          <p14:tracePt t="50323" x="3054350" y="6346825"/>
          <p14:tracePt t="50331" x="2998788" y="6383338"/>
          <p14:tracePt t="50339" x="2935288" y="6402388"/>
          <p14:tracePt t="50347" x="2917825" y="6411913"/>
          <p14:tracePt t="50356" x="2889250" y="6438900"/>
          <p14:tracePt t="50363" x="2871788" y="6446838"/>
          <p14:tracePt t="50371" x="2852738" y="6456363"/>
          <p14:tracePt t="50379" x="2844800" y="6465888"/>
          <p14:tracePt t="50387" x="2817813" y="6475413"/>
          <p14:tracePt t="50461" x="2781300" y="6502400"/>
          <p14:tracePt t="50470" x="2744788" y="6511925"/>
          <p14:tracePt t="50476" x="2698750" y="6538913"/>
          <p14:tracePt t="50488" x="2635250" y="6548438"/>
          <p14:tracePt t="50493" x="2598738" y="6556375"/>
          <p14:tracePt t="50500" x="2533650" y="6565900"/>
          <p14:tracePt t="50509" x="2516188" y="6584950"/>
          <p14:tracePt t="50516" x="2489200" y="6584950"/>
          <p14:tracePt t="50524" x="2433638" y="6602413"/>
          <p14:tracePt t="50532" x="2416175" y="6611938"/>
          <p14:tracePt t="50540" x="2379663" y="6611938"/>
          <p14:tracePt t="50548" x="2360613" y="6621463"/>
          <p14:tracePt t="50845" x="2343150" y="6621463"/>
          <p14:tracePt t="50853" x="2251075" y="6621463"/>
          <p14:tracePt t="50860" x="2124075" y="6621463"/>
          <p14:tracePt t="50869" x="1987550" y="6611938"/>
          <p14:tracePt t="50876" x="1914525" y="6584950"/>
          <p14:tracePt t="50889" x="1824038" y="6575425"/>
          <p14:tracePt t="50893" x="1741488" y="6575425"/>
          <p14:tracePt t="50906" x="1714500" y="6565900"/>
          <p14:tracePt t="50907" x="1685925" y="6565900"/>
          <p14:tracePt t="50915" x="1677988" y="6565900"/>
          <p14:tracePt t="51573" x="1668463" y="6556375"/>
          <p14:tracePt t="51611" x="1695450" y="6529388"/>
          <p14:tracePt t="51619" x="1722438" y="6519863"/>
          <p14:tracePt t="51627" x="1768475" y="6511925"/>
          <p14:tracePt t="51635" x="1795463" y="6483350"/>
          <p14:tracePt t="51643" x="1841500" y="6483350"/>
          <p14:tracePt t="51651" x="1868488" y="6475413"/>
          <p14:tracePt t="51660" x="1895475" y="6465888"/>
          <p14:tracePt t="51668" x="1931988" y="6456363"/>
          <p14:tracePt t="51676" x="1941513" y="6456363"/>
          <p14:tracePt t="51684" x="1951038" y="6446838"/>
          <p14:tracePt t="51692" x="1960563" y="6438900"/>
          <p14:tracePt t="51700" x="1978025" y="6438900"/>
          <p14:tracePt t="51717" x="1987550" y="6438900"/>
          <p14:tracePt t="51764" x="1997075" y="6429375"/>
          <p14:tracePt t="51771" x="2005013" y="6429375"/>
          <p14:tracePt t="51795" x="2024063" y="6419850"/>
          <p14:tracePt t="51803" x="2041525" y="6419850"/>
          <p14:tracePt t="51812" x="2060575" y="6411913"/>
          <p14:tracePt t="51820" x="2106613" y="6411913"/>
          <p14:tracePt t="51828" x="2133600" y="6392863"/>
          <p14:tracePt t="51836" x="2151063" y="6392863"/>
          <p14:tracePt t="51844" x="2160588" y="6392863"/>
          <p14:tracePt t="51852" x="2179638" y="6392863"/>
          <p14:tracePt t="51860" x="2197100" y="6392863"/>
          <p14:tracePt t="51868" x="2206625" y="6383338"/>
          <p14:tracePt t="52115" x="2197100" y="6392863"/>
          <p14:tracePt t="52132" x="2187575" y="6402388"/>
          <p14:tracePt t="52147" x="2179638" y="6429375"/>
          <p14:tracePt t="52187" x="2179638" y="6438900"/>
          <p14:tracePt t="52195" x="2179638" y="6446838"/>
          <p14:tracePt t="52211" x="2179638" y="6456363"/>
          <p14:tracePt t="52373" x="2179638" y="6465888"/>
          <p14:tracePt t="52384" x="2179638" y="6475413"/>
          <p14:tracePt t="52389" x="2197100" y="6492875"/>
          <p14:tracePt t="52398" x="2214563" y="6492875"/>
          <p14:tracePt t="52402" x="2243138" y="6492875"/>
          <p14:tracePt t="52411" x="2270125" y="6492875"/>
          <p14:tracePt t="52419" x="2297113" y="6511925"/>
          <p14:tracePt t="52427" x="2306638" y="6511925"/>
          <p14:tracePt t="52435" x="2324100" y="6511925"/>
          <p14:tracePt t="52443" x="2343150" y="6511925"/>
          <p14:tracePt t="52451" x="2360613" y="6529388"/>
          <p14:tracePt t="52459" x="2379663" y="6529388"/>
          <p14:tracePt t="52467" x="2389188" y="6538913"/>
          <p14:tracePt t="52483" x="2397125" y="6538913"/>
          <p14:tracePt t="52830" x="2425700" y="6538913"/>
          <p14:tracePt t="52836" x="2552700" y="6538913"/>
          <p14:tracePt t="52845" x="2698750" y="6538913"/>
          <p14:tracePt t="52852" x="2862263" y="6538913"/>
          <p14:tracePt t="52860" x="3008313" y="6538913"/>
          <p14:tracePt t="52868" x="3163888" y="6538913"/>
          <p14:tracePt t="52876" x="3309938" y="6538913"/>
          <p14:tracePt t="52884" x="3436938" y="6538913"/>
          <p14:tracePt t="52894" x="3546475" y="6538913"/>
          <p14:tracePt t="52909" x="3683000" y="6538913"/>
          <p14:tracePt t="52916" x="3702050" y="6538913"/>
          <p14:tracePt t="52924" x="3719513" y="6538913"/>
          <p14:tracePt t="53239" x="3656013" y="6538913"/>
          <p14:tracePt t="53244" x="3563938" y="6538913"/>
          <p14:tracePt t="53252" x="3473450" y="6538913"/>
          <p14:tracePt t="53262" x="3400425" y="6538913"/>
          <p14:tracePt t="53267" x="3290888" y="6538913"/>
          <p14:tracePt t="53275" x="3200400" y="6538913"/>
          <p14:tracePt t="53283" x="3100388" y="6538913"/>
          <p14:tracePt t="53294" x="3044825" y="6538913"/>
          <p14:tracePt t="53299" x="3017838" y="6538913"/>
          <p14:tracePt t="53315" x="2998788" y="6538913"/>
          <p14:tracePt t="53459" x="3027363" y="6538913"/>
          <p14:tracePt t="53467" x="3108325" y="6519863"/>
          <p14:tracePt t="53477" x="3254375" y="6502400"/>
          <p14:tracePt t="53483" x="3390900" y="6483350"/>
          <p14:tracePt t="53492" x="3556000" y="6475413"/>
          <p14:tracePt t="53499" x="3683000" y="6446838"/>
          <p14:tracePt t="53508" x="3829050" y="6429375"/>
          <p14:tracePt t="53515" x="3956050" y="6411913"/>
          <p14:tracePt t="53523" x="4065588" y="6411913"/>
          <p14:tracePt t="53531" x="4148138" y="6402388"/>
          <p14:tracePt t="53539" x="4202113" y="6402388"/>
          <p14:tracePt t="53547" x="4211638" y="6402388"/>
          <p14:tracePt t="53555" x="4221163" y="6392863"/>
          <p14:tracePt t="53629" x="4221163" y="6383338"/>
          <p14:tracePt t="53996" x="4221163" y="6392863"/>
          <p14:tracePt t="54004" x="4275138" y="6438900"/>
          <p14:tracePt t="54011" x="4348163" y="6465888"/>
          <p14:tracePt t="54019" x="4413250" y="6492875"/>
          <p14:tracePt t="54027" x="4484688" y="6502400"/>
          <p14:tracePt t="54035" x="4567238" y="6519863"/>
          <p14:tracePt t="54043" x="4594225" y="6529388"/>
          <p14:tracePt t="54051" x="4613275" y="6529388"/>
          <p14:tracePt t="54059" x="4622800" y="6529388"/>
          <p14:tracePt t="54083" x="4630738" y="6529388"/>
          <p14:tracePt t="54492" x="4640263" y="6511925"/>
          <p14:tracePt t="54499" x="4640263" y="6429375"/>
          <p14:tracePt t="54507" x="4640263" y="6383338"/>
          <p14:tracePt t="54517" x="4640263" y="6329363"/>
          <p14:tracePt t="54523" x="4640263" y="6273800"/>
          <p14:tracePt t="54532" x="4640263" y="6200775"/>
          <p14:tracePt t="54539" x="4640263" y="6156325"/>
          <p14:tracePt t="54547" x="4640263" y="6119813"/>
          <p14:tracePt t="54555" x="4649788" y="6064250"/>
          <p14:tracePt t="54564" x="4667250" y="6046788"/>
          <p14:tracePt t="54572" x="4676775" y="6018213"/>
          <p14:tracePt t="54579" x="4686300" y="5991225"/>
          <p14:tracePt t="54588" x="4695825" y="5983288"/>
          <p14:tracePt t="54596" x="4713288" y="5973763"/>
          <p14:tracePt t="54604" x="4722813" y="5973763"/>
          <p14:tracePt t="54612" x="4730750" y="5964238"/>
          <p14:tracePt t="54627" x="4759325" y="5946775"/>
          <p14:tracePt t="54635" x="4795838" y="5946775"/>
          <p14:tracePt t="54643" x="4849813" y="5946775"/>
          <p14:tracePt t="54651" x="4941888" y="5946775"/>
          <p14:tracePt t="54660" x="5049838" y="5946775"/>
          <p14:tracePt t="54667" x="5178425" y="5946775"/>
          <p14:tracePt t="54675" x="5305425" y="5946775"/>
          <p14:tracePt t="54684" x="5451475" y="5946775"/>
          <p14:tracePt t="54692" x="5597525" y="5946775"/>
          <p14:tracePt t="54700" x="5743575" y="5946775"/>
          <p14:tracePt t="54708" x="5880100" y="5991225"/>
          <p14:tracePt t="54716" x="5989638" y="6018213"/>
          <p14:tracePt t="54724" x="6062663" y="6037263"/>
          <p14:tracePt t="54731" x="6072188" y="6046788"/>
          <p14:tracePt t="54739" x="6080125" y="6046788"/>
          <p14:tracePt t="54805" x="6089650" y="6054725"/>
          <p14:tracePt t="54815" x="6089650" y="6073775"/>
          <p14:tracePt t="54820" x="6089650" y="6091238"/>
          <p14:tracePt t="54828" x="6089650" y="6127750"/>
          <p14:tracePt t="54837" x="6089650" y="6146800"/>
          <p14:tracePt t="54844" x="6089650" y="6183313"/>
          <p14:tracePt t="54853" x="6072188" y="6219825"/>
          <p14:tracePt t="54860" x="6053138" y="6256338"/>
          <p14:tracePt t="54868" x="6043613" y="6292850"/>
          <p14:tracePt t="54877" x="6016625" y="6329363"/>
          <p14:tracePt t="54896" x="5989638" y="6365875"/>
          <p14:tracePt t="54898" x="5980113" y="6392863"/>
          <p14:tracePt t="54911" x="5972175" y="6402388"/>
          <p14:tracePt t="54917" x="5962650" y="6411913"/>
          <p14:tracePt t="54923" x="5943600" y="6419850"/>
          <p14:tracePt t="54931" x="5926138" y="6438900"/>
          <p14:tracePt t="54939" x="5907088" y="6438900"/>
          <p14:tracePt t="54946" x="5899150" y="6446838"/>
          <p14:tracePt t="54955" x="5889625" y="6446838"/>
          <p14:tracePt t="54963" x="5870575" y="6456363"/>
          <p14:tracePt t="54973" x="5853113" y="6465888"/>
          <p14:tracePt t="54982" x="5834063" y="6475413"/>
          <p14:tracePt t="54989" x="5816600" y="6483350"/>
          <p14:tracePt t="54998" x="5780088" y="6492875"/>
          <p14:tracePt t="55004" x="5770563" y="6492875"/>
          <p14:tracePt t="55014" x="5716588" y="6502400"/>
          <p14:tracePt t="55021" x="5697538" y="6502400"/>
          <p14:tracePt t="55028" x="5680075" y="6511925"/>
          <p14:tracePt t="55035" x="5661025" y="6529388"/>
          <p14:tracePt t="55043" x="5653088" y="6529388"/>
          <p14:tracePt t="55051" x="5643563" y="6529388"/>
          <p14:tracePt t="55067" x="5634038" y="6529388"/>
          <p14:tracePt t="55555" x="5624513" y="6529388"/>
          <p14:tracePt t="55571" x="5624513" y="6492875"/>
          <p14:tracePt t="55579" x="5597525" y="6429375"/>
          <p14:tracePt t="55587" x="5588000" y="6392863"/>
          <p14:tracePt t="55595" x="5588000" y="6365875"/>
          <p14:tracePt t="55603" x="5580063" y="6319838"/>
          <p14:tracePt t="55611" x="5580063" y="6273800"/>
          <p14:tracePt t="55619" x="5570538" y="6237288"/>
          <p14:tracePt t="55627" x="5570538" y="6210300"/>
          <p14:tracePt t="55635" x="5570538" y="6173788"/>
          <p14:tracePt t="55643" x="5561013" y="6156325"/>
          <p14:tracePt t="55651" x="5551488" y="6156325"/>
          <p14:tracePt t="55699" x="5543550" y="6156325"/>
          <p14:tracePt t="55707" x="5487988" y="6156325"/>
          <p14:tracePt t="55715" x="5368925" y="6200775"/>
          <p14:tracePt t="55723" x="5268913" y="6256338"/>
          <p14:tracePt t="55731" x="5187950" y="6310313"/>
          <p14:tracePt t="55739" x="5105400" y="6338888"/>
          <p14:tracePt t="55747" x="5049838" y="6346825"/>
          <p14:tracePt t="55756" x="5022850" y="6346825"/>
          <p14:tracePt t="88152" x="5114925" y="6237288"/>
          <p14:tracePt t="88155" x="5397500" y="5918200"/>
          <p14:tracePt t="88163" x="5716588" y="5499100"/>
          <p14:tracePt t="88171" x="5935663" y="5197475"/>
          <p14:tracePt t="88180" x="6126163" y="4960938"/>
          <p14:tracePt t="88187" x="6226175" y="4805363"/>
          <p14:tracePt t="88196" x="6272213" y="4741863"/>
          <p14:tracePt t="88203" x="6308725" y="4724400"/>
          <p14:tracePt t="88405" x="6518275" y="4522788"/>
          <p14:tracePt t="88413" x="6746875" y="4349750"/>
          <p14:tracePt t="88421" x="6827838" y="4313238"/>
          <p14:tracePt t="88428" x="6846888" y="4303713"/>
          <p14:tracePt t="88691" x="6856413" y="4313238"/>
          <p14:tracePt t="88700" x="6864350" y="4322763"/>
          <p14:tracePt t="88988" x="6864350" y="4349750"/>
          <p14:tracePt t="88996" x="6873875" y="4386263"/>
          <p14:tracePt t="89004" x="6919913" y="4413250"/>
          <p14:tracePt t="89011" x="6964363" y="4432300"/>
          <p14:tracePt t="89021" x="7019925" y="4441825"/>
          <p14:tracePt t="89027" x="7056438" y="4441825"/>
          <p14:tracePt t="89035" x="7083425" y="4441825"/>
          <p14:tracePt t="89043" x="7110413" y="4441825"/>
          <p14:tracePt t="89053" x="7138988" y="4449763"/>
          <p14:tracePt t="89059" x="7156450" y="4449763"/>
          <p14:tracePt t="89068" x="7165975" y="4449763"/>
          <p14:tracePt t="89075" x="7175500" y="4449763"/>
          <p14:tracePt t="89460" x="7183438" y="4459288"/>
          <p14:tracePt t="89469" x="7183438" y="4478338"/>
          <p14:tracePt t="89476" x="7183438" y="4505325"/>
          <p14:tracePt t="89487" x="7175500" y="4522788"/>
          <p14:tracePt t="89493" x="7165975" y="4541838"/>
          <p14:tracePt t="89504" x="7165975" y="4559300"/>
          <p14:tracePt t="89508" x="7156450" y="4568825"/>
          <p14:tracePt t="89516" x="7146925" y="4595813"/>
          <p14:tracePt t="89524" x="7129463" y="4614863"/>
          <p14:tracePt t="89531" x="7119938" y="4624388"/>
          <p14:tracePt t="89539" x="7102475" y="4641850"/>
          <p14:tracePt t="89547" x="7083425" y="4660900"/>
          <p14:tracePt t="89555" x="7073900" y="4668838"/>
          <p14:tracePt t="89563" x="7056438" y="4687888"/>
          <p14:tracePt t="89571" x="7037388" y="4705350"/>
          <p14:tracePt t="89579" x="7019925" y="4724400"/>
          <p14:tracePt t="89587" x="6983413" y="4751388"/>
          <p14:tracePt t="89595" x="6973888" y="4768850"/>
          <p14:tracePt t="89603" x="6964363" y="4805363"/>
          <p14:tracePt t="89611" x="6946900" y="4824413"/>
          <p14:tracePt t="89620" x="6929438" y="4851400"/>
          <p14:tracePt t="89627" x="6919913" y="4897438"/>
          <p14:tracePt t="89635" x="6892925" y="4924425"/>
          <p14:tracePt t="89643" x="6873875" y="4951413"/>
          <p14:tracePt t="89653" x="6827838" y="5016500"/>
          <p14:tracePt t="89659" x="6810375" y="5043488"/>
          <p14:tracePt t="89668" x="6764338" y="5089525"/>
          <p14:tracePt t="89675" x="6710363" y="5143500"/>
          <p14:tracePt t="89684" x="6673850" y="5189538"/>
          <p14:tracePt t="89691" x="6627813" y="5243513"/>
          <p14:tracePt t="89701" x="6573838" y="5289550"/>
          <p14:tracePt t="89707" x="6527800" y="5326063"/>
          <p14:tracePt t="89715" x="6481763" y="5372100"/>
          <p14:tracePt t="89723" x="6427788" y="5426075"/>
          <p14:tracePt t="89731" x="6399213" y="5445125"/>
          <p14:tracePt t="89739" x="6335713" y="5481638"/>
          <p14:tracePt t="89747" x="6308725" y="5499100"/>
          <p14:tracePt t="89755" x="6254750" y="5508625"/>
          <p14:tracePt t="89763" x="6172200" y="5554663"/>
          <p14:tracePt t="89771" x="6116638" y="5554663"/>
          <p14:tracePt t="89779" x="6053138" y="5562600"/>
          <p14:tracePt t="89787" x="5999163" y="5572125"/>
          <p14:tracePt t="89795" x="5962650" y="5608638"/>
          <p14:tracePt t="89804" x="5870575" y="5608638"/>
          <p14:tracePt t="89811" x="5797550" y="5608638"/>
          <p14:tracePt t="89819" x="5688013" y="5608638"/>
          <p14:tracePt t="89827" x="5597525" y="5608638"/>
          <p14:tracePt t="89835" x="5524500" y="5608638"/>
          <p14:tracePt t="89843" x="5424488" y="5589588"/>
          <p14:tracePt t="89853" x="5351463" y="5562600"/>
          <p14:tracePt t="89859" x="5251450" y="5518150"/>
          <p14:tracePt t="89868" x="5122863" y="5481638"/>
          <p14:tracePt t="89875" x="5041900" y="5435600"/>
          <p14:tracePt t="89883" x="4905375" y="5380038"/>
          <p14:tracePt t="89902" x="4703763" y="5280025"/>
          <p14:tracePt t="89907" x="4603750" y="5207000"/>
          <p14:tracePt t="89915" x="4540250" y="5153025"/>
          <p14:tracePt t="89923" x="4457700" y="5080000"/>
          <p14:tracePt t="89931" x="4413250" y="5033963"/>
          <p14:tracePt t="89939" x="4357688" y="4951413"/>
          <p14:tracePt t="89947" x="4284663" y="4851400"/>
          <p14:tracePt t="89955" x="4257675" y="4751388"/>
          <p14:tracePt t="89963" x="4211638" y="4660900"/>
          <p14:tracePt t="89972" x="4184650" y="4541838"/>
          <p14:tracePt t="89980" x="4157663" y="4432300"/>
          <p14:tracePt t="89989" x="4129088" y="4332288"/>
          <p14:tracePt t="89996" x="4102100" y="4203700"/>
          <p14:tracePt t="90006" x="4057650" y="4103688"/>
          <p14:tracePt t="90011" x="4048125" y="3994150"/>
          <p14:tracePt t="90019" x="4021138" y="3911600"/>
          <p14:tracePt t="90027" x="4021138" y="3803650"/>
          <p14:tracePt t="90034" x="4021138" y="3730625"/>
          <p14:tracePt t="90043" x="4021138" y="3657600"/>
          <p14:tracePt t="90051" x="4021138" y="3584575"/>
          <p14:tracePt t="90059" x="4021138" y="3492500"/>
          <p14:tracePt t="90068" x="4048125" y="3392488"/>
          <p14:tracePt t="90075" x="4121150" y="3309938"/>
          <p14:tracePt t="90083" x="4194175" y="3192463"/>
          <p14:tracePt t="90091" x="4294188" y="3090863"/>
          <p14:tracePt t="90100" x="4376738" y="3017838"/>
          <p14:tracePt t="90107" x="4494213" y="2946400"/>
          <p14:tracePt t="90115" x="4630738" y="2854325"/>
          <p14:tracePt t="90123" x="4730750" y="2800350"/>
          <p14:tracePt t="90131" x="4832350" y="2744788"/>
          <p14:tracePt t="90139" x="4941888" y="2717800"/>
          <p14:tracePt t="90147" x="5022850" y="2671763"/>
          <p14:tracePt t="90155" x="5086350" y="2662238"/>
          <p14:tracePt t="90163" x="5187950" y="2617788"/>
          <p14:tracePt t="90171" x="5260975" y="2617788"/>
          <p14:tracePt t="90179" x="5334000" y="2608263"/>
          <p14:tracePt t="90187" x="5405438" y="2608263"/>
          <p14:tracePt t="90195" x="5478463" y="2608263"/>
          <p14:tracePt t="90203" x="5551488" y="2608263"/>
          <p14:tracePt t="90211" x="5634038" y="2608263"/>
          <p14:tracePt t="90219" x="5670550" y="2608263"/>
          <p14:tracePt t="90228" x="5716588" y="2635250"/>
          <p14:tracePt t="90236" x="5780088" y="2654300"/>
          <p14:tracePt t="90244" x="5826125" y="2708275"/>
          <p14:tracePt t="90255" x="5916613" y="2771775"/>
          <p14:tracePt t="90259" x="5980113" y="2844800"/>
          <p14:tracePt t="90268" x="6080125" y="2917825"/>
          <p14:tracePt t="90275" x="6181725" y="3017838"/>
          <p14:tracePt t="90283" x="6262688" y="3090863"/>
          <p14:tracePt t="90291" x="6335713" y="3173413"/>
          <p14:tracePt t="90299" x="6391275" y="3255963"/>
          <p14:tracePt t="90307" x="6464300" y="3375025"/>
          <p14:tracePt t="90315" x="6500813" y="3402013"/>
          <p14:tracePt t="90323" x="6527800" y="3502025"/>
          <p14:tracePt t="90331" x="6554788" y="3592513"/>
          <p14:tracePt t="90339" x="6581775" y="3711575"/>
          <p14:tracePt t="90347" x="6591300" y="3803650"/>
          <p14:tracePt t="90355" x="6591300" y="3894138"/>
          <p14:tracePt t="90363" x="6591300" y="4003675"/>
          <p14:tracePt t="90372" x="6591300" y="4113213"/>
          <p14:tracePt t="90379" x="6591300" y="4186238"/>
          <p14:tracePt t="90387" x="6564313" y="4303713"/>
          <p14:tracePt t="90395" x="6518275" y="4405313"/>
          <p14:tracePt t="90403" x="6491288" y="4478338"/>
          <p14:tracePt t="90411" x="6464300" y="4559300"/>
          <p14:tracePt t="90419" x="6435725" y="4651375"/>
          <p14:tracePt t="90427" x="6418263" y="4697413"/>
          <p14:tracePt t="90435" x="6362700" y="4797425"/>
          <p14:tracePt t="90443" x="6291263" y="4914900"/>
          <p14:tracePt t="90451" x="6218238" y="5016500"/>
          <p14:tracePt t="90459" x="6145213" y="5097463"/>
          <p14:tracePt t="90468" x="6016625" y="5262563"/>
          <p14:tracePt t="90475" x="5935663" y="5343525"/>
          <p14:tracePt t="90483" x="5843588" y="5445125"/>
          <p14:tracePt t="90491" x="5743575" y="5535613"/>
          <p14:tracePt t="90499" x="5624513" y="5589588"/>
          <p14:tracePt t="90507" x="5497513" y="5662613"/>
          <p14:tracePt t="90515" x="5414963" y="5708650"/>
          <p14:tracePt t="90523" x="5278438" y="5781675"/>
          <p14:tracePt t="90531" x="5214938" y="5818188"/>
          <p14:tracePt t="90539" x="5132388" y="5864225"/>
          <p14:tracePt t="90547" x="5049838" y="5900738"/>
          <p14:tracePt t="90555" x="4978400" y="5910263"/>
          <p14:tracePt t="90563" x="4895850" y="5937250"/>
          <p14:tracePt t="90571" x="4803775" y="5964238"/>
          <p14:tracePt t="90579" x="4749800" y="5964238"/>
          <p14:tracePt t="90587" x="4640263" y="5964238"/>
          <p14:tracePt t="90595" x="4557713" y="5964238"/>
          <p14:tracePt t="90603" x="4448175" y="5964238"/>
          <p14:tracePt t="90611" x="4340225" y="5964238"/>
          <p14:tracePt t="90619" x="4230688" y="5964238"/>
          <p14:tracePt t="90627" x="4138613" y="5946775"/>
          <p14:tracePt t="90635" x="4021138" y="5918200"/>
          <p14:tracePt t="90643" x="3892550" y="5864225"/>
          <p14:tracePt t="90651" x="3775075" y="5800725"/>
          <p14:tracePt t="90659" x="3673475" y="5764213"/>
          <p14:tracePt t="90668" x="3556000" y="5691188"/>
          <p14:tracePt t="90675" x="3490913" y="5635625"/>
          <p14:tracePt t="90683" x="3373438" y="5545138"/>
          <p14:tracePt t="90691" x="3290888" y="5445125"/>
          <p14:tracePt t="90699" x="3217863" y="5362575"/>
          <p14:tracePt t="90707" x="3163888" y="5280025"/>
          <p14:tracePt t="90715" x="3136900" y="5216525"/>
          <p14:tracePt t="90724" x="3100388" y="5116513"/>
          <p14:tracePt t="90731" x="3071813" y="5043488"/>
          <p14:tracePt t="90739" x="3027363" y="4943475"/>
          <p14:tracePt t="90747" x="3017838" y="4870450"/>
          <p14:tracePt t="90755" x="2998788" y="4787900"/>
          <p14:tracePt t="90763" x="2990850" y="4697413"/>
          <p14:tracePt t="90771" x="2990850" y="4624388"/>
          <p14:tracePt t="90779" x="2990850" y="4532313"/>
          <p14:tracePt t="90787" x="2990850" y="4449763"/>
          <p14:tracePt t="90795" x="2990850" y="4395788"/>
          <p14:tracePt t="90803" x="2990850" y="4303713"/>
          <p14:tracePt t="90811" x="2990850" y="4232275"/>
          <p14:tracePt t="90819" x="2990850" y="4140200"/>
          <p14:tracePt t="90827" x="2990850" y="4086225"/>
          <p14:tracePt t="90835" x="2990850" y="4030663"/>
          <p14:tracePt t="90843" x="2990850" y="3967163"/>
          <p14:tracePt t="90852" x="2990850" y="3911600"/>
          <p14:tracePt t="90859" x="2990850" y="3875088"/>
          <p14:tracePt t="90868" x="3044825" y="3803650"/>
          <p14:tracePt t="90888" x="3054350" y="3738563"/>
          <p14:tracePt t="90892" x="3090863" y="3711575"/>
          <p14:tracePt t="90900" x="3127375" y="3665538"/>
          <p14:tracePt t="90907" x="3190875" y="3592513"/>
          <p14:tracePt t="90915" x="3254375" y="3556000"/>
          <p14:tracePt t="90923" x="3354388" y="3482975"/>
          <p14:tracePt t="90931" x="3455988" y="3455988"/>
          <p14:tracePt t="90939" x="3573463" y="3382963"/>
          <p14:tracePt t="90947" x="3719513" y="3328988"/>
          <p14:tracePt t="90955" x="3883025" y="3292475"/>
          <p14:tracePt t="90963" x="4075113" y="3228975"/>
          <p14:tracePt t="90971" x="4238625" y="3219450"/>
          <p14:tracePt t="90979" x="4421188" y="3182938"/>
          <p14:tracePt t="90987" x="4586288" y="3173413"/>
          <p14:tracePt t="90995" x="4730750" y="3155950"/>
          <p14:tracePt t="91004" x="4840288" y="3155950"/>
          <p14:tracePt t="91011" x="4968875" y="3155950"/>
          <p14:tracePt t="91019" x="5095875" y="3155950"/>
          <p14:tracePt t="91027" x="5195888" y="3155950"/>
          <p14:tracePt t="91035" x="5305425" y="3155950"/>
          <p14:tracePt t="91043" x="5378450" y="3155950"/>
          <p14:tracePt t="91051" x="5414963" y="3155950"/>
          <p14:tracePt t="91059" x="5461000" y="3173413"/>
          <p14:tracePt t="91068" x="5524500" y="3182938"/>
          <p14:tracePt t="91075" x="5543550" y="3200400"/>
          <p14:tracePt t="91083" x="5561013" y="3219450"/>
          <p14:tracePt t="91091" x="5607050" y="3265488"/>
          <p14:tracePt t="91099" x="5634038" y="3302000"/>
          <p14:tracePt t="91107" x="5670550" y="3346450"/>
          <p14:tracePt t="91115" x="5707063" y="3392488"/>
          <p14:tracePt t="91124" x="5761038" y="3475038"/>
          <p14:tracePt t="91131" x="5770563" y="3502025"/>
          <p14:tracePt t="91139" x="5797550" y="3565525"/>
          <p14:tracePt t="91146" x="5834063" y="3629025"/>
          <p14:tracePt t="91155" x="5862638" y="3702050"/>
          <p14:tracePt t="91163" x="5899150" y="3803650"/>
          <p14:tracePt t="91171" x="5926138" y="3903663"/>
          <p14:tracePt t="91179" x="5953125" y="3976688"/>
          <p14:tracePt t="91187" x="5980113" y="4076700"/>
          <p14:tracePt t="91195" x="5999163" y="4149725"/>
          <p14:tracePt t="91203" x="6026150" y="4249738"/>
          <p14:tracePt t="91211" x="6035675" y="4340225"/>
          <p14:tracePt t="91220" x="6053138" y="4432300"/>
          <p14:tracePt t="91227" x="6053138" y="4514850"/>
          <p14:tracePt t="91236" x="6053138" y="4587875"/>
          <p14:tracePt t="91243" x="6053138" y="4678363"/>
          <p14:tracePt t="91252" x="6053138" y="4751388"/>
          <p14:tracePt t="91259" x="6053138" y="4824413"/>
          <p14:tracePt t="91268" x="6053138" y="4878388"/>
          <p14:tracePt t="91275" x="6053138" y="4933950"/>
          <p14:tracePt t="91284" x="6053138" y="5016500"/>
          <p14:tracePt t="91291" x="6053138" y="5070475"/>
          <p14:tracePt t="91300" x="6053138" y="5143500"/>
          <p14:tracePt t="91307" x="6053138" y="5197475"/>
          <p14:tracePt t="91315" x="6035675" y="5262563"/>
          <p14:tracePt t="91326" x="6007100" y="5326063"/>
          <p14:tracePt t="91331" x="6007100" y="5380038"/>
          <p14:tracePt t="91340" x="5962650" y="5445125"/>
          <p14:tracePt t="91347" x="5907088" y="5508625"/>
          <p14:tracePt t="91355" x="5870575" y="5562600"/>
          <p14:tracePt t="91363" x="5834063" y="5589588"/>
          <p14:tracePt t="91372" x="5816600" y="5635625"/>
          <p14:tracePt t="91381" x="5780088" y="5681663"/>
          <p14:tracePt t="91389" x="5753100" y="5691188"/>
          <p14:tracePt t="91397" x="5716588" y="5727700"/>
          <p14:tracePt t="91408" x="5688013" y="5735638"/>
          <p14:tracePt t="91410" x="5670550" y="5754688"/>
          <p14:tracePt t="91419" x="5634038" y="5772150"/>
          <p14:tracePt t="91427" x="5616575" y="5781675"/>
          <p14:tracePt t="91435" x="5580063" y="5791200"/>
          <p14:tracePt t="91443" x="5570538" y="5808663"/>
          <p14:tracePt t="91451" x="5543550" y="5818188"/>
          <p14:tracePt t="91459" x="5524500" y="5818188"/>
          <p14:tracePt t="91467" x="5487988" y="5837238"/>
          <p14:tracePt t="91475" x="5470525" y="5845175"/>
          <p14:tracePt t="91483" x="5424488" y="5864225"/>
          <p14:tracePt t="91491" x="5397500" y="5873750"/>
          <p14:tracePt t="91499" x="5368925" y="5881688"/>
          <p14:tracePt t="91507" x="5351463" y="5881688"/>
          <p14:tracePt t="91516" x="5341938" y="5881688"/>
          <p14:tracePt t="91529" x="5334000" y="5881688"/>
          <p14:tracePt t="91531" x="5324475" y="5881688"/>
          <p14:tracePt t="91539" x="5324475" y="5891213"/>
          <p14:tracePt t="91949" x="5334000" y="5891213"/>
          <p14:tracePt t="102548" x="5551488" y="5891213"/>
          <p14:tracePt t="102557" x="6089650" y="5645150"/>
          <p14:tracePt t="102563" x="6637338" y="5545138"/>
          <p14:tracePt t="102571" x="7165975" y="5499100"/>
          <p14:tracePt t="102579" x="7466013" y="5499100"/>
          <p14:tracePt t="102587" x="7631113" y="5535613"/>
          <p14:tracePt t="102595" x="7785100" y="5562600"/>
          <p14:tracePt t="102603" x="7877175" y="5618163"/>
          <p14:tracePt t="102611" x="7904163" y="5654675"/>
          <p14:tracePt t="102619" x="7904163" y="5672138"/>
          <p14:tracePt t="102815" x="7931150" y="5681663"/>
          <p14:tracePt t="102820" x="8086725" y="5681663"/>
          <p14:tracePt t="102831" x="8378825" y="5608638"/>
          <p14:tracePt t="102835" x="8761413" y="5589588"/>
          <p14:tracePt t="102843" x="8943975" y="5589588"/>
          <p14:tracePt t="102854" x="9053513" y="5589588"/>
          <p14:tracePt t="102859" x="9061450" y="5589588"/>
          <p14:tracePt t="102917" x="9080500" y="5589588"/>
          <p14:tracePt t="102925" x="9134475" y="55895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FB38A1-0EF8-45C1-BAB1-EBC4C039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最終レポートと授業の成績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886C2F-E8A7-4292-9FF0-5B9D95157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3637"/>
            <a:ext cx="8229600" cy="4530725"/>
          </a:xfrm>
        </p:spPr>
        <p:txBody>
          <a:bodyPr/>
          <a:lstStyle/>
          <a:p>
            <a:r>
              <a:rPr lang="en-US" altLang="ja-JP" dirty="0"/>
              <a:t>1</a:t>
            </a:r>
            <a:r>
              <a:rPr lang="ja-JP" altLang="en-US" dirty="0"/>
              <a:t>回、</a:t>
            </a:r>
            <a:r>
              <a:rPr lang="en-US" altLang="ja-JP" dirty="0"/>
              <a:t>2</a:t>
            </a:r>
            <a:r>
              <a:rPr lang="ja-JP" altLang="en-US" dirty="0"/>
              <a:t>回、</a:t>
            </a:r>
            <a:r>
              <a:rPr lang="en-US" altLang="ja-JP" dirty="0"/>
              <a:t>4</a:t>
            </a:r>
            <a:r>
              <a:rPr lang="ja-JP" altLang="en-US" dirty="0"/>
              <a:t>回の演習の結果　</a:t>
            </a:r>
            <a:r>
              <a:rPr lang="en-US" altLang="ja-JP" dirty="0"/>
              <a:t>5</a:t>
            </a:r>
            <a:r>
              <a:rPr lang="ja-JP" altLang="en-US" dirty="0"/>
              <a:t>点</a:t>
            </a:r>
            <a:r>
              <a:rPr lang="en-US" altLang="ja-JP" dirty="0"/>
              <a:t>×</a:t>
            </a:r>
            <a:r>
              <a:rPr lang="ja-JP" altLang="en-US" dirty="0"/>
              <a:t>３</a:t>
            </a:r>
            <a:endParaRPr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回、</a:t>
            </a:r>
            <a:r>
              <a:rPr kumimoji="1" lang="en-US" altLang="ja-JP" dirty="0"/>
              <a:t>5</a:t>
            </a:r>
            <a:r>
              <a:rPr kumimoji="1" lang="ja-JP" altLang="en-US" dirty="0"/>
              <a:t>回、</a:t>
            </a:r>
            <a:r>
              <a:rPr kumimoji="1" lang="en-US" altLang="ja-JP" dirty="0"/>
              <a:t>6</a:t>
            </a:r>
            <a:r>
              <a:rPr kumimoji="1" lang="ja-JP" altLang="en-US" dirty="0"/>
              <a:t>回の実習の結果　</a:t>
            </a:r>
            <a:r>
              <a:rPr kumimoji="1" lang="en-US" altLang="ja-JP" dirty="0"/>
              <a:t>10</a:t>
            </a:r>
            <a:r>
              <a:rPr kumimoji="1" lang="ja-JP" altLang="en-US" dirty="0"/>
              <a:t>点</a:t>
            </a:r>
            <a:r>
              <a:rPr kumimoji="1" lang="en-US" altLang="ja-JP" dirty="0"/>
              <a:t>×3</a:t>
            </a:r>
          </a:p>
          <a:p>
            <a:r>
              <a:rPr lang="ja-JP" altLang="en-US" dirty="0"/>
              <a:t>最終レポート　</a:t>
            </a:r>
            <a:r>
              <a:rPr lang="en-US" altLang="ja-JP" dirty="0"/>
              <a:t>15</a:t>
            </a:r>
            <a:r>
              <a:rPr lang="ja-JP" altLang="en-US" dirty="0"/>
              <a:t>点</a:t>
            </a:r>
            <a:endParaRPr lang="en-US" altLang="ja-JP" dirty="0"/>
          </a:p>
          <a:p>
            <a:r>
              <a:rPr kumimoji="1" lang="en-US" altLang="ja-JP" dirty="0"/>
              <a:t>60</a:t>
            </a:r>
            <a:r>
              <a:rPr kumimoji="1" lang="ja-JP" altLang="en-US" dirty="0"/>
              <a:t>点を</a:t>
            </a:r>
            <a:r>
              <a:rPr kumimoji="1" lang="en-US" altLang="ja-JP" dirty="0"/>
              <a:t>4</a:t>
            </a:r>
            <a:r>
              <a:rPr kumimoji="1" lang="ja-JP" altLang="en-US" dirty="0"/>
              <a:t>つに分けて</a:t>
            </a:r>
            <a:r>
              <a:rPr kumimoji="1" lang="en-US" altLang="ja-JP" dirty="0"/>
              <a:t>A,B,C,D</a:t>
            </a:r>
            <a:r>
              <a:rPr kumimoji="1" lang="ja-JP" altLang="en-US" dirty="0"/>
              <a:t>を付ける。</a:t>
            </a:r>
            <a:r>
              <a:rPr kumimoji="1" lang="en-US" altLang="ja-JP" dirty="0"/>
              <a:t>S</a:t>
            </a:r>
            <a:r>
              <a:rPr lang="ja-JP" altLang="en-US" dirty="0"/>
              <a:t>は特に凄いのがあれば例外的に付ける</a:t>
            </a:r>
            <a:endParaRPr lang="en-US" altLang="ja-JP" dirty="0"/>
          </a:p>
          <a:p>
            <a:r>
              <a:rPr kumimoji="1" lang="ja-JP" altLang="en-US" dirty="0"/>
              <a:t>最終レポート</a:t>
            </a:r>
            <a:endParaRPr kumimoji="1" lang="en-US" altLang="ja-JP" dirty="0"/>
          </a:p>
          <a:p>
            <a:pPr lvl="1"/>
            <a:r>
              <a:rPr lang="en-US" altLang="ja-JP" dirty="0" err="1"/>
              <a:t>OpenMP,MPI,Cuda</a:t>
            </a:r>
            <a:r>
              <a:rPr lang="ja-JP" altLang="en-US" dirty="0"/>
              <a:t>のプログラムモデルを比較し、対象とするアーキテクチャとの関連を論ぜよ。</a:t>
            </a:r>
            <a:r>
              <a:rPr lang="en-US" altLang="ja-JP" dirty="0"/>
              <a:t>A4</a:t>
            </a:r>
            <a:r>
              <a:rPr lang="ja-JP" altLang="en-US" dirty="0"/>
              <a:t>　</a:t>
            </a:r>
            <a:r>
              <a:rPr lang="en-US" altLang="ja-JP" dirty="0"/>
              <a:t>2</a:t>
            </a:r>
            <a:r>
              <a:rPr lang="ja-JP" altLang="en-US" dirty="0"/>
              <a:t>ページ以内とする。</a:t>
            </a:r>
            <a:endParaRPr lang="en-US" altLang="ja-JP" dirty="0"/>
          </a:p>
          <a:p>
            <a:r>
              <a:rPr lang="ja-JP" altLang="en-US" dirty="0"/>
              <a:t>全ての結果の締め切りは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2</a:t>
            </a:r>
            <a:r>
              <a:rPr lang="ja-JP" altLang="en-US" dirty="0"/>
              <a:t>日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72E86EAF-3C4F-42E9-84B8-25E0203E8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11"/>
    </mc:Choice>
    <mc:Fallback xmlns="">
      <p:transition spd="slow" advTm="21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" x="8478838" y="4149725"/>
          <p14:tracePt t="417" x="8140700" y="4259263"/>
          <p14:tracePt t="421" x="7894638" y="4286250"/>
          <p14:tracePt t="430" x="7602538" y="4368800"/>
          <p14:tracePt t="437" x="7448550" y="4413250"/>
          <p14:tracePt t="446" x="7319963" y="4441825"/>
          <p14:tracePt t="453" x="7175500" y="4486275"/>
          <p14:tracePt t="462" x="7019925" y="4514850"/>
          <p14:tracePt t="469" x="6873875" y="4551363"/>
          <p14:tracePt t="477" x="6783388" y="4578350"/>
          <p14:tracePt t="485" x="6691313" y="4578350"/>
          <p14:tracePt t="492" x="6645275" y="4595813"/>
          <p14:tracePt t="501" x="6600825" y="4595813"/>
          <p14:tracePt t="509" x="6591300" y="4605338"/>
          <p14:tracePt t="516" x="6573838" y="4624388"/>
          <p14:tracePt t="218215" x="6564313" y="4624388"/>
          <p14:tracePt t="218222" x="6464300" y="4641850"/>
          <p14:tracePt t="218229" x="6354763" y="4687888"/>
          <p14:tracePt t="218237" x="6126163" y="4705350"/>
          <p14:tracePt t="218245" x="5980113" y="4751388"/>
          <p14:tracePt t="218253" x="5870575" y="4751388"/>
          <p14:tracePt t="218261" x="5724525" y="4751388"/>
          <p14:tracePt t="218269" x="5634038" y="4751388"/>
          <p14:tracePt t="218277" x="5570538" y="4751388"/>
          <p14:tracePt t="218285" x="5461000" y="4751388"/>
          <p14:tracePt t="218293" x="5387975" y="4732338"/>
          <p14:tracePt t="218301" x="5305425" y="4705350"/>
          <p14:tracePt t="218310" x="5241925" y="4668838"/>
          <p14:tracePt t="218317" x="5159375" y="4624388"/>
          <p14:tracePt t="218328" x="5114925" y="4578350"/>
          <p14:tracePt t="218333" x="5059363" y="4532313"/>
          <p14:tracePt t="218342" x="5014913" y="4478338"/>
          <p14:tracePt t="218349" x="4978400" y="4449763"/>
          <p14:tracePt t="218358" x="4932363" y="4395788"/>
          <p14:tracePt t="218365" x="4886325" y="4349750"/>
          <p14:tracePt t="218374" x="4849813" y="4313238"/>
          <p14:tracePt t="218380" x="4822825" y="4295775"/>
          <p14:tracePt t="218389" x="4776788" y="4259263"/>
          <p14:tracePt t="218396" x="4695825" y="4203700"/>
          <p14:tracePt t="218405" x="4630738" y="4167188"/>
          <p14:tracePt t="218413" x="4549775" y="4130675"/>
          <p14:tracePt t="218421" x="4467225" y="4076700"/>
          <p14:tracePt t="218429" x="4367213" y="4030663"/>
          <p14:tracePt t="218437" x="4284663" y="3957638"/>
          <p14:tracePt t="218445" x="4184650" y="3894138"/>
          <p14:tracePt t="218453" x="4121150" y="3821113"/>
          <p14:tracePt t="218461" x="4065588" y="3775075"/>
          <p14:tracePt t="218469" x="3992563" y="3675063"/>
          <p14:tracePt t="218477" x="3938588" y="3592513"/>
          <p14:tracePt t="218486" x="3883025" y="3511550"/>
          <p14:tracePt t="218495" x="3829050" y="3411538"/>
          <p14:tracePt t="218502" x="3792538" y="3328988"/>
          <p14:tracePt t="218512" x="3719513" y="3246438"/>
          <p14:tracePt t="218518" x="3646488" y="3163888"/>
          <p14:tracePt t="218528" x="3582988" y="3073400"/>
          <p14:tracePt t="218534" x="3473450" y="2973388"/>
          <p14:tracePt t="218545" x="3354388" y="2873375"/>
          <p14:tracePt t="218550" x="3236913" y="2763838"/>
          <p14:tracePt t="218561" x="3117850" y="2662238"/>
          <p14:tracePt t="218566" x="2981325" y="2571750"/>
          <p14:tracePt t="218577" x="2862263" y="2462213"/>
          <p14:tracePt t="218581" x="2708275" y="2335213"/>
          <p14:tracePt t="218589" x="2570163" y="2233613"/>
          <p14:tracePt t="218597" x="2406650" y="2106613"/>
          <p14:tracePt t="218605" x="2306638" y="2006600"/>
          <p14:tracePt t="218613" x="2124075" y="1851025"/>
          <p14:tracePt t="218621" x="2051050" y="1787525"/>
          <p14:tracePt t="218629" x="1951038" y="1660525"/>
          <p14:tracePt t="218637" x="1851025" y="1577975"/>
          <p14:tracePt t="218645" x="1778000" y="1477963"/>
          <p14:tracePt t="218653" x="1677988" y="1303338"/>
          <p14:tracePt t="218661" x="1576388" y="1166813"/>
          <p14:tracePt t="218669" x="1485900" y="1030288"/>
          <p14:tracePt t="218677" x="1431925" y="930275"/>
          <p14:tracePt t="218685" x="1303338" y="793750"/>
          <p14:tracePt t="218694" x="1239838" y="711200"/>
          <p14:tracePt t="218702" x="1149350" y="611188"/>
          <p14:tracePt t="218711" x="1030288" y="565150"/>
          <p14:tracePt t="218718" x="930275" y="465138"/>
          <p14:tracePt t="218728" x="830263" y="374650"/>
          <p14:tracePt t="218734" x="728663" y="301625"/>
          <p14:tracePt t="218744" x="611188" y="209550"/>
          <p14:tracePt t="218750" x="528638" y="146050"/>
          <p14:tracePt t="218761" x="392113" y="73025"/>
          <p14:tracePt t="218766" x="255588" y="95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62B6E1-FA06-4B55-8D68-D892E179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2" y="549713"/>
            <a:ext cx="7886700" cy="994172"/>
          </a:xfrm>
        </p:spPr>
        <p:txBody>
          <a:bodyPr/>
          <a:lstStyle/>
          <a:p>
            <a:r>
              <a:rPr kumimoji="1" lang="en-US" altLang="ja-JP" sz="3200" dirty="0"/>
              <a:t>AI</a:t>
            </a:r>
            <a:r>
              <a:rPr kumimoji="1" lang="ja-JP" altLang="en-US" sz="3200" dirty="0"/>
              <a:t>用</a:t>
            </a:r>
            <a:r>
              <a:rPr kumimoji="1" lang="en-US" altLang="ja-JP" sz="3200" dirty="0"/>
              <a:t>DSA</a:t>
            </a:r>
            <a:r>
              <a:rPr kumimoji="1" lang="ja-JP" altLang="en-US" sz="3200" dirty="0"/>
              <a:t>（</a:t>
            </a:r>
            <a:r>
              <a:rPr kumimoji="1" lang="en-US" altLang="ja-JP" sz="3200" dirty="0"/>
              <a:t>Domain Specific Architecture)</a:t>
            </a:r>
            <a:endParaRPr kumimoji="1" lang="ja-JP" altLang="en-US" sz="3200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53660E91-8FB1-4848-AB26-B52CBA8F89BA}"/>
              </a:ext>
            </a:extLst>
          </p:cNvPr>
          <p:cNvGraphicFramePr>
            <a:graphicFrameLocks noGrp="1"/>
          </p:cNvGraphicFramePr>
          <p:nvPr/>
        </p:nvGraphicFramePr>
        <p:xfrm>
          <a:off x="134816" y="2343150"/>
          <a:ext cx="4045268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566">
                  <a:extLst>
                    <a:ext uri="{9D8B030D-6E8A-4147-A177-3AD203B41FA5}">
                      <a16:colId xmlns:a16="http://schemas.microsoft.com/office/drawing/2014/main" val="2312433778"/>
                    </a:ext>
                  </a:extLst>
                </a:gridCol>
                <a:gridCol w="1243965">
                  <a:extLst>
                    <a:ext uri="{9D8B030D-6E8A-4147-A177-3AD203B41FA5}">
                      <a16:colId xmlns:a16="http://schemas.microsoft.com/office/drawing/2014/main" val="2843620472"/>
                    </a:ext>
                  </a:extLst>
                </a:gridCol>
                <a:gridCol w="936308">
                  <a:extLst>
                    <a:ext uri="{9D8B030D-6E8A-4147-A177-3AD203B41FA5}">
                      <a16:colId xmlns:a16="http://schemas.microsoft.com/office/drawing/2014/main" val="3256349119"/>
                    </a:ext>
                  </a:extLst>
                </a:gridCol>
                <a:gridCol w="1144429">
                  <a:extLst>
                    <a:ext uri="{9D8B030D-6E8A-4147-A177-3AD203B41FA5}">
                      <a16:colId xmlns:a16="http://schemas.microsoft.com/office/drawing/2014/main" val="362970871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開発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名称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構成方式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用途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827987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Google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TPU(Tensor Processing Unit)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シストリックアレイ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ver.3</a:t>
                      </a:r>
                      <a:r>
                        <a:rPr lang="ja-JP" sz="1200" kern="100">
                          <a:effectLst/>
                        </a:rPr>
                        <a:t>は推論、学習共に可能。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5220735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Intel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Spring Crest/Lake Crest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専用プロセッサの</a:t>
                      </a:r>
                      <a:r>
                        <a:rPr lang="en-US" sz="1200" kern="100">
                          <a:effectLst/>
                        </a:rPr>
                        <a:t>MIMD/NORMA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学習に特化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06270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Intel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Spring Hill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専用プロセッサの</a:t>
                      </a:r>
                      <a:r>
                        <a:rPr lang="en-US" sz="1200" kern="100">
                          <a:effectLst/>
                        </a:rPr>
                        <a:t>CC-NUMA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推論に特化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0304327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Microsoft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BrainWave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Intel</a:t>
                      </a:r>
                      <a:r>
                        <a:rPr lang="ja-JP" sz="1200" kern="100">
                          <a:effectLst/>
                        </a:rPr>
                        <a:t>社の</a:t>
                      </a:r>
                      <a:r>
                        <a:rPr lang="en-US" sz="1200" kern="100">
                          <a:effectLst/>
                        </a:rPr>
                        <a:t>FPGA</a:t>
                      </a:r>
                      <a:r>
                        <a:rPr lang="ja-JP" sz="1200" kern="100">
                          <a:effectLst/>
                        </a:rPr>
                        <a:t>（</a:t>
                      </a:r>
                      <a:r>
                        <a:rPr lang="en-US" sz="1200" kern="100">
                          <a:effectLst/>
                        </a:rPr>
                        <a:t>7.6</a:t>
                      </a:r>
                      <a:r>
                        <a:rPr lang="ja-JP" sz="1200" kern="100">
                          <a:effectLst/>
                        </a:rPr>
                        <a:t>参照）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FPGA</a:t>
                      </a:r>
                      <a:r>
                        <a:rPr lang="ja-JP" sz="1200" kern="100">
                          <a:effectLst/>
                        </a:rPr>
                        <a:t>内のロジックによりどちらも可能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266122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Amazon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AWS Inferentia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不明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推論中心だが学習も可能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48474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Baidu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Kunlun</a:t>
                      </a:r>
                      <a:r>
                        <a:rPr lang="ja-JP" sz="1200" kern="100">
                          <a:effectLst/>
                        </a:rPr>
                        <a:t>（崑崙）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不明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推論用と学習用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008849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アリババ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HanGuang</a:t>
                      </a:r>
                      <a:r>
                        <a:rPr lang="ja-JP" sz="1200" kern="100">
                          <a:effectLst/>
                        </a:rPr>
                        <a:t>（含光）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>
                          <a:effectLst/>
                        </a:rPr>
                        <a:t>不明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200" kern="100" dirty="0">
                          <a:effectLst/>
                        </a:rPr>
                        <a:t>推論用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210141254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C37D1FF-395B-494A-B131-1CE6B0A84FD6}"/>
              </a:ext>
            </a:extLst>
          </p:cNvPr>
          <p:cNvGraphicFramePr>
            <a:graphicFrameLocks noGrp="1"/>
          </p:cNvGraphicFramePr>
          <p:nvPr/>
        </p:nvGraphicFramePr>
        <p:xfrm>
          <a:off x="4470082" y="2302884"/>
          <a:ext cx="4045268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079">
                  <a:extLst>
                    <a:ext uri="{9D8B030D-6E8A-4147-A177-3AD203B41FA5}">
                      <a16:colId xmlns:a16="http://schemas.microsoft.com/office/drawing/2014/main" val="135441746"/>
                    </a:ext>
                  </a:extLst>
                </a:gridCol>
                <a:gridCol w="1011079">
                  <a:extLst>
                    <a:ext uri="{9D8B030D-6E8A-4147-A177-3AD203B41FA5}">
                      <a16:colId xmlns:a16="http://schemas.microsoft.com/office/drawing/2014/main" val="4059528979"/>
                    </a:ext>
                  </a:extLst>
                </a:gridCol>
                <a:gridCol w="1011555">
                  <a:extLst>
                    <a:ext uri="{9D8B030D-6E8A-4147-A177-3AD203B41FA5}">
                      <a16:colId xmlns:a16="http://schemas.microsoft.com/office/drawing/2014/main" val="4124093621"/>
                    </a:ext>
                  </a:extLst>
                </a:gridCol>
                <a:gridCol w="1011555">
                  <a:extLst>
                    <a:ext uri="{9D8B030D-6E8A-4147-A177-3AD203B41FA5}">
                      <a16:colId xmlns:a16="http://schemas.microsoft.com/office/drawing/2014/main" val="55037853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開発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 dirty="0">
                          <a:effectLst/>
                        </a:rPr>
                        <a:t>製品名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構成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用途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2152589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Intel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NCS2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VLIW</a:t>
                      </a:r>
                      <a:r>
                        <a:rPr lang="ja-JP" sz="1200" kern="100">
                          <a:effectLst/>
                        </a:rPr>
                        <a:t>型のプロセッサの</a:t>
                      </a:r>
                      <a:r>
                        <a:rPr lang="en-US" sz="1200" kern="100">
                          <a:effectLst/>
                        </a:rPr>
                        <a:t>UMA</a:t>
                      </a:r>
                      <a:r>
                        <a:rPr lang="ja-JP" sz="1200" kern="100">
                          <a:effectLst/>
                        </a:rPr>
                        <a:t>＋画像処理用アレイ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推論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7807686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Google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Edge TPU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TPU</a:t>
                      </a:r>
                      <a:r>
                        <a:rPr lang="ja-JP" sz="1200" kern="100">
                          <a:effectLst/>
                        </a:rPr>
                        <a:t>の下方展開ならばシストリックアレイ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推論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8275479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Xilinx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VERSAL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MIMD/NORMA</a:t>
                      </a:r>
                      <a:r>
                        <a:rPr lang="ja-JP" sz="1200" kern="100">
                          <a:effectLst/>
                        </a:rPr>
                        <a:t>の</a:t>
                      </a:r>
                      <a:r>
                        <a:rPr lang="en-US" sz="1200" kern="100">
                          <a:effectLst/>
                        </a:rPr>
                        <a:t>AI</a:t>
                      </a:r>
                      <a:r>
                        <a:rPr lang="ja-JP" sz="1200" kern="100">
                          <a:effectLst/>
                        </a:rPr>
                        <a:t>用アレイ＋</a:t>
                      </a:r>
                      <a:r>
                        <a:rPr lang="en-US" sz="1200" kern="100">
                          <a:effectLst/>
                        </a:rPr>
                        <a:t>FPGA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推論を中心に広い範囲をカバー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83013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Gyrfalcon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Lightspeeur 5801/2803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ロジックインメモリ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推論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9887101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Mythic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en-US" sz="1200" kern="100">
                          <a:effectLst/>
                        </a:rPr>
                        <a:t>IPU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>
                          <a:effectLst/>
                        </a:rPr>
                        <a:t>フローティングゲートを用いたアナログ計算アレイ</a:t>
                      </a:r>
                      <a:endParaRPr lang="ja-JP" sz="1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68350" algn="l"/>
                        </a:tabLst>
                      </a:pPr>
                      <a:r>
                        <a:rPr lang="ja-JP" sz="1200" kern="100" dirty="0">
                          <a:effectLst/>
                        </a:rPr>
                        <a:t>推論</a:t>
                      </a:r>
                      <a:endParaRPr lang="ja-JP" sz="1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47805100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91E7E7-0567-4D06-8410-097FA41B4FB3}"/>
              </a:ext>
            </a:extLst>
          </p:cNvPr>
          <p:cNvSpPr txBox="1"/>
          <p:nvPr/>
        </p:nvSpPr>
        <p:spPr>
          <a:xfrm>
            <a:off x="1570703" y="195663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クラウド用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89B92F-B665-473B-B867-640D8947A4AF}"/>
              </a:ext>
            </a:extLst>
          </p:cNvPr>
          <p:cNvSpPr txBox="1"/>
          <p:nvPr/>
        </p:nvSpPr>
        <p:spPr>
          <a:xfrm>
            <a:off x="5961802" y="194989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エッジ用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9F9FE5-C9A0-4603-8BD0-5F5D6E2D7C56}"/>
              </a:ext>
            </a:extLst>
          </p:cNvPr>
          <p:cNvSpPr txBox="1"/>
          <p:nvPr/>
        </p:nvSpPr>
        <p:spPr>
          <a:xfrm>
            <a:off x="214313" y="1570121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巨大</a:t>
            </a:r>
            <a:r>
              <a:rPr lang="en-US" altLang="ja-JP" dirty="0"/>
              <a:t>IT</a:t>
            </a:r>
            <a:r>
              <a:rPr lang="ja-JP" altLang="en-US" dirty="0"/>
              <a:t>企業が直接</a:t>
            </a:r>
            <a:r>
              <a:rPr lang="en-US" altLang="ja-JP" dirty="0"/>
              <a:t>DSA</a:t>
            </a:r>
            <a:r>
              <a:rPr lang="ja-JP" altLang="en-US" dirty="0"/>
              <a:t>を作る時代になった！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8335A6A-15C3-4A15-98ED-4DAF97351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01"/>
    </mc:Choice>
    <mc:Fallback xmlns="">
      <p:transition spd="slow" advTm="15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7" x="8915400" y="3984625"/>
          <p14:tracePt t="475" x="8770938" y="3994150"/>
          <p14:tracePt t="483" x="8605838" y="4021138"/>
          <p14:tracePt t="491" x="8442325" y="4021138"/>
          <p14:tracePt t="499" x="8296275" y="4021138"/>
          <p14:tracePt t="506" x="8113713" y="4021138"/>
          <p14:tracePt t="515" x="7986713" y="4021138"/>
          <p14:tracePt t="524" x="7821613" y="3984625"/>
          <p14:tracePt t="531" x="7667625" y="3930650"/>
          <p14:tracePt t="540" x="7548563" y="3857625"/>
          <p14:tracePt t="547" x="7421563" y="3784600"/>
          <p14:tracePt t="555" x="7265988" y="3702050"/>
          <p14:tracePt t="563" x="7165975" y="3629025"/>
          <p14:tracePt t="571" x="7046913" y="3575050"/>
          <p14:tracePt t="579" x="6946900" y="3482975"/>
          <p14:tracePt t="588" x="6827838" y="3411538"/>
          <p14:tracePt t="596" x="6727825" y="3338513"/>
          <p14:tracePt t="604" x="6681788" y="3309938"/>
          <p14:tracePt t="613" x="6618288" y="3265488"/>
          <p14:tracePt t="618" x="6554788" y="3228975"/>
          <p14:tracePt t="627" x="6491288" y="3200400"/>
          <p14:tracePt t="635" x="6427788" y="3155950"/>
          <p14:tracePt t="643" x="6362700" y="3100388"/>
          <p14:tracePt t="651" x="6262688" y="3046413"/>
          <p14:tracePt t="659" x="6226175" y="3009900"/>
          <p14:tracePt t="667" x="6181725" y="2963863"/>
          <p14:tracePt t="676" x="6116638" y="2927350"/>
          <p14:tracePt t="683" x="6043613" y="2854325"/>
          <p14:tracePt t="691" x="6016625" y="2827338"/>
          <p14:tracePt t="699" x="5972175" y="2771775"/>
          <p14:tracePt t="706" x="5916613" y="2727325"/>
          <p14:tracePt t="714" x="5870575" y="2671763"/>
          <p14:tracePt t="723" x="5816600" y="2625725"/>
          <p14:tracePt t="732" x="5734050" y="2544763"/>
          <p14:tracePt t="744" x="5688013" y="2489200"/>
          <p14:tracePt t="748" x="5643563" y="2425700"/>
          <p14:tracePt t="760" x="5597525" y="2362200"/>
          <p14:tracePt t="764" x="5543550" y="2279650"/>
          <p14:tracePt t="772" x="5534025" y="2262188"/>
          <p14:tracePt t="780" x="5478463" y="2189163"/>
          <p14:tracePt t="787" x="5470525" y="2160588"/>
          <p14:tracePt t="795" x="5424488" y="2079625"/>
          <p14:tracePt t="803" x="5424488" y="2043113"/>
          <p14:tracePt t="811" x="5405438" y="2016125"/>
          <p14:tracePt t="818" x="5397500" y="1979613"/>
          <p14:tracePt t="827" x="5378450" y="1943100"/>
          <p14:tracePt t="834" x="5368925" y="1906588"/>
          <p14:tracePt t="843" x="5368925" y="1887538"/>
          <p14:tracePt t="851" x="5360988" y="1870075"/>
          <p14:tracePt t="859" x="5360988" y="1860550"/>
          <p14:tracePt t="939" x="5360988" y="1814513"/>
          <p14:tracePt t="948" x="5351463" y="1797050"/>
          <p14:tracePt t="964" x="5351463" y="1760538"/>
          <p14:tracePt t="971" x="5351463" y="1724025"/>
          <p14:tracePt t="979" x="5334000" y="1704975"/>
          <p14:tracePt t="987" x="5334000" y="1687513"/>
          <p14:tracePt t="996" x="5334000" y="1668463"/>
          <p14:tracePt t="1011" x="5324475" y="1660525"/>
          <p14:tracePt t="1155" x="5260975" y="1660525"/>
          <p14:tracePt t="1164" x="5151438" y="1660525"/>
          <p14:tracePt t="1171" x="5022850" y="1660525"/>
          <p14:tracePt t="1179" x="4876800" y="1660525"/>
          <p14:tracePt t="1187" x="4713288" y="1660525"/>
          <p14:tracePt t="1195" x="4567238" y="1660525"/>
          <p14:tracePt t="1203" x="4430713" y="1660525"/>
          <p14:tracePt t="1210" x="4311650" y="1660525"/>
          <p14:tracePt t="1219" x="4184650" y="1660525"/>
          <p14:tracePt t="1227" x="4094163" y="1641475"/>
          <p14:tracePt t="1234" x="4029075" y="1624013"/>
          <p14:tracePt t="1243" x="3975100" y="1624013"/>
          <p14:tracePt t="1252" x="3956050" y="1614488"/>
          <p14:tracePt t="1259" x="3948113" y="1604963"/>
          <p14:tracePt t="1363" x="3919538" y="1604963"/>
          <p14:tracePt t="1371" x="3856038" y="1604963"/>
          <p14:tracePt t="1380" x="3802063" y="1604963"/>
          <p14:tracePt t="1387" x="3719513" y="1604963"/>
          <p14:tracePt t="1395" x="3665538" y="1604963"/>
          <p14:tracePt t="1403" x="3609975" y="1604963"/>
          <p14:tracePt t="1411" x="3573463" y="1604963"/>
          <p14:tracePt t="1420" x="3527425" y="1604963"/>
          <p14:tracePt t="1428" x="3490913" y="1604963"/>
          <p14:tracePt t="1437" x="3455988" y="1604963"/>
          <p14:tracePt t="1444" x="3427413" y="1604963"/>
          <p14:tracePt t="1451" x="3409950" y="1604963"/>
          <p14:tracePt t="1459" x="3382963" y="1604963"/>
          <p14:tracePt t="1467" x="3373438" y="1595438"/>
          <p14:tracePt t="1475" x="3354388" y="1587500"/>
          <p14:tracePt t="1484" x="3336925" y="1577975"/>
          <p14:tracePt t="1491" x="3317875" y="1577975"/>
          <p14:tracePt t="1499" x="3290888" y="1568450"/>
          <p14:tracePt t="1506" x="3273425" y="1568450"/>
          <p14:tracePt t="1515" x="3244850" y="1568450"/>
          <p14:tracePt t="1524" x="3227388" y="1568450"/>
          <p14:tracePt t="1531" x="3200400" y="1558925"/>
          <p14:tracePt t="1540" x="3181350" y="1558925"/>
          <p14:tracePt t="1547" x="3163888" y="1558925"/>
          <p14:tracePt t="1557" x="3154363" y="1558925"/>
          <p14:tracePt t="1563" x="3136900" y="1550988"/>
          <p14:tracePt t="1570" x="3117850" y="1550988"/>
          <p14:tracePt t="1580" x="3100388" y="1550988"/>
          <p14:tracePt t="1587" x="3071813" y="1550988"/>
          <p14:tracePt t="1595" x="3054350" y="1531938"/>
          <p14:tracePt t="1602" x="3044825" y="1531938"/>
          <p14:tracePt t="1611" x="3008313" y="1522413"/>
          <p14:tracePt t="1619" x="2981325" y="1504950"/>
          <p14:tracePt t="1627" x="2954338" y="1504950"/>
          <p14:tracePt t="1635" x="2917825" y="1504950"/>
          <p14:tracePt t="1643" x="2881313" y="1495425"/>
          <p14:tracePt t="1650" x="2852738" y="1495425"/>
          <p14:tracePt t="1659" x="2789238" y="1477963"/>
          <p14:tracePt t="1667" x="2752725" y="1477963"/>
          <p14:tracePt t="1675" x="2708275" y="1468438"/>
          <p14:tracePt t="1683" x="2671763" y="1449388"/>
          <p14:tracePt t="1691" x="2606675" y="1441450"/>
          <p14:tracePt t="1699" x="2579688" y="1412875"/>
          <p14:tracePt t="1707" x="2533650" y="1404938"/>
          <p14:tracePt t="1714" x="2489200" y="1385888"/>
          <p14:tracePt t="1723" x="2462213" y="1358900"/>
          <p14:tracePt t="1731" x="2443163" y="1349375"/>
          <p14:tracePt t="1740" x="2425700" y="1339850"/>
          <p14:tracePt t="1747" x="2379663" y="1312863"/>
          <p14:tracePt t="1755" x="2370138" y="1312863"/>
          <p14:tracePt t="1763" x="2352675" y="1312863"/>
          <p14:tracePt t="1771" x="2333625" y="1303338"/>
          <p14:tracePt t="1795" x="2324100" y="1295400"/>
          <p14:tracePt t="1813" x="2316163" y="1295400"/>
          <p14:tracePt t="1827" x="2297113" y="1295400"/>
          <p14:tracePt t="1835" x="2279650" y="1285875"/>
          <p14:tracePt t="1843" x="2260600" y="1276350"/>
          <p14:tracePt t="1851" x="2251075" y="1276350"/>
          <p14:tracePt t="1859" x="2214563" y="1276350"/>
          <p14:tracePt t="1875" x="2170113" y="1268413"/>
          <p14:tracePt t="1883" x="2151063" y="1268413"/>
          <p14:tracePt t="1891" x="2114550" y="1268413"/>
          <p14:tracePt t="1899" x="2106613" y="1268413"/>
          <p14:tracePt t="1907" x="2087563" y="1268413"/>
          <p14:tracePt t="1914" x="2078038" y="1268413"/>
          <p14:tracePt t="1923" x="2060575" y="1268413"/>
          <p14:tracePt t="1931" x="2041525" y="1268413"/>
          <p14:tracePt t="1940" x="2033588" y="1268413"/>
          <p14:tracePt t="1947" x="2024063" y="1268413"/>
          <p14:tracePt t="1963" x="2014538" y="1268413"/>
          <p14:tracePt t="1988" x="2005013" y="1268413"/>
          <p14:tracePt t="1999" x="1997075" y="1268413"/>
          <p14:tracePt t="2004" x="1968500" y="1258888"/>
          <p14:tracePt t="2014" x="1941513" y="1249363"/>
          <p14:tracePt t="2018" x="1895475" y="1222375"/>
          <p14:tracePt t="2027" x="1851025" y="1212850"/>
          <p14:tracePt t="2035" x="1787525" y="1158875"/>
          <p14:tracePt t="2043" x="1758950" y="1158875"/>
          <p14:tracePt t="2051" x="1704975" y="1149350"/>
          <p14:tracePt t="2059" x="1641475" y="1139825"/>
          <p14:tracePt t="2066" x="1585913" y="1139825"/>
          <p14:tracePt t="2075" x="1558925" y="1130300"/>
          <p14:tracePt t="2083" x="1541463" y="1130300"/>
          <p14:tracePt t="2091" x="1512888" y="1130300"/>
          <p14:tracePt t="2098" x="1485900" y="1112838"/>
          <p14:tracePt t="3219" x="1468438" y="1112838"/>
          <p14:tracePt t="3227" x="1458913" y="1112838"/>
          <p14:tracePt t="3250" x="1449388" y="1103313"/>
          <p14:tracePt t="3380" x="1431925" y="1103313"/>
          <p14:tracePt t="3659" x="1439863" y="1103313"/>
          <p14:tracePt t="3667" x="1549400" y="1103313"/>
          <p14:tracePt t="3675" x="1695450" y="1103313"/>
          <p14:tracePt t="3683" x="1878013" y="1103313"/>
          <p14:tracePt t="3690" x="1987550" y="1103313"/>
          <p14:tracePt t="3699" x="2133600" y="1103313"/>
          <p14:tracePt t="3707" x="2224088" y="1103313"/>
          <p14:tracePt t="3715" x="2251075" y="1103313"/>
          <p14:tracePt t="3727" x="2306638" y="1085850"/>
          <p14:tracePt t="3756" x="2316163" y="1085850"/>
          <p14:tracePt t="4531" x="2324100" y="1085850"/>
          <p14:tracePt t="4539" x="2343150" y="1085850"/>
          <p14:tracePt t="4547" x="2397125" y="1085850"/>
          <p14:tracePt t="4555" x="2452688" y="1085850"/>
          <p14:tracePt t="4563" x="2506663" y="1085850"/>
          <p14:tracePt t="4573" x="2552700" y="1085850"/>
          <p14:tracePt t="4579" x="2589213" y="1085850"/>
          <p14:tracePt t="4590" x="2625725" y="1085850"/>
          <p14:tracePt t="4595" x="2635250" y="1085850"/>
          <p14:tracePt t="4603" x="2652713" y="1076325"/>
          <p14:tracePt t="4611" x="2662238" y="1076325"/>
          <p14:tracePt t="4861" x="2716213" y="1057275"/>
          <p14:tracePt t="4866" x="2825750" y="1057275"/>
          <p14:tracePt t="4875" x="2935288" y="1057275"/>
          <p14:tracePt t="4883" x="3063875" y="1057275"/>
          <p14:tracePt t="4891" x="3190875" y="1057275"/>
          <p14:tracePt t="4899" x="3300413" y="1057275"/>
          <p14:tracePt t="4907" x="3373438" y="1057275"/>
          <p14:tracePt t="4915" x="3446463" y="1057275"/>
          <p14:tracePt t="4923" x="3473450" y="1057275"/>
          <p14:tracePt t="4931" x="3482975" y="1057275"/>
          <p14:tracePt t="4940" x="3490913" y="1057275"/>
          <p14:tracePt t="6155" x="3500438" y="1057275"/>
          <p14:tracePt t="6179" x="3509963" y="1076325"/>
          <p14:tracePt t="6196" x="3509963" y="1085850"/>
          <p14:tracePt t="6228" x="3509963" y="1093788"/>
          <p14:tracePt t="6236" x="3509963" y="1112838"/>
          <p14:tracePt t="6245" x="3509963" y="1122363"/>
          <p14:tracePt t="6251" x="3500438" y="1158875"/>
          <p14:tracePt t="6259" x="3482975" y="1185863"/>
          <p14:tracePt t="6267" x="3455988" y="1231900"/>
          <p14:tracePt t="6277" x="3427413" y="1258888"/>
          <p14:tracePt t="6284" x="3400425" y="1303338"/>
          <p14:tracePt t="6295" x="3382963" y="1368425"/>
          <p14:tracePt t="6299" x="3363913" y="1412875"/>
          <p14:tracePt t="6308" x="3346450" y="1458913"/>
          <p14:tracePt t="6315" x="3346450" y="1485900"/>
          <p14:tracePt t="6324" x="3327400" y="1531938"/>
          <p14:tracePt t="6331" x="3317875" y="1550988"/>
          <p14:tracePt t="6340" x="3317875" y="1568450"/>
          <p14:tracePt t="6451" x="3317875" y="1577975"/>
          <p14:tracePt t="6459" x="3317875" y="1595438"/>
          <p14:tracePt t="6467" x="3317875" y="1604963"/>
          <p14:tracePt t="6475" x="3309938" y="1624013"/>
          <p14:tracePt t="6483" x="3309938" y="1641475"/>
          <p14:tracePt t="6491" x="3300413" y="1660525"/>
          <p14:tracePt t="6499" x="3300413" y="1687513"/>
          <p14:tracePt t="6508" x="3300413" y="1704975"/>
          <p14:tracePt t="6515" x="3300413" y="1714500"/>
          <p14:tracePt t="6525" x="3281363" y="1741488"/>
          <p14:tracePt t="6530" x="3281363" y="1751013"/>
          <p14:tracePt t="6556" x="3281363" y="1768475"/>
          <p14:tracePt t="6580" x="3273425" y="1778000"/>
          <p14:tracePt t="6596" x="3273425" y="1787525"/>
          <p14:tracePt t="6603" x="3273425" y="1797050"/>
          <p14:tracePt t="6612" x="3263900" y="1824038"/>
          <p14:tracePt t="6620" x="3263900" y="1833563"/>
          <p14:tracePt t="6629" x="3254375" y="1860550"/>
          <p14:tracePt t="6635" x="3244850" y="1878013"/>
          <p14:tracePt t="6645" x="3236913" y="1906588"/>
          <p14:tracePt t="6651" x="3227388" y="1951038"/>
          <p14:tracePt t="6661" x="3227388" y="1960563"/>
          <p14:tracePt t="6667" x="3217863" y="1979613"/>
          <p14:tracePt t="6675" x="3200400" y="2016125"/>
          <p14:tracePt t="6683" x="3200400" y="2024063"/>
          <p14:tracePt t="6691" x="3181350" y="2043113"/>
          <p14:tracePt t="6709" x="3181350" y="2052638"/>
          <p14:tracePt t="6714" x="3181350" y="2060575"/>
          <p14:tracePt t="6725" x="3171825" y="2079625"/>
          <p14:tracePt t="6731" x="3163888" y="2089150"/>
          <p14:tracePt t="6749" x="3163888" y="2097088"/>
          <p14:tracePt t="6762" x="3144838" y="2116138"/>
          <p14:tracePt t="6766" x="3136900" y="2116138"/>
          <p14:tracePt t="6781" x="3108325" y="2125663"/>
          <p14:tracePt t="6787" x="3100388" y="2125663"/>
          <p14:tracePt t="6795" x="3081338" y="2143125"/>
          <p14:tracePt t="6811" x="3063875" y="2152650"/>
          <p14:tracePt t="6819" x="3054350" y="2152650"/>
          <p14:tracePt t="6827" x="3044825" y="2160588"/>
          <p14:tracePt t="6843" x="3008313" y="2189163"/>
          <p14:tracePt t="6852" x="2998788" y="2189163"/>
          <p14:tracePt t="6877" x="2954338" y="2197100"/>
          <p14:tracePt t="6884" x="2925763" y="2206625"/>
          <p14:tracePt t="6891" x="2908300" y="2233613"/>
          <p14:tracePt t="6899" x="2871788" y="2243138"/>
          <p14:tracePt t="6907" x="2852738" y="2252663"/>
          <p14:tracePt t="6914" x="2825750" y="2252663"/>
          <p14:tracePt t="6925" x="2798763" y="2270125"/>
          <p14:tracePt t="6930" x="2762250" y="2289175"/>
          <p14:tracePt t="6944" x="2725738" y="2298700"/>
          <p14:tracePt t="6950" x="2708275" y="2306638"/>
          <p14:tracePt t="6960" x="2671763" y="2306638"/>
          <p14:tracePt t="6965" x="2652713" y="2325688"/>
          <p14:tracePt t="6974" x="2625725" y="2325688"/>
          <p14:tracePt t="6979" x="2616200" y="2335213"/>
          <p14:tracePt t="6987" x="2598738" y="2335213"/>
          <p14:tracePt t="6995" x="2589213" y="2335213"/>
          <p14:tracePt t="7003" x="2562225" y="2343150"/>
          <p14:tracePt t="7011" x="2533650" y="2343150"/>
          <p14:tracePt t="7020" x="2516188" y="2352675"/>
          <p14:tracePt t="7036" x="2489200" y="2352675"/>
          <p14:tracePt t="7043" x="2443163" y="2379663"/>
          <p14:tracePt t="7051" x="2416175" y="2379663"/>
          <p14:tracePt t="7059" x="2379663" y="2379663"/>
          <p14:tracePt t="7067" x="2343150" y="2379663"/>
          <p14:tracePt t="7075" x="2316163" y="2379663"/>
          <p14:tracePt t="7083" x="2279650" y="2379663"/>
          <p14:tracePt t="7091" x="2243138" y="2379663"/>
          <p14:tracePt t="7099" x="2187575" y="2379663"/>
          <p14:tracePt t="7107" x="2160588" y="2379663"/>
          <p14:tracePt t="7115" x="2106613" y="2379663"/>
          <p14:tracePt t="7126" x="2051050" y="2379663"/>
          <p14:tracePt t="7132" x="1997075" y="2379663"/>
          <p14:tracePt t="7144" x="1951038" y="2379663"/>
          <p14:tracePt t="7149" x="1914525" y="2379663"/>
          <p14:tracePt t="7160" x="1868488" y="2379663"/>
          <p14:tracePt t="7164" x="1841500" y="2371725"/>
          <p14:tracePt t="7176" x="1814513" y="2371725"/>
          <p14:tracePt t="7181" x="1795463" y="2352675"/>
          <p14:tracePt t="7188" x="1768475" y="2352675"/>
          <p14:tracePt t="7196" x="1731963" y="2335213"/>
          <p14:tracePt t="7203" x="1714500" y="2325688"/>
          <p14:tracePt t="7211" x="1695450" y="2325688"/>
          <p14:tracePt t="7219" x="1668463" y="2316163"/>
          <p14:tracePt t="7227" x="1658938" y="2316163"/>
          <p14:tracePt t="7236" x="1649413" y="2306638"/>
          <p14:tracePt t="7250" x="1631950" y="2306638"/>
          <p14:tracePt t="7267" x="1631950" y="2298700"/>
          <p14:tracePt t="7299" x="1631950" y="2289175"/>
          <p14:tracePt t="7307" x="1631950" y="2279650"/>
          <p14:tracePt t="7315" x="1631950" y="2252663"/>
          <p14:tracePt t="7324" x="1631950" y="2243138"/>
          <p14:tracePt t="7330" x="1631950" y="2216150"/>
          <p14:tracePt t="7340" x="1631950" y="2206625"/>
          <p14:tracePt t="7347" x="1631950" y="2197100"/>
          <p14:tracePt t="7356" x="1631950" y="2160588"/>
          <p14:tracePt t="7363" x="1641475" y="2152650"/>
          <p14:tracePt t="7380" x="1658938" y="2133600"/>
          <p14:tracePt t="7387" x="1668463" y="2125663"/>
          <p14:tracePt t="7395" x="1677988" y="2116138"/>
          <p14:tracePt t="7403" x="1685925" y="2106613"/>
          <p14:tracePt t="7411" x="1704975" y="2089150"/>
          <p14:tracePt t="7419" x="1714500" y="2079625"/>
          <p14:tracePt t="7427" x="1714500" y="2070100"/>
          <p14:tracePt t="7436" x="1731963" y="2060575"/>
          <p14:tracePt t="7443" x="1768475" y="2033588"/>
          <p14:tracePt t="7461" x="1804988" y="2024063"/>
          <p14:tracePt t="7468" x="1841500" y="2016125"/>
          <p14:tracePt t="7476" x="1868488" y="2006600"/>
          <p14:tracePt t="7483" x="1914525" y="1987550"/>
          <p14:tracePt t="7491" x="1968500" y="1970088"/>
          <p14:tracePt t="7499" x="2014538" y="1960563"/>
          <p14:tracePt t="7507" x="2070100" y="1960563"/>
          <p14:tracePt t="7514" x="2133600" y="1951038"/>
          <p14:tracePt t="7523" x="2187575" y="1951038"/>
          <p14:tracePt t="7531" x="2233613" y="1924050"/>
          <p14:tracePt t="7539" x="2287588" y="1924050"/>
          <p14:tracePt t="7547" x="2316163" y="1914525"/>
          <p14:tracePt t="7556" x="2333625" y="1914525"/>
          <p14:tracePt t="7563" x="2352675" y="1914525"/>
          <p14:tracePt t="7571" x="2360613" y="1914525"/>
          <p14:tracePt t="7595" x="2379663" y="1914525"/>
          <p14:tracePt t="7644" x="2389188" y="1914525"/>
          <p14:tracePt t="7660" x="2416175" y="1914525"/>
          <p14:tracePt t="7668" x="2433638" y="1914525"/>
          <p14:tracePt t="7675" x="2443163" y="1914525"/>
          <p14:tracePt t="7684" x="2470150" y="1914525"/>
          <p14:tracePt t="7693" x="2479675" y="1924050"/>
          <p14:tracePt t="7700" x="2506663" y="1933575"/>
          <p14:tracePt t="7709" x="2533650" y="1960563"/>
          <p14:tracePt t="7715" x="2570163" y="1979613"/>
          <p14:tracePt t="7725" x="2606675" y="1997075"/>
          <p14:tracePt t="7730" x="2643188" y="2016125"/>
          <p14:tracePt t="7740" x="2662238" y="2024063"/>
          <p14:tracePt t="7747" x="2679700" y="2033588"/>
          <p14:tracePt t="7756" x="2689225" y="2043113"/>
          <p14:tracePt t="7763" x="2689225" y="2052638"/>
          <p14:tracePt t="7771" x="2698750" y="2070100"/>
          <p14:tracePt t="7779" x="2725738" y="2089150"/>
          <p14:tracePt t="7787" x="2725738" y="2097088"/>
          <p14:tracePt t="7796" x="2725738" y="2116138"/>
          <p14:tracePt t="7803" x="2725738" y="2125663"/>
          <p14:tracePt t="7819" x="2725738" y="2133600"/>
          <p14:tracePt t="7828" x="2725738" y="2143125"/>
          <p14:tracePt t="7858" x="2725738" y="2152650"/>
          <p14:tracePt t="7872" x="2725738" y="2160588"/>
          <p14:tracePt t="7875" x="2725738" y="2179638"/>
          <p14:tracePt t="7883" x="2716213" y="2197100"/>
          <p14:tracePt t="7891" x="2708275" y="2206625"/>
          <p14:tracePt t="7907" x="2679700" y="2233613"/>
          <p14:tracePt t="7915" x="2671763" y="2243138"/>
          <p14:tracePt t="7931" x="2662238" y="2252663"/>
          <p14:tracePt t="7947" x="2643188" y="2252663"/>
          <p14:tracePt t="7956" x="2635250" y="2262188"/>
          <p14:tracePt t="8220" x="2689225" y="2270125"/>
          <p14:tracePt t="8227" x="2835275" y="2270125"/>
          <p14:tracePt t="8234" x="3090863" y="2233613"/>
          <p14:tracePt t="8243" x="3336925" y="2197100"/>
          <p14:tracePt t="8251" x="3546475" y="2160588"/>
          <p14:tracePt t="8259" x="3911600" y="2097088"/>
          <p14:tracePt t="8267" x="4184650" y="2060575"/>
          <p14:tracePt t="8275" x="4394200" y="2033588"/>
          <p14:tracePt t="8282" x="4649788" y="1979613"/>
          <p14:tracePt t="8294" x="4849813" y="1960563"/>
          <p14:tracePt t="8300" x="5014913" y="1933575"/>
          <p14:tracePt t="8311" x="5168900" y="1906588"/>
          <p14:tracePt t="8316" x="5278438" y="1906588"/>
          <p14:tracePt t="8328" x="5368925" y="1860550"/>
          <p14:tracePt t="8332" x="5414963" y="1860550"/>
          <p14:tracePt t="8344" x="5434013" y="1860550"/>
          <p14:tracePt t="8347" x="5451475" y="1851025"/>
          <p14:tracePt t="8357" x="5461000" y="1851025"/>
          <p14:tracePt t="8411" x="5470525" y="1851025"/>
          <p14:tracePt t="8418" x="5514975" y="1851025"/>
          <p14:tracePt t="8427" x="5543550" y="1851025"/>
          <p14:tracePt t="8435" x="5570538" y="1851025"/>
          <p14:tracePt t="8443" x="5597525" y="1851025"/>
          <p14:tracePt t="8453" x="5616575" y="1851025"/>
          <p14:tracePt t="8458" x="5643563" y="1851025"/>
          <p14:tracePt t="8467" x="5661025" y="1851025"/>
          <p14:tracePt t="8484" x="5680075" y="1851025"/>
          <p14:tracePt t="8501" x="5688013" y="1851025"/>
          <p14:tracePt t="8596" x="5697538" y="1851025"/>
          <p14:tracePt t="8604" x="5697538" y="1870075"/>
          <p14:tracePt t="8612" x="5743575" y="1914525"/>
          <p14:tracePt t="8619" x="5761038" y="1933575"/>
          <p14:tracePt t="8627" x="5797550" y="1960563"/>
          <p14:tracePt t="8635" x="5816600" y="1979613"/>
          <p14:tracePt t="8643" x="5843588" y="2016125"/>
          <p14:tracePt t="8653" x="5889625" y="2033588"/>
          <p14:tracePt t="8659" x="5935663" y="2043113"/>
          <p14:tracePt t="8668" x="5953125" y="2070100"/>
          <p14:tracePt t="8675" x="5972175" y="2089150"/>
          <p14:tracePt t="8748" x="5980113" y="2097088"/>
          <p14:tracePt t="8763" x="5980113" y="2106613"/>
          <p14:tracePt t="8771" x="5980113" y="2116138"/>
          <p14:tracePt t="8786" x="5980113" y="2143125"/>
          <p14:tracePt t="8803" x="5980113" y="2160588"/>
          <p14:tracePt t="8811" x="5972175" y="2170113"/>
          <p14:tracePt t="8826" x="5962650" y="2170113"/>
          <p14:tracePt t="8834" x="5953125" y="2170113"/>
          <p14:tracePt t="8851" x="5926138" y="2170113"/>
          <p14:tracePt t="8859" x="5916613" y="2170113"/>
          <p14:tracePt t="8868" x="5889625" y="2170113"/>
          <p14:tracePt t="8880" x="5880100" y="2170113"/>
          <p14:tracePt t="8885" x="5870575" y="2170113"/>
          <p14:tracePt t="8894" x="5843588" y="2170113"/>
          <p14:tracePt t="8908" x="5834063" y="2170113"/>
          <p14:tracePt t="8924" x="5826125" y="2170113"/>
          <p14:tracePt t="8931" x="5816600" y="2170113"/>
          <p14:tracePt t="8945" x="5797550" y="2160588"/>
          <p14:tracePt t="8948" x="5789613" y="2152650"/>
          <p14:tracePt t="8960" x="5789613" y="2133600"/>
          <p14:tracePt t="8963" x="5780088" y="2116138"/>
          <p14:tracePt t="8971" x="5780088" y="2106613"/>
          <p14:tracePt t="8979" x="5780088" y="2070100"/>
          <p14:tracePt t="8987" x="5780088" y="2052638"/>
          <p14:tracePt t="8995" x="5780088" y="2016125"/>
          <p14:tracePt t="9003" x="5780088" y="1997075"/>
          <p14:tracePt t="9011" x="5780088" y="1970088"/>
          <p14:tracePt t="9019" x="5780088" y="1924050"/>
          <p14:tracePt t="9027" x="5789613" y="1906588"/>
          <p14:tracePt t="9034" x="5807075" y="1878013"/>
          <p14:tracePt t="9043" x="5816600" y="1860550"/>
          <p14:tracePt t="9052" x="5853113" y="1824038"/>
          <p14:tracePt t="9058" x="5870575" y="1804988"/>
          <p14:tracePt t="9068" x="5889625" y="1797050"/>
          <p14:tracePt t="9077" x="5907088" y="1787525"/>
          <p14:tracePt t="9084" x="5953125" y="1768475"/>
          <p14:tracePt t="9094" x="5980113" y="1760538"/>
          <p14:tracePt t="9102" x="6007100" y="1760538"/>
          <p14:tracePt t="9110" x="6053138" y="1760538"/>
          <p14:tracePt t="9115" x="6089650" y="1760538"/>
          <p14:tracePt t="9124" x="6145213" y="1760538"/>
          <p14:tracePt t="9131" x="6189663" y="1760538"/>
          <p14:tracePt t="9141" x="6245225" y="1760538"/>
          <p14:tracePt t="9147" x="6272213" y="1760538"/>
          <p14:tracePt t="9156" x="6326188" y="1760538"/>
          <p14:tracePt t="9163" x="6362700" y="1760538"/>
          <p14:tracePt t="9171" x="6408738" y="1760538"/>
          <p14:tracePt t="9179" x="6464300" y="1760538"/>
          <p14:tracePt t="9187" x="6481763" y="1760538"/>
          <p14:tracePt t="9195" x="6518275" y="1760538"/>
          <p14:tracePt t="9203" x="6573838" y="1760538"/>
          <p14:tracePt t="9211" x="6618288" y="1760538"/>
          <p14:tracePt t="9219" x="6673850" y="1760538"/>
          <p14:tracePt t="9227" x="6691313" y="1760538"/>
          <p14:tracePt t="9235" x="6718300" y="1760538"/>
          <p14:tracePt t="9243" x="6754813" y="1760538"/>
          <p14:tracePt t="9252" x="6764338" y="1760538"/>
          <p14:tracePt t="9259" x="6783388" y="1760538"/>
          <p14:tracePt t="9267" x="6810375" y="1760538"/>
          <p14:tracePt t="9275" x="6819900" y="1760538"/>
          <p14:tracePt t="9283" x="6846888" y="1768475"/>
          <p14:tracePt t="9291" x="6856413" y="1768475"/>
          <p14:tracePt t="9299" x="6873875" y="1778000"/>
          <p14:tracePt t="9306" x="6892925" y="1778000"/>
          <p14:tracePt t="9315" x="6919913" y="1787525"/>
          <p14:tracePt t="9323" x="6937375" y="1787525"/>
          <p14:tracePt t="9331" x="6956425" y="1797050"/>
          <p14:tracePt t="9345" x="6964363" y="1804988"/>
          <p14:tracePt t="9348" x="6983413" y="1804988"/>
          <p14:tracePt t="9360" x="7000875" y="1814513"/>
          <p14:tracePt t="9379" x="7019925" y="1824038"/>
          <p14:tracePt t="9483" x="7029450" y="1860550"/>
          <p14:tracePt t="9491" x="7046913" y="1878013"/>
          <p14:tracePt t="9500" x="7056438" y="1897063"/>
          <p14:tracePt t="9507" x="7056438" y="1906588"/>
          <p14:tracePt t="9515" x="7065963" y="1914525"/>
          <p14:tracePt t="9523" x="7065963" y="1933575"/>
          <p14:tracePt t="9531" x="7083425" y="1951038"/>
          <p14:tracePt t="9548" x="7092950" y="1960563"/>
          <p14:tracePt t="11893" x="7092950" y="1970088"/>
          <p14:tracePt t="11902" x="7019925" y="1997075"/>
          <p14:tracePt t="11908" x="6919913" y="2016125"/>
          <p14:tracePt t="11915" x="6892925" y="2033588"/>
          <p14:tracePt t="11923" x="6837363" y="2060575"/>
          <p14:tracePt t="11931" x="6737350" y="2070100"/>
          <p14:tracePt t="11939" x="6681788" y="2079625"/>
          <p14:tracePt t="11947" x="6600825" y="2125663"/>
          <p14:tracePt t="11956" x="6545263" y="2133600"/>
          <p14:tracePt t="11963" x="6464300" y="2160588"/>
          <p14:tracePt t="11973" x="6399213" y="2189163"/>
          <p14:tracePt t="11979" x="6362700" y="2189163"/>
          <p14:tracePt t="11987" x="6308725" y="2197100"/>
          <p14:tracePt t="11995" x="6245225" y="2197100"/>
          <p14:tracePt t="12003" x="6189663" y="2206625"/>
          <p14:tracePt t="12011" x="6089650" y="2233613"/>
          <p14:tracePt t="12019" x="6035675" y="2233613"/>
          <p14:tracePt t="12027" x="5926138" y="2252663"/>
          <p14:tracePt t="12035" x="5843588" y="2262188"/>
          <p14:tracePt t="12042" x="5734050" y="2279650"/>
          <p14:tracePt t="12050" x="5624513" y="2306638"/>
          <p14:tracePt t="12058" x="5534025" y="2306638"/>
          <p14:tracePt t="12067" x="5414963" y="2335213"/>
          <p14:tracePt t="12075" x="5287963" y="2335213"/>
          <p14:tracePt t="12083" x="5159375" y="2352675"/>
          <p14:tracePt t="12091" x="5068888" y="2379663"/>
          <p14:tracePt t="12099" x="4949825" y="2389188"/>
          <p14:tracePt t="12107" x="4895850" y="2398713"/>
          <p14:tracePt t="12115" x="4832350" y="2416175"/>
          <p14:tracePt t="12124" x="4759325" y="2444750"/>
          <p14:tracePt t="12131" x="4676775" y="2452688"/>
          <p14:tracePt t="12140" x="4649788" y="2462213"/>
          <p14:tracePt t="12147" x="4576763" y="2462213"/>
          <p14:tracePt t="12157" x="4540250" y="2471738"/>
          <p14:tracePt t="12163" x="4494213" y="2498725"/>
          <p14:tracePt t="12173" x="4430713" y="2508250"/>
          <p14:tracePt t="12179" x="4376738" y="2517775"/>
          <p14:tracePt t="12187" x="4340225" y="2525713"/>
          <p14:tracePt t="12195" x="4284663" y="2562225"/>
          <p14:tracePt t="12203" x="4238625" y="2571750"/>
          <p14:tracePt t="12212" x="4194175" y="2598738"/>
          <p14:tracePt t="12219" x="4175125" y="2617788"/>
          <p14:tracePt t="12227" x="4138613" y="2625725"/>
          <p14:tracePt t="12235" x="4129088" y="2635250"/>
          <p14:tracePt t="12243" x="4102100" y="2635250"/>
          <p14:tracePt t="12259" x="4065588" y="2662238"/>
          <p14:tracePt t="12275" x="4057650" y="2671763"/>
          <p14:tracePt t="12283" x="4038600" y="2681288"/>
          <p14:tracePt t="12292" x="4021138" y="2681288"/>
          <p14:tracePt t="12300" x="4002088" y="2698750"/>
          <p14:tracePt t="12315" x="3992563" y="2708275"/>
          <p14:tracePt t="12323" x="3975100" y="2708275"/>
          <p14:tracePt t="12339" x="3965575" y="2708275"/>
          <p14:tracePt t="12347" x="3956050" y="2717800"/>
          <p14:tracePt t="12363" x="3938588" y="2727325"/>
          <p14:tracePt t="12373" x="3929063" y="2727325"/>
          <p14:tracePt t="12379" x="3911600" y="2744788"/>
          <p14:tracePt t="12403" x="3883025" y="2754313"/>
          <p14:tracePt t="12676" x="3883025" y="2763838"/>
          <p14:tracePt t="12691" x="3919538" y="2763838"/>
          <p14:tracePt t="12699" x="3929063" y="2754313"/>
          <p14:tracePt t="12707" x="3956050" y="2744788"/>
          <p14:tracePt t="12715" x="3984625" y="2735263"/>
          <p14:tracePt t="12723" x="4029075" y="2727325"/>
          <p14:tracePt t="12731" x="4075113" y="2698750"/>
          <p14:tracePt t="12740" x="4129088" y="2690813"/>
          <p14:tracePt t="12747" x="4194175" y="2681288"/>
          <p14:tracePt t="12756" x="4267200" y="2681288"/>
          <p14:tracePt t="12762" x="4376738" y="2662238"/>
          <p14:tracePt t="12773" x="4457700" y="2635250"/>
          <p14:tracePt t="12779" x="4567238" y="2625725"/>
          <p14:tracePt t="12786" x="4686300" y="2608263"/>
          <p14:tracePt t="12795" x="4795838" y="2598738"/>
          <p14:tracePt t="12803" x="4832350" y="2598738"/>
          <p14:tracePt t="12811" x="4895850" y="2571750"/>
          <p14:tracePt t="12819" x="4949825" y="2562225"/>
          <p14:tracePt t="12827" x="4978400" y="2554288"/>
          <p14:tracePt t="12835" x="5014913" y="2544763"/>
          <p14:tracePt t="12843" x="5022850" y="2544763"/>
          <p14:tracePt t="13228" x="5022850" y="2535238"/>
          <p14:tracePt t="13491" x="5032375" y="2525713"/>
          <p14:tracePt t="14163" x="5041900" y="2525713"/>
          <p14:tracePt t="14179" x="5049838" y="2525713"/>
          <p14:tracePt t="79200" x="5014913" y="2525713"/>
          <p14:tracePt t="79206" x="4832350" y="2525713"/>
          <p14:tracePt t="79211" x="4586288" y="2525713"/>
          <p14:tracePt t="79219" x="4348163" y="2535238"/>
          <p14:tracePt t="79227" x="4065588" y="2571750"/>
          <p14:tracePt t="79237" x="3810000" y="2625725"/>
          <p14:tracePt t="79244" x="3527425" y="2662238"/>
          <p14:tracePt t="79255" x="3236913" y="2744788"/>
          <p14:tracePt t="79260" x="3054350" y="2754313"/>
          <p14:tracePt t="79271" x="2871788" y="2790825"/>
          <p14:tracePt t="79275" x="2708275" y="2800350"/>
          <p14:tracePt t="79285" x="2589213" y="2827338"/>
          <p14:tracePt t="79291" x="2516188" y="2827338"/>
          <p14:tracePt t="79300" x="2452688" y="2854325"/>
          <p14:tracePt t="79307" x="2443163" y="2854325"/>
          <p14:tracePt t="79422" x="2433638" y="2854325"/>
          <p14:tracePt t="79429" x="2406650" y="2863850"/>
          <p14:tracePt t="79438" x="2389188" y="2863850"/>
          <p14:tracePt t="79444" x="2370138" y="2873375"/>
          <p14:tracePt t="79452" x="2360613" y="2873375"/>
          <p14:tracePt t="79459" x="2352675" y="2873375"/>
          <p14:tracePt t="79604" x="2343150" y="2881313"/>
          <p14:tracePt t="79610" x="2343150" y="2900363"/>
          <p14:tracePt t="79619" x="2316163" y="2917825"/>
          <p14:tracePt t="79627" x="2270125" y="2917825"/>
          <p14:tracePt t="79637" x="2251075" y="2927350"/>
          <p14:tracePt t="79642" x="2197100" y="2927350"/>
          <p14:tracePt t="79652" x="2143125" y="2936875"/>
          <p14:tracePt t="79659" x="2097088" y="2954338"/>
          <p14:tracePt t="79667" x="2041525" y="2963863"/>
          <p14:tracePt t="79675" x="2014538" y="2963863"/>
          <p14:tracePt t="79683" x="1968500" y="2973388"/>
          <p14:tracePt t="79691" x="1914525" y="2973388"/>
          <p14:tracePt t="79700" x="1868488" y="2982913"/>
          <p14:tracePt t="79707" x="1814513" y="2982913"/>
          <p14:tracePt t="79717" x="1787525" y="3000375"/>
          <p14:tracePt t="79723" x="1751013" y="3000375"/>
          <p14:tracePt t="79731" x="1731963" y="3009900"/>
          <p14:tracePt t="79739" x="1704975" y="3009900"/>
          <p14:tracePt t="79747" x="1677988" y="3027363"/>
          <p14:tracePt t="79763" x="1668463" y="3027363"/>
          <p14:tracePt t="79771" x="1658938" y="3027363"/>
          <p14:tracePt t="79818" x="1641475" y="3027363"/>
          <p14:tracePt t="79834" x="1622425" y="3027363"/>
          <p14:tracePt t="79843" x="1612900" y="3027363"/>
          <p14:tracePt t="79851" x="1604963" y="3027363"/>
          <p14:tracePt t="79859" x="1595438" y="3027363"/>
          <p14:tracePt t="79867" x="1576388" y="3027363"/>
          <p14:tracePt t="79875" x="1568450" y="3017838"/>
          <p14:tracePt t="79883" x="1549400" y="3000375"/>
          <p14:tracePt t="79915" x="1549400" y="2973388"/>
          <p14:tracePt t="79924" x="1541463" y="2963863"/>
          <p14:tracePt t="79931" x="1541463" y="2927350"/>
          <p14:tracePt t="79938" x="1531938" y="2909888"/>
          <p14:tracePt t="79947" x="1522413" y="2881313"/>
          <p14:tracePt t="79954" x="1512888" y="2844800"/>
          <p14:tracePt t="79963" x="1504950" y="2817813"/>
          <p14:tracePt t="79971" x="1504950" y="2808288"/>
          <p14:tracePt t="79979" x="1495425" y="2781300"/>
          <p14:tracePt t="79986" x="1495425" y="2763838"/>
          <p14:tracePt t="79995" x="1495425" y="2735263"/>
          <p14:tracePt t="80003" x="1485900" y="2717800"/>
          <p14:tracePt t="80011" x="1485900" y="2690813"/>
          <p14:tracePt t="80019" x="1476375" y="2681288"/>
          <p14:tracePt t="80044" x="1476375" y="2671763"/>
          <p14:tracePt t="80117" x="1476375" y="2644775"/>
          <p14:tracePt t="80125" x="1476375" y="2635250"/>
          <p14:tracePt t="80133" x="1476375" y="2608263"/>
          <p14:tracePt t="80150" x="1476375" y="2589213"/>
          <p14:tracePt t="80155" x="1485900" y="2581275"/>
          <p14:tracePt t="80163" x="1504950" y="2562225"/>
          <p14:tracePt t="80179" x="1512888" y="2554288"/>
          <p14:tracePt t="80288" x="1541463" y="2562225"/>
          <p14:tracePt t="80297" x="1558925" y="2581275"/>
          <p14:tracePt t="80304" x="1585913" y="2598738"/>
          <p14:tracePt t="80307" x="1649413" y="2625725"/>
          <p14:tracePt t="80317" x="1649413" y="2635250"/>
          <p14:tracePt t="80323" x="1677988" y="2635250"/>
          <p14:tracePt t="80340" x="1722438" y="2654300"/>
          <p14:tracePt t="80347" x="1741488" y="2654300"/>
          <p14:tracePt t="80355" x="1758950" y="2654300"/>
          <p14:tracePt t="80363" x="1778000" y="2654300"/>
          <p14:tracePt t="80521" x="1787525" y="2654300"/>
          <p14:tracePt t="80530" x="1787525" y="2662238"/>
          <p14:tracePt t="80539" x="1831975" y="2671763"/>
          <p14:tracePt t="80547" x="1841500" y="2671763"/>
          <p14:tracePt t="80555" x="1860550" y="2671763"/>
          <p14:tracePt t="80563" x="1878013" y="2681288"/>
          <p14:tracePt t="80571" x="1887538" y="2681288"/>
          <p14:tracePt t="80595" x="1905000" y="2698750"/>
          <p14:tracePt t="80747" x="1924050" y="2727325"/>
          <p14:tracePt t="80755" x="1931988" y="2744788"/>
          <p14:tracePt t="80763" x="1941513" y="2763838"/>
          <p14:tracePt t="80771" x="1968500" y="2790825"/>
          <p14:tracePt t="80779" x="1968500" y="2808288"/>
          <p14:tracePt t="80788" x="1978025" y="2836863"/>
          <p14:tracePt t="80795" x="1987550" y="2854325"/>
          <p14:tracePt t="80811" x="1987550" y="2863850"/>
          <p14:tracePt t="80853" x="1987550" y="2881313"/>
          <p14:tracePt t="80875" x="1987550" y="2890838"/>
          <p14:tracePt t="80885" x="1987550" y="2900363"/>
          <p14:tracePt t="80890" x="1987550" y="2917825"/>
          <p14:tracePt t="80900" x="1987550" y="2927350"/>
          <p14:tracePt t="80916" x="1987550" y="2936875"/>
          <p14:tracePt t="80923" x="1987550" y="2946400"/>
          <p14:tracePt t="80933" x="1968500" y="2963863"/>
          <p14:tracePt t="80939" x="1960563" y="2982913"/>
          <p14:tracePt t="80947" x="1951038" y="2982913"/>
          <p14:tracePt t="80955" x="1941513" y="2990850"/>
          <p14:tracePt t="80963" x="1914525" y="3009900"/>
          <p14:tracePt t="80979" x="1895475" y="3009900"/>
          <p14:tracePt t="80987" x="1887538" y="3017838"/>
          <p14:tracePt t="81019" x="1887538" y="3027363"/>
          <p14:tracePt t="81108" x="1868488" y="3017838"/>
          <p14:tracePt t="81131" x="1851025" y="3009900"/>
          <p14:tracePt t="81147" x="1841500" y="3009900"/>
          <p14:tracePt t="81155" x="1831975" y="3000375"/>
          <p14:tracePt t="81243" x="1831975" y="2982913"/>
          <p14:tracePt t="81356" x="1831975" y="2973388"/>
          <p14:tracePt t="81363" x="1824038" y="2954338"/>
          <p14:tracePt t="81370" x="1814513" y="2954338"/>
          <p14:tracePt t="81379" x="1795463" y="2936875"/>
          <p14:tracePt t="81387" x="1787525" y="2927350"/>
          <p14:tracePt t="81395" x="1778000" y="2917825"/>
          <p14:tracePt t="81403" x="1768475" y="2909888"/>
          <p14:tracePt t="81451" x="1758950" y="2900363"/>
          <p14:tracePt t="81459" x="1758950" y="2890838"/>
          <p14:tracePt t="81475" x="1758950" y="2881313"/>
          <p14:tracePt t="81483" x="1751013" y="2863850"/>
          <p14:tracePt t="81491" x="1741488" y="2844800"/>
          <p14:tracePt t="81501" x="1741488" y="2836863"/>
          <p14:tracePt t="81517" x="1722438" y="2800350"/>
          <p14:tracePt t="81547" x="1722438" y="2790825"/>
          <p14:tracePt t="81563" x="1714500" y="2771775"/>
          <p14:tracePt t="81868" x="1695450" y="2763838"/>
          <p14:tracePt t="81878" x="1658938" y="2763838"/>
          <p14:tracePt t="81888" x="1631950" y="2763838"/>
          <p14:tracePt t="81891" x="1604963" y="2763838"/>
          <p14:tracePt t="81901" x="1576388" y="2754313"/>
          <p14:tracePt t="81907" x="1558925" y="2744788"/>
          <p14:tracePt t="81918" x="1541463" y="2744788"/>
          <p14:tracePt t="81923" x="1531938" y="2735263"/>
          <p14:tracePt t="81940" x="1522413" y="2735263"/>
          <p14:tracePt t="81947" x="1504950" y="2717800"/>
          <p14:tracePt t="81956" x="1495425" y="2717800"/>
          <p14:tracePt t="81963" x="1485900" y="2717800"/>
          <p14:tracePt t="81971" x="1476375" y="2717800"/>
          <p14:tracePt t="81979" x="1458913" y="2717800"/>
          <p14:tracePt t="81987" x="1439863" y="2717800"/>
          <p14:tracePt t="81995" x="1403350" y="2717800"/>
          <p14:tracePt t="82003" x="1395413" y="2717800"/>
          <p14:tracePt t="82011" x="1358900" y="2717800"/>
          <p14:tracePt t="82027" x="1339850" y="2717800"/>
          <p14:tracePt t="82035" x="1312863" y="2717800"/>
          <p14:tracePt t="82043" x="1293813" y="2717800"/>
          <p14:tracePt t="82051" x="1285875" y="2717800"/>
          <p14:tracePt t="82059" x="1276350" y="2717800"/>
          <p14:tracePt t="82067" x="1266825" y="2717800"/>
          <p14:tracePt t="82075" x="1258888" y="2717800"/>
          <p14:tracePt t="82083" x="1249363" y="2717800"/>
          <p14:tracePt t="82115" x="1230313" y="2717800"/>
          <p14:tracePt t="82139" x="1222375" y="2717800"/>
          <p14:tracePt t="82155" x="1212850" y="2717800"/>
          <p14:tracePt t="82163" x="1193800" y="2717800"/>
          <p14:tracePt t="82179" x="1185863" y="2717800"/>
          <p14:tracePt t="82187" x="1176338" y="2717800"/>
          <p14:tracePt t="82195" x="1149350" y="2717800"/>
          <p14:tracePt t="82203" x="1130300" y="2717800"/>
          <p14:tracePt t="82219" x="1103313" y="2717800"/>
          <p14:tracePt t="82227" x="1093788" y="2727325"/>
          <p14:tracePt t="82235" x="1084263" y="2727325"/>
          <p14:tracePt t="82242" x="1057275" y="2735263"/>
          <p14:tracePt t="82259" x="1039813" y="2735263"/>
          <p14:tracePt t="82535" x="1039813" y="2754313"/>
          <p14:tracePt t="82541" x="1084263" y="2763838"/>
          <p14:tracePt t="82546" x="1185863" y="2771775"/>
          <p14:tracePt t="82556" x="1258888" y="2771775"/>
          <p14:tracePt t="82564" x="1385888" y="2771775"/>
          <p14:tracePt t="82571" x="1495425" y="2771775"/>
          <p14:tracePt t="82579" x="1604963" y="2790825"/>
          <p14:tracePt t="82588" x="1714500" y="2790825"/>
          <p14:tracePt t="82594" x="1814513" y="2817813"/>
          <p14:tracePt t="82603" x="1868488" y="2817813"/>
          <p14:tracePt t="82611" x="1905000" y="2827338"/>
          <p14:tracePt t="82621" x="1924050" y="2827338"/>
          <p14:tracePt t="82627" x="1941513" y="2836863"/>
          <p14:tracePt t="82748" x="1960563" y="2836863"/>
          <p14:tracePt t="82756" x="2014538" y="2836863"/>
          <p14:tracePt t="82764" x="2041525" y="2836863"/>
          <p14:tracePt t="82771" x="2078038" y="2836863"/>
          <p14:tracePt t="82779" x="2133600" y="2827338"/>
          <p14:tracePt t="82788" x="2160588" y="2817813"/>
          <p14:tracePt t="82795" x="2179638" y="2808288"/>
          <p14:tracePt t="82803" x="2224088" y="2771775"/>
          <p14:tracePt t="82820" x="2251075" y="2771775"/>
          <p14:tracePt t="82980" x="2251075" y="2781300"/>
          <p14:tracePt t="82995" x="2233613" y="2800350"/>
          <p14:tracePt t="83004" x="2206625" y="2817813"/>
          <p14:tracePt t="83011" x="2206625" y="2827338"/>
          <p14:tracePt t="83019" x="2197100" y="2827338"/>
          <p14:tracePt t="83027" x="2187575" y="2836863"/>
          <p14:tracePt t="83132" x="2170113" y="2854325"/>
          <p14:tracePt t="83246" x="2151063" y="2854325"/>
          <p14:tracePt t="83256" x="2143125" y="2854325"/>
          <p14:tracePt t="83261" x="2124075" y="2844800"/>
          <p14:tracePt t="83267" x="2114550" y="2836863"/>
          <p14:tracePt t="83274" x="2114550" y="2827338"/>
          <p14:tracePt t="83283" x="2114550" y="2817813"/>
          <p14:tracePt t="83291" x="2106613" y="2800350"/>
          <p14:tracePt t="83300" x="2106613" y="2781300"/>
          <p14:tracePt t="83307" x="2106613" y="2763838"/>
          <p14:tracePt t="83317" x="2106613" y="2754313"/>
          <p14:tracePt t="83323" x="2106613" y="2735263"/>
          <p14:tracePt t="83333" x="2097088" y="2727325"/>
          <p14:tracePt t="83347" x="2097088" y="2717800"/>
          <p14:tracePt t="83363" x="2097088" y="2698750"/>
          <p14:tracePt t="83423" x="2097088" y="2690813"/>
          <p14:tracePt t="83459" x="2097088" y="2681288"/>
          <p14:tracePt t="83467" x="2097088" y="2671763"/>
          <p14:tracePt t="83483" x="2106613" y="2654300"/>
          <p14:tracePt t="83499" x="2124075" y="2644775"/>
          <p14:tracePt t="83507" x="2143125" y="2635250"/>
          <p14:tracePt t="83515" x="2151063" y="2625725"/>
          <p14:tracePt t="83531" x="2170113" y="2608263"/>
          <p14:tracePt t="83539" x="2179638" y="2598738"/>
          <p14:tracePt t="83547" x="2187575" y="2598738"/>
          <p14:tracePt t="83555" x="2197100" y="2589213"/>
          <p14:tracePt t="83604" x="2206625" y="2581275"/>
          <p14:tracePt t="83628" x="2214563" y="2581275"/>
          <p14:tracePt t="83638" x="2243138" y="2562225"/>
          <p14:tracePt t="83645" x="2270125" y="2554288"/>
          <p14:tracePt t="83651" x="2287588" y="2554288"/>
          <p14:tracePt t="83660" x="2306638" y="2544763"/>
          <p14:tracePt t="83667" x="2333625" y="2544763"/>
          <p14:tracePt t="83674" x="2360613" y="2544763"/>
          <p14:tracePt t="83683" x="2379663" y="2535238"/>
          <p14:tracePt t="83691" x="2397125" y="2535238"/>
          <p14:tracePt t="83707" x="2416175" y="2535238"/>
          <p14:tracePt t="83725" x="2443163" y="2535238"/>
          <p14:tracePt t="83740" x="2452688" y="2535238"/>
          <p14:tracePt t="83779" x="2462213" y="2535238"/>
          <p14:tracePt t="83803" x="2489200" y="2535238"/>
          <p14:tracePt t="83812" x="2506663" y="2535238"/>
          <p14:tracePt t="83819" x="2533650" y="2535238"/>
          <p14:tracePt t="83828" x="2579688" y="2535238"/>
          <p14:tracePt t="83839" x="2598738" y="2535238"/>
          <p14:tracePt t="83846" x="2635250" y="2535238"/>
          <p14:tracePt t="83851" x="2652713" y="2535238"/>
          <p14:tracePt t="83859" x="2679700" y="2535238"/>
          <p14:tracePt t="83868" x="2698750" y="2535238"/>
          <p14:tracePt t="83875" x="2735263" y="2535238"/>
          <p14:tracePt t="83891" x="2744788" y="2535238"/>
          <p14:tracePt t="83907" x="2762250" y="2535238"/>
          <p14:tracePt t="83917" x="2771775" y="2535238"/>
          <p14:tracePt t="83923" x="2781300" y="2535238"/>
          <p14:tracePt t="83933" x="2789238" y="2535238"/>
          <p14:tracePt t="83939" x="2798763" y="2535238"/>
          <p14:tracePt t="83955" x="2808288" y="2535238"/>
          <p14:tracePt t="83971" x="2817813" y="2535238"/>
          <p14:tracePt t="84003" x="2825750" y="2535238"/>
          <p14:tracePt t="84011" x="2844800" y="2535238"/>
          <p14:tracePt t="84019" x="2852738" y="2535238"/>
          <p14:tracePt t="84043" x="2881313" y="2535238"/>
          <p14:tracePt t="84052" x="2908300" y="2554288"/>
          <p14:tracePt t="84075" x="2917825" y="2571750"/>
          <p14:tracePt t="84085" x="2925763" y="2589213"/>
          <p14:tracePt t="84092" x="2944813" y="2608263"/>
          <p14:tracePt t="84107" x="2954338" y="2635250"/>
          <p14:tracePt t="84125" x="2962275" y="2654300"/>
          <p14:tracePt t="84133" x="2971800" y="2662238"/>
          <p14:tracePt t="84138" x="2981325" y="2662238"/>
          <p14:tracePt t="84294" x="2981325" y="2681288"/>
          <p14:tracePt t="84300" x="2981325" y="2690813"/>
          <p14:tracePt t="84308" x="2990850" y="2698750"/>
          <p14:tracePt t="84326" x="2990850" y="2717800"/>
          <p14:tracePt t="84335" x="2990850" y="2727325"/>
          <p14:tracePt t="84339" x="2998788" y="2735263"/>
          <p14:tracePt t="84379" x="3008313" y="2763838"/>
          <p14:tracePt t="84411" x="3008313" y="2771775"/>
          <p14:tracePt t="84420" x="3008313" y="2781300"/>
          <p14:tracePt t="84427" x="3008313" y="2800350"/>
          <p14:tracePt t="84438" x="3008313" y="2808288"/>
          <p14:tracePt t="84443" x="3008313" y="2827338"/>
          <p14:tracePt t="84459" x="3008313" y="2836863"/>
          <p14:tracePt t="84467" x="3008313" y="2844800"/>
          <p14:tracePt t="84475" x="2990850" y="2863850"/>
          <p14:tracePt t="84491" x="2981325" y="2873375"/>
          <p14:tracePt t="84507" x="2971800" y="2881313"/>
          <p14:tracePt t="84516" x="2962275" y="2890838"/>
          <p14:tracePt t="84644" x="2954338" y="2900363"/>
          <p14:tracePt t="84654" x="2944813" y="2909888"/>
          <p14:tracePt t="84668" x="2935288" y="2909888"/>
          <p14:tracePt t="84675" x="2917825" y="2909888"/>
          <p14:tracePt t="84691" x="2908300" y="2909888"/>
          <p14:tracePt t="84701" x="2898775" y="2909888"/>
          <p14:tracePt t="84707" x="2889250" y="2909888"/>
          <p14:tracePt t="84717" x="2871788" y="2909888"/>
          <p14:tracePt t="84734" x="2852738" y="2909888"/>
          <p14:tracePt t="84739" x="2835275" y="2909888"/>
          <p14:tracePt t="84752" x="2808288" y="2909888"/>
          <p14:tracePt t="84754" x="2771775" y="2909888"/>
          <p14:tracePt t="84763" x="2735263" y="2909888"/>
          <p14:tracePt t="84771" x="2716213" y="2909888"/>
          <p14:tracePt t="84779" x="2689225" y="2909888"/>
          <p14:tracePt t="84787" x="2679700" y="2909888"/>
          <p14:tracePt t="84794" x="2662238" y="2909888"/>
          <p14:tracePt t="84802" x="2643188" y="2909888"/>
          <p14:tracePt t="84956" x="2625725" y="2909888"/>
          <p14:tracePt t="84964" x="2589213" y="2917825"/>
          <p14:tracePt t="84979" x="2570163" y="2917825"/>
          <p14:tracePt t="84987" x="2552700" y="2917825"/>
          <p14:tracePt t="84994" x="2533650" y="2917825"/>
          <p14:tracePt t="85003" x="2525713" y="2917825"/>
          <p14:tracePt t="85010" x="2506663" y="2917825"/>
          <p14:tracePt t="85092" x="2498725" y="2917825"/>
          <p14:tracePt t="85156" x="2489200" y="2917825"/>
          <p14:tracePt t="85163" x="2470150" y="2917825"/>
          <p14:tracePt t="85171" x="2452688" y="2917825"/>
          <p14:tracePt t="85179" x="2443163" y="2917825"/>
          <p14:tracePt t="85187" x="2425700" y="2917825"/>
          <p14:tracePt t="85195" x="2416175" y="2917825"/>
          <p14:tracePt t="85203" x="2406650" y="2917825"/>
          <p14:tracePt t="85219" x="2389188" y="2917825"/>
          <p14:tracePt t="85227" x="2370138" y="2917825"/>
          <p14:tracePt t="85243" x="2352675" y="2936875"/>
          <p14:tracePt t="85251" x="2343150" y="2936875"/>
          <p14:tracePt t="85267" x="2333625" y="2936875"/>
          <p14:tracePt t="85595" x="2316163" y="2936875"/>
          <p14:tracePt t="85611" x="2316163" y="2927350"/>
          <p14:tracePt t="85619" x="2306638" y="2917825"/>
          <p14:tracePt t="85626" x="2306638" y="2909888"/>
          <p14:tracePt t="85740" x="2306638" y="2900363"/>
          <p14:tracePt t="85747" x="2306638" y="2873375"/>
          <p14:tracePt t="85755" x="2306638" y="2854325"/>
          <p14:tracePt t="85763" x="2306638" y="2844800"/>
          <p14:tracePt t="85771" x="2306638" y="2817813"/>
          <p14:tracePt t="85779" x="2306638" y="2800350"/>
          <p14:tracePt t="85787" x="2306638" y="2781300"/>
          <p14:tracePt t="85796" x="2306638" y="2763838"/>
          <p14:tracePt t="85811" x="2306638" y="2744788"/>
          <p14:tracePt t="85819" x="2306638" y="2735263"/>
          <p14:tracePt t="85827" x="2306638" y="2727325"/>
          <p14:tracePt t="85835" x="2306638" y="2717800"/>
          <p14:tracePt t="85859" x="2306638" y="2698750"/>
          <p14:tracePt t="85869" x="2306638" y="2690813"/>
          <p14:tracePt t="85923" x="2306638" y="2681288"/>
          <p14:tracePt t="85933" x="2316163" y="2671763"/>
          <p14:tracePt t="86035" x="2324100" y="2662238"/>
          <p14:tracePt t="86042" x="2333625" y="2644775"/>
          <p14:tracePt t="86051" x="2343150" y="2635250"/>
          <p14:tracePt t="86058" x="2352675" y="2625725"/>
          <p14:tracePt t="86075" x="2352675" y="2617788"/>
          <p14:tracePt t="86196" x="2370138" y="2608263"/>
          <p14:tracePt t="86219" x="2389188" y="2598738"/>
          <p14:tracePt t="86228" x="2397125" y="2598738"/>
          <p14:tracePt t="86235" x="2416175" y="2589213"/>
          <p14:tracePt t="86243" x="2425700" y="2589213"/>
          <p14:tracePt t="86251" x="2443163" y="2589213"/>
          <p14:tracePt t="86259" x="2462213" y="2571750"/>
          <p14:tracePt t="86267" x="2470150" y="2562225"/>
          <p14:tracePt t="86275" x="2479675" y="2562225"/>
          <p14:tracePt t="86284" x="2489200" y="2554288"/>
          <p14:tracePt t="86300" x="2498725" y="2554288"/>
          <p14:tracePt t="86307" x="2506663" y="2554288"/>
          <p14:tracePt t="86317" x="2516188" y="2544763"/>
          <p14:tracePt t="86323" x="2525713" y="2544763"/>
          <p14:tracePt t="86337" x="2533650" y="2544763"/>
          <p14:tracePt t="86355" x="2543175" y="2544763"/>
          <p14:tracePt t="86363" x="2562225" y="2544763"/>
          <p14:tracePt t="86371" x="2570163" y="2544763"/>
          <p14:tracePt t="86379" x="2579688" y="2544763"/>
          <p14:tracePt t="86387" x="2589213" y="2544763"/>
          <p14:tracePt t="86395" x="2606675" y="2544763"/>
          <p14:tracePt t="86403" x="2635250" y="2544763"/>
          <p14:tracePt t="86412" x="2671763" y="2544763"/>
          <p14:tracePt t="86419" x="2716213" y="2544763"/>
          <p14:tracePt t="86428" x="2771775" y="2544763"/>
          <p14:tracePt t="86435" x="2844800" y="2544763"/>
          <p14:tracePt t="86443" x="2898775" y="2544763"/>
          <p14:tracePt t="86451" x="2954338" y="2544763"/>
          <p14:tracePt t="86459" x="3008313" y="2544763"/>
          <p14:tracePt t="86468" x="3054350" y="2544763"/>
          <p14:tracePt t="86474" x="3071813" y="2544763"/>
          <p14:tracePt t="86484" x="3100388" y="2544763"/>
          <p14:tracePt t="88404" x="3090863" y="2544763"/>
          <p14:tracePt t="88414" x="3071813" y="2544763"/>
          <p14:tracePt t="88427" x="3063875" y="2544763"/>
          <p14:tracePt t="88435" x="3044825" y="2544763"/>
          <p14:tracePt t="88483" x="3044825" y="2554288"/>
          <p14:tracePt t="88499" x="3044825" y="2562225"/>
          <p14:tracePt t="88523" x="3035300" y="2581275"/>
          <p14:tracePt t="88539" x="3027363" y="2589213"/>
          <p14:tracePt t="88571" x="3017838" y="2589213"/>
          <p14:tracePt t="88579" x="3008313" y="2589213"/>
          <p14:tracePt t="88603" x="3008313" y="2598738"/>
          <p14:tracePt t="88628" x="3008313" y="2608263"/>
          <p14:tracePt t="88685" x="3008313" y="2617788"/>
          <p14:tracePt t="88709" x="3008313" y="2635250"/>
          <p14:tracePt t="88723" x="3008313" y="2644775"/>
          <p14:tracePt t="88731" x="3008313" y="2654300"/>
          <p14:tracePt t="88795" x="3008313" y="2671763"/>
          <p14:tracePt t="88803" x="3008313" y="2681288"/>
          <p14:tracePt t="88811" x="3008313" y="2690813"/>
          <p14:tracePt t="88819" x="2998788" y="2698750"/>
          <p14:tracePt t="88835" x="2998788" y="2717800"/>
          <p14:tracePt t="89300" x="3008313" y="2727325"/>
          <p14:tracePt t="89307" x="3017838" y="2727325"/>
          <p14:tracePt t="89315" x="3027363" y="2727325"/>
          <p14:tracePt t="89322" x="3035300" y="2717800"/>
          <p14:tracePt t="89339" x="3035300" y="2708275"/>
          <p14:tracePt t="89350" x="3044825" y="2708275"/>
          <p14:tracePt t="89355" x="3054350" y="2698750"/>
          <p14:tracePt t="89363" x="3063875" y="2690813"/>
          <p14:tracePt t="89444" x="3071813" y="2681288"/>
          <p14:tracePt t="89461" x="3081338" y="2681288"/>
          <p14:tracePt t="89475" x="3090863" y="2671763"/>
          <p14:tracePt t="89491" x="3090863" y="2662238"/>
          <p14:tracePt t="89764" x="3100388" y="2654300"/>
          <p14:tracePt t="89771" x="3108325" y="2662238"/>
          <p14:tracePt t="89779" x="3117850" y="2681288"/>
          <p14:tracePt t="89787" x="3117850" y="2690813"/>
          <p14:tracePt t="89795" x="3127375" y="2698750"/>
          <p14:tracePt t="89804" x="3136900" y="2698750"/>
          <p14:tracePt t="89947" x="3144838" y="2708275"/>
          <p14:tracePt t="89996" x="3154363" y="2708275"/>
          <p14:tracePt t="90003" x="3171825" y="2708275"/>
          <p14:tracePt t="90380" x="3181350" y="2698750"/>
          <p14:tracePt t="90396" x="3181350" y="2690813"/>
          <p14:tracePt t="90403" x="3181350" y="2681288"/>
          <p14:tracePt t="90412" x="3181350" y="2654300"/>
          <p14:tracePt t="90701" x="3171825" y="2654300"/>
          <p14:tracePt t="90716" x="3171825" y="2662238"/>
          <p14:tracePt t="91004" x="3181350" y="2662238"/>
          <p14:tracePt t="91254" x="3190875" y="2662238"/>
          <p14:tracePt t="91265" x="3208338" y="2662238"/>
          <p14:tracePt t="91267" x="3227388" y="2662238"/>
          <p14:tracePt t="91277" x="3236913" y="2662238"/>
          <p14:tracePt t="91283" x="3263900" y="2662238"/>
          <p14:tracePt t="91300" x="3273425" y="2662238"/>
          <p14:tracePt t="91309" x="3290888" y="2662238"/>
          <p14:tracePt t="91325" x="3317875" y="2662238"/>
          <p14:tracePt t="91336" x="3327400" y="2654300"/>
          <p14:tracePt t="91796" x="3336925" y="2654300"/>
          <p14:tracePt t="91803" x="3354388" y="2654300"/>
          <p14:tracePt t="91811" x="3373438" y="2654300"/>
          <p14:tracePt t="91819" x="3390900" y="2654300"/>
          <p14:tracePt t="91835" x="3400425" y="2654300"/>
          <p14:tracePt t="92254" x="3436938" y="2644775"/>
          <p14:tracePt t="92259" x="3446463" y="2635250"/>
          <p14:tracePt t="92267" x="3473450" y="2635250"/>
          <p14:tracePt t="92275" x="3482975" y="2635250"/>
          <p14:tracePt t="92283" x="3500438" y="2635250"/>
          <p14:tracePt t="92291" x="3519488" y="2625725"/>
          <p14:tracePt t="92444" x="3527425" y="2625725"/>
          <p14:tracePt t="92459" x="3546475" y="2608263"/>
          <p14:tracePt t="92573" x="3556000" y="2608263"/>
          <p14:tracePt t="92579" x="3573463" y="2608263"/>
          <p14:tracePt t="92586" x="3629025" y="2625725"/>
          <p14:tracePt t="92595" x="3673475" y="2635250"/>
          <p14:tracePt t="92603" x="3738563" y="2654300"/>
          <p14:tracePt t="92611" x="3792538" y="2671763"/>
          <p14:tracePt t="92619" x="3838575" y="2681288"/>
          <p14:tracePt t="92627" x="3892550" y="2681288"/>
          <p14:tracePt t="92635" x="3902075" y="2681288"/>
          <p14:tracePt t="92643" x="3911600" y="2690813"/>
          <p14:tracePt t="92652" x="3919538" y="2698750"/>
          <p14:tracePt t="92804" x="3919538" y="2708275"/>
          <p14:tracePt t="92820" x="3919538" y="2717800"/>
          <p14:tracePt t="92830" x="3919538" y="2735263"/>
          <p14:tracePt t="92844" x="3919538" y="2754313"/>
          <p14:tracePt t="92852" x="3919538" y="2763838"/>
          <p14:tracePt t="92859" x="3919538" y="2790825"/>
          <p14:tracePt t="92867" x="3919538" y="2800350"/>
          <p14:tracePt t="92881" x="3911600" y="2800350"/>
          <p14:tracePt t="92885" x="3892550" y="2808288"/>
          <p14:tracePt t="92891" x="3883025" y="2808288"/>
          <p14:tracePt t="92900" x="3875088" y="2827338"/>
          <p14:tracePt t="92923" x="3856038" y="2836863"/>
          <p14:tracePt t="93003" x="3838575" y="2844800"/>
          <p14:tracePt t="93387" x="3819525" y="2854325"/>
          <p14:tracePt t="93403" x="3810000" y="2854325"/>
          <p14:tracePt t="93419" x="3802063" y="2863850"/>
          <p14:tracePt t="93467" x="3792538" y="2873375"/>
          <p14:tracePt t="93475" x="3792538" y="2881313"/>
          <p14:tracePt t="93491" x="3783013" y="2881313"/>
          <p14:tracePt t="93516" x="3775075" y="2890838"/>
          <p14:tracePt t="93700" x="3765550" y="2873375"/>
          <p14:tracePt t="93713" x="3765550" y="2863850"/>
          <p14:tracePt t="93716" x="3756025" y="2836863"/>
          <p14:tracePt t="93724" x="3756025" y="2827338"/>
          <p14:tracePt t="93737" x="3746500" y="2800350"/>
          <p14:tracePt t="93837" x="3746500" y="2790825"/>
          <p14:tracePt t="93860" x="3746500" y="2781300"/>
          <p14:tracePt t="93869" x="3746500" y="2763838"/>
          <p14:tracePt t="93883" x="3746500" y="2754313"/>
          <p14:tracePt t="93947" x="3756025" y="2754313"/>
          <p14:tracePt t="93954" x="3783013" y="2744788"/>
          <p14:tracePt t="93963" x="3838575" y="2744788"/>
          <p14:tracePt t="93971" x="3929063" y="2744788"/>
          <p14:tracePt t="93979" x="3965575" y="2744788"/>
          <p14:tracePt t="93987" x="4011613" y="2744788"/>
          <p14:tracePt t="93995" x="4048125" y="2744788"/>
          <p14:tracePt t="94003" x="4102100" y="2744788"/>
          <p14:tracePt t="94011" x="4148138" y="2744788"/>
          <p14:tracePt t="94019" x="4165600" y="2754313"/>
          <p14:tracePt t="94164" x="4165600" y="2763838"/>
          <p14:tracePt t="94171" x="4165600" y="2781300"/>
          <p14:tracePt t="94179" x="4165600" y="2800350"/>
          <p14:tracePt t="94187" x="4157663" y="2808288"/>
          <p14:tracePt t="94195" x="4148138" y="2817813"/>
          <p14:tracePt t="94203" x="4148138" y="2827338"/>
          <p14:tracePt t="94211" x="4138613" y="2836863"/>
          <p14:tracePt t="94227" x="4129088" y="2836863"/>
          <p14:tracePt t="94251" x="4129088" y="2844800"/>
          <p14:tracePt t="94267" x="4121150" y="2844800"/>
          <p14:tracePt t="94275" x="4111625" y="2854325"/>
          <p14:tracePt t="96124" x="4102100" y="2854325"/>
          <p14:tracePt t="96134" x="4084638" y="2854325"/>
          <p14:tracePt t="96140" x="4075113" y="2854325"/>
          <p14:tracePt t="97923" x="4065588" y="2854325"/>
          <p14:tracePt t="97938" x="4029075" y="2854325"/>
          <p14:tracePt t="97949" x="3938588" y="2854325"/>
          <p14:tracePt t="97955" x="3902075" y="2854325"/>
          <p14:tracePt t="97966" x="3865563" y="2854325"/>
          <p14:tracePt t="97971" x="3838575" y="2881313"/>
          <p14:tracePt t="97984" x="3819525" y="2881313"/>
          <p14:tracePt t="97987" x="3810000" y="2890838"/>
          <p14:tracePt t="98308" x="3783013" y="2890838"/>
          <p14:tracePt t="98315" x="3738563" y="2890838"/>
          <p14:tracePt t="98323" x="3709988" y="2890838"/>
          <p14:tracePt t="98333" x="3673475" y="2890838"/>
          <p14:tracePt t="98339" x="3665538" y="2890838"/>
          <p14:tracePt t="98349" x="3636963" y="2890838"/>
          <p14:tracePt t="98355" x="3629025" y="2890838"/>
          <p14:tracePt t="98366" x="3619500" y="2890838"/>
          <p14:tracePt t="98508" x="3609975" y="2890838"/>
          <p14:tracePt t="98522" x="3600450" y="2890838"/>
          <p14:tracePt t="98525" x="3592513" y="2890838"/>
          <p14:tracePt t="98539" x="3582988" y="2890838"/>
          <p14:tracePt t="98678" x="3563938" y="2890838"/>
          <p14:tracePt t="98690" x="3556000" y="2890838"/>
          <p14:tracePt t="98702" x="3509963" y="2890838"/>
          <p14:tracePt t="98710" x="3500438" y="2890838"/>
          <p14:tracePt t="98717" x="3482975" y="2890838"/>
          <p14:tracePt t="98723" x="3473450" y="2890838"/>
          <p14:tracePt t="98739" x="3463925" y="2881313"/>
          <p14:tracePt t="98765" x="3455988" y="2873375"/>
          <p14:tracePt t="98774" x="3446463" y="2863850"/>
          <p14:tracePt t="98789" x="3427413" y="2854325"/>
          <p14:tracePt t="98798" x="3419475" y="2844800"/>
          <p14:tracePt t="98808" x="3419475" y="2836863"/>
          <p14:tracePt t="98813" x="3419475" y="2827338"/>
          <p14:tracePt t="98821" x="3419475" y="2817813"/>
          <p14:tracePt t="98923" x="3409950" y="2808288"/>
          <p14:tracePt t="98931" x="3409950" y="2800350"/>
          <p14:tracePt t="98939" x="3409950" y="2771775"/>
          <p14:tracePt t="98952" x="3409950" y="2754313"/>
          <p14:tracePt t="98955" x="3409950" y="2744788"/>
          <p14:tracePt t="98969" x="3409950" y="2708275"/>
          <p14:tracePt t="98979" x="3409950" y="2662238"/>
          <p14:tracePt t="98995" x="3427413" y="2644775"/>
          <p14:tracePt t="99003" x="3436938" y="2635250"/>
          <p14:tracePt t="99018" x="3446463" y="2635250"/>
          <p14:tracePt t="99092" x="3455988" y="2625725"/>
          <p14:tracePt t="99099" x="3473450" y="2625725"/>
          <p14:tracePt t="99107" x="3509963" y="2617788"/>
          <p14:tracePt t="99116" x="3527425" y="2617788"/>
          <p14:tracePt t="99123" x="3556000" y="2617788"/>
          <p14:tracePt t="99133" x="3600450" y="2581275"/>
          <p14:tracePt t="99160" x="3609975" y="2581275"/>
          <p14:tracePt t="99227" x="3619500" y="2581275"/>
          <p14:tracePt t="99235" x="3646488" y="2581275"/>
          <p14:tracePt t="99243" x="3665538" y="2571750"/>
          <p14:tracePt t="99260" x="3683000" y="2571750"/>
          <p14:tracePt t="99267" x="3702050" y="2571750"/>
          <p14:tracePt t="99275" x="3709988" y="2571750"/>
          <p14:tracePt t="99284" x="3738563" y="2571750"/>
          <p14:tracePt t="99291" x="3746500" y="2571750"/>
          <p14:tracePt t="99300" x="3756025" y="2571750"/>
          <p14:tracePt t="99307" x="3792538" y="2571750"/>
          <p14:tracePt t="99316" x="3810000" y="2571750"/>
          <p14:tracePt t="99323" x="3829050" y="2581275"/>
          <p14:tracePt t="99332" x="3838575" y="2581275"/>
          <p14:tracePt t="99339" x="3838575" y="2589213"/>
          <p14:tracePt t="99349" x="3846513" y="2598738"/>
          <p14:tracePt t="100973" x="3856038" y="2598738"/>
          <p14:tracePt t="101028" x="3856038" y="2608263"/>
          <p14:tracePt t="101040" x="3856038" y="2617788"/>
          <p14:tracePt t="101046" x="3856038" y="2625725"/>
          <p14:tracePt t="101134" x="3856038" y="2654300"/>
          <p14:tracePt t="101145" x="3856038" y="2662238"/>
          <p14:tracePt t="101155" x="3838575" y="2690813"/>
          <p14:tracePt t="102623" x="3838575" y="2698750"/>
          <p14:tracePt t="105236" x="3838575" y="2708275"/>
          <p14:tracePt t="105242" x="3819525" y="2744788"/>
          <p14:tracePt t="105251" x="3792538" y="2754313"/>
          <p14:tracePt t="105259" x="3746500" y="2790825"/>
          <p14:tracePt t="105267" x="3702050" y="2817813"/>
          <p14:tracePt t="105276" x="3636963" y="2854325"/>
          <p14:tracePt t="105283" x="3609975" y="2873375"/>
          <p14:tracePt t="105291" x="3563938" y="2881313"/>
          <p14:tracePt t="105300" x="3519488" y="2917825"/>
          <p14:tracePt t="105306" x="3482975" y="2936875"/>
          <p14:tracePt t="105316" x="3446463" y="2963863"/>
          <p14:tracePt t="105323" x="3436938" y="2973388"/>
          <p14:tracePt t="105333" x="3419475" y="2982913"/>
          <p14:tracePt t="105339" x="3409950" y="2982913"/>
          <p14:tracePt t="105349" x="3390900" y="2990850"/>
          <p14:tracePt t="105387" x="3373438" y="3000375"/>
          <p14:tracePt t="105395" x="3354388" y="3000375"/>
          <p14:tracePt t="105402" x="3317875" y="3017838"/>
          <p14:tracePt t="105410" x="3273425" y="3027363"/>
          <p14:tracePt t="105419" x="3217863" y="3027363"/>
          <p14:tracePt t="105427" x="3154363" y="3036888"/>
          <p14:tracePt t="105434" x="3117850" y="3036888"/>
          <p14:tracePt t="105443" x="3054350" y="3063875"/>
          <p14:tracePt t="105451" x="3027363" y="3063875"/>
          <p14:tracePt t="105459" x="2998788" y="3063875"/>
          <p14:tracePt t="105467" x="2981325" y="3063875"/>
          <p14:tracePt t="105476" x="2944813" y="3073400"/>
          <p14:tracePt t="105484" x="2935288" y="3073400"/>
          <p14:tracePt t="105491" x="2925763" y="3073400"/>
          <p14:tracePt t="105501" x="2898775" y="3082925"/>
          <p14:tracePt t="105507" x="2889250" y="3082925"/>
          <p14:tracePt t="105523" x="2881313" y="3082925"/>
          <p14:tracePt t="105547" x="2862263" y="3082925"/>
          <p14:tracePt t="105563" x="2835275" y="3100388"/>
          <p14:tracePt t="105571" x="2798763" y="3119438"/>
          <p14:tracePt t="105583" x="2762250" y="3119438"/>
          <p14:tracePt t="105587" x="2716213" y="3127375"/>
          <p14:tracePt t="105595" x="2662238" y="3136900"/>
          <p14:tracePt t="105603" x="2598738" y="3163888"/>
          <p14:tracePt t="105611" x="2579688" y="3173413"/>
          <p14:tracePt t="105619" x="2525713" y="3182938"/>
          <p14:tracePt t="105627" x="2479675" y="3192463"/>
          <p14:tracePt t="105634" x="2452688" y="3209925"/>
          <p14:tracePt t="105643" x="2416175" y="3209925"/>
          <p14:tracePt t="105651" x="2397125" y="3219450"/>
          <p14:tracePt t="105659" x="2379663" y="3219450"/>
          <p14:tracePt t="105675" x="2370138" y="3219450"/>
          <p14:tracePt t="105683" x="2360613" y="3228975"/>
          <p14:tracePt t="105691" x="2352675" y="3228975"/>
          <p14:tracePt t="105701" x="2333625" y="3228975"/>
          <p14:tracePt t="105708" x="2316163" y="3228975"/>
          <p14:tracePt t="105723" x="2279650" y="3228975"/>
          <p14:tracePt t="105733" x="2270125" y="3228975"/>
          <p14:tracePt t="105739" x="2260600" y="3228975"/>
          <p14:tracePt t="105749" x="2243138" y="3228975"/>
          <p14:tracePt t="105755" x="2224088" y="3228975"/>
          <p14:tracePt t="105766" x="2206625" y="3228975"/>
          <p14:tracePt t="105771" x="2197100" y="3228975"/>
          <p14:tracePt t="105782" x="2170113" y="3228975"/>
          <p14:tracePt t="105787" x="2151063" y="3228975"/>
          <p14:tracePt t="105795" x="2124075" y="3228975"/>
          <p14:tracePt t="105803" x="2087563" y="3228975"/>
          <p14:tracePt t="105811" x="2070100" y="3228975"/>
          <p14:tracePt t="105819" x="2041525" y="3228975"/>
          <p14:tracePt t="105827" x="2024063" y="3228975"/>
          <p14:tracePt t="105835" x="2014538" y="3228975"/>
          <p14:tracePt t="105843" x="1997075" y="3228975"/>
          <p14:tracePt t="105851" x="1987550" y="3228975"/>
          <p14:tracePt t="105883" x="1978025" y="3228975"/>
          <p14:tracePt t="105900" x="1951038" y="3228975"/>
          <p14:tracePt t="105917" x="1914525" y="3228975"/>
          <p14:tracePt t="105923" x="1895475" y="3228975"/>
          <p14:tracePt t="105932" x="1860550" y="3228975"/>
          <p14:tracePt t="105939" x="1831975" y="3228975"/>
          <p14:tracePt t="105951" x="1795463" y="3228975"/>
          <p14:tracePt t="105954" x="1741488" y="3228975"/>
          <p14:tracePt t="105966" x="1695450" y="3228975"/>
          <p14:tracePt t="105971" x="1641475" y="3228975"/>
          <p14:tracePt t="105983" x="1585913" y="3228975"/>
          <p14:tracePt t="105987" x="1531938" y="3228975"/>
          <p14:tracePt t="105995" x="1504950" y="3228975"/>
          <p14:tracePt t="106002" x="1476375" y="3228975"/>
          <p14:tracePt t="106012" x="1439863" y="3228975"/>
          <p14:tracePt t="106019" x="1422400" y="3228975"/>
          <p14:tracePt t="106043" x="1403350" y="3228975"/>
          <p14:tracePt t="106051" x="1395413" y="3228975"/>
          <p14:tracePt t="106075" x="1385888" y="3228975"/>
          <p14:tracePt t="106100" x="1376363" y="3228975"/>
          <p14:tracePt t="106724" x="1366838" y="3236913"/>
          <p14:tracePt t="106738" x="1385888" y="3265488"/>
          <p14:tracePt t="106749" x="1595438" y="3319463"/>
          <p14:tracePt t="106758" x="1677988" y="3346450"/>
          <p14:tracePt t="106767" x="1751013" y="3365500"/>
          <p14:tracePt t="106771" x="1804988" y="3392488"/>
          <p14:tracePt t="106782" x="1831975" y="3411538"/>
          <p14:tracePt t="106787" x="1851025" y="3419475"/>
          <p14:tracePt t="106795" x="1868488" y="3429000"/>
          <p14:tracePt t="106811" x="1887538" y="3446463"/>
          <p14:tracePt t="106859" x="1887538" y="3455988"/>
          <p14:tracePt t="106867" x="1887538" y="3465513"/>
          <p14:tracePt t="106876" x="1887538" y="3482975"/>
          <p14:tracePt t="106886" x="1887538" y="3492500"/>
          <p14:tracePt t="106891" x="1887538" y="3519488"/>
          <p14:tracePt t="106901" x="1887538" y="3538538"/>
          <p14:tracePt t="106906" x="1887538" y="3556000"/>
          <p14:tracePt t="106917" x="1887538" y="3575050"/>
          <p14:tracePt t="106923" x="1887538" y="3602038"/>
          <p14:tracePt t="106933" x="1887538" y="3611563"/>
          <p14:tracePt t="106939" x="1887538" y="3621088"/>
          <p14:tracePt t="106949" x="1887538" y="3648075"/>
          <p14:tracePt t="106971" x="1887538" y="3657600"/>
          <p14:tracePt t="106987" x="1887538" y="3665538"/>
          <p14:tracePt t="107003" x="1887538" y="3684588"/>
          <p14:tracePt t="107012" x="1887538" y="3702050"/>
          <p14:tracePt t="107037" x="1887538" y="3730625"/>
          <p14:tracePt t="107043" x="1887538" y="3738563"/>
          <p14:tracePt t="107068" x="1887538" y="3748088"/>
          <p14:tracePt t="107083" x="1878013" y="3757613"/>
          <p14:tracePt t="107134" x="1878013" y="3775075"/>
          <p14:tracePt t="107165" x="1878013" y="3784600"/>
          <p14:tracePt t="107179" x="1878013" y="3794125"/>
          <p14:tracePt t="107187" x="1878013" y="3811588"/>
          <p14:tracePt t="107195" x="1868488" y="3821113"/>
          <p14:tracePt t="107203" x="1860550" y="3830638"/>
          <p14:tracePt t="107219" x="1851025" y="3840163"/>
          <p14:tracePt t="107227" x="1841500" y="3840163"/>
          <p14:tracePt t="107243" x="1824038" y="3857625"/>
          <p14:tracePt t="107259" x="1814513" y="3867150"/>
          <p14:tracePt t="107268" x="1795463" y="3875088"/>
          <p14:tracePt t="107282" x="1787525" y="3884613"/>
          <p14:tracePt t="107291" x="1778000" y="3884613"/>
          <p14:tracePt t="107348" x="1778000" y="3894138"/>
          <p14:tracePt t="107355" x="1768475" y="3903663"/>
          <p14:tracePt t="107387" x="1751013" y="3911600"/>
          <p14:tracePt t="107403" x="1731963" y="3921125"/>
          <p14:tracePt t="107427" x="1722438" y="3921125"/>
          <p14:tracePt t="107451" x="1714500" y="3930650"/>
          <p14:tracePt t="107694" x="1714500" y="3921125"/>
          <p14:tracePt t="107706" x="1714500" y="3903663"/>
          <p14:tracePt t="107715" x="1722438" y="3894138"/>
          <p14:tracePt t="107723" x="1731963" y="3884613"/>
          <p14:tracePt t="107739" x="1741488" y="3875088"/>
          <p14:tracePt t="108955" x="1751013" y="3867150"/>
          <p14:tracePt t="109084" x="1758950" y="3884613"/>
          <p14:tracePt t="109100" x="1758950" y="3894138"/>
          <p14:tracePt t="109109" x="1758950" y="3903663"/>
          <p14:tracePt t="110179" x="1758950" y="3911600"/>
          <p14:tracePt t="110195" x="1758950" y="3930650"/>
          <p14:tracePt t="110203" x="1768475" y="3940175"/>
          <p14:tracePt t="110211" x="1768475" y="3948113"/>
          <p14:tracePt t="110219" x="1768475" y="3957638"/>
          <p14:tracePt t="110227" x="1768475" y="3984625"/>
          <p14:tracePt t="110235" x="1768475" y="3994150"/>
          <p14:tracePt t="110244" x="1768475" y="4013200"/>
          <p14:tracePt t="110256" x="1768475" y="4021138"/>
          <p14:tracePt t="110259" x="1768475" y="4030663"/>
          <p14:tracePt t="110275" x="1778000" y="4049713"/>
          <p14:tracePt t="110358" x="1787525" y="4057650"/>
          <p14:tracePt t="110373" x="1787525" y="4076700"/>
          <p14:tracePt t="110387" x="1795463" y="4086225"/>
          <p14:tracePt t="110395" x="1804988" y="4094163"/>
          <p14:tracePt t="110403" x="1804988" y="4103688"/>
          <p14:tracePt t="110410" x="1804988" y="4113213"/>
          <p14:tracePt t="110419" x="1804988" y="4122738"/>
          <p14:tracePt t="110427" x="1804988" y="4140200"/>
          <p14:tracePt t="110434" x="1804988" y="4149725"/>
          <p14:tracePt t="110443" x="1814513" y="4149725"/>
          <p14:tracePt t="110450" x="1814513" y="4159250"/>
          <p14:tracePt t="110459" x="1814513" y="4186238"/>
          <p14:tracePt t="110467" x="1814513" y="4195763"/>
          <p14:tracePt t="110475" x="1814513" y="4203700"/>
          <p14:tracePt t="110483" x="1814513" y="4222750"/>
          <p14:tracePt t="110499" x="1824038" y="4232275"/>
          <p14:tracePt t="110508" x="1824038" y="4240213"/>
          <p14:tracePt t="110516" x="1824038" y="4259263"/>
          <p14:tracePt t="110532" x="1824038" y="4268788"/>
          <p14:tracePt t="110539" x="1824038" y="4276725"/>
          <p14:tracePt t="110611" x="1824038" y="4286250"/>
          <p14:tracePt t="110627" x="1824038" y="4295775"/>
          <p14:tracePt t="110635" x="1824038" y="4303713"/>
          <p14:tracePt t="110643" x="1824038" y="4322763"/>
          <p14:tracePt t="110659" x="1824038" y="4349750"/>
          <p14:tracePt t="110667" x="1824038" y="4359275"/>
          <p14:tracePt t="110675" x="1824038" y="4368800"/>
          <p14:tracePt t="110683" x="1824038" y="4386263"/>
          <p14:tracePt t="110691" x="1824038" y="4395788"/>
          <p14:tracePt t="110699" x="1824038" y="4405313"/>
          <p14:tracePt t="110707" x="1804988" y="4432300"/>
          <p14:tracePt t="110731" x="1804988" y="4441825"/>
          <p14:tracePt t="111420" x="1804988" y="4449763"/>
          <p14:tracePt t="111427" x="1860550" y="4449763"/>
          <p14:tracePt t="111434" x="1905000" y="4449763"/>
          <p14:tracePt t="111443" x="1951038" y="4441825"/>
          <p14:tracePt t="111451" x="1968500" y="4432300"/>
          <p14:tracePt t="111459" x="1978025" y="4432300"/>
          <p14:tracePt t="111467" x="1978025" y="4422775"/>
          <p14:tracePt t="111475" x="1987550" y="4422775"/>
          <p14:tracePt t="111748" x="2005013" y="4422775"/>
          <p14:tracePt t="111764" x="2187575" y="4449763"/>
          <p14:tracePt t="111771" x="2260600" y="4449763"/>
          <p14:tracePt t="111782" x="2370138" y="4449763"/>
          <p14:tracePt t="111787" x="2479675" y="4449763"/>
          <p14:tracePt t="111798" x="2570163" y="4449763"/>
          <p14:tracePt t="111803" x="2625725" y="4449763"/>
          <p14:tracePt t="111811" x="2643188" y="4449763"/>
          <p14:tracePt t="112307" x="2652713" y="4449763"/>
          <p14:tracePt t="112317" x="2679700" y="4441825"/>
          <p14:tracePt t="112331" x="2689225" y="4432300"/>
          <p14:tracePt t="112634" x="2698750" y="4432300"/>
          <p14:tracePt t="112723" x="2698750" y="4449763"/>
          <p14:tracePt t="112951" x="2716213" y="4459288"/>
          <p14:tracePt t="112965" x="2762250" y="4459288"/>
          <p14:tracePt t="112973" x="2798763" y="4459288"/>
          <p14:tracePt t="112981" x="2825750" y="4459288"/>
          <p14:tracePt t="112987" x="2852738" y="4459288"/>
          <p14:tracePt t="112998" x="2881313" y="4459288"/>
          <p14:tracePt t="113003" x="2925763" y="4459288"/>
          <p14:tracePt t="113011" x="2954338" y="4459288"/>
          <p14:tracePt t="113018" x="2971800" y="4459288"/>
          <p14:tracePt t="113034" x="2981325" y="4459288"/>
          <p14:tracePt t="113299" x="3017838" y="4459288"/>
          <p14:tracePt t="113307" x="3054350" y="4459288"/>
          <p14:tracePt t="113315" x="3100388" y="4459288"/>
          <p14:tracePt t="113323" x="3154363" y="4459288"/>
          <p14:tracePt t="113334" x="3171825" y="4459288"/>
          <p14:tracePt t="113338" x="3200400" y="4459288"/>
          <p14:tracePt t="113349" x="3217863" y="4459288"/>
          <p14:tracePt t="113355" x="3227388" y="4459288"/>
          <p14:tracePt t="114604" x="3200400" y="4459288"/>
          <p14:tracePt t="114611" x="3100388" y="4459288"/>
          <p14:tracePt t="114619" x="3008313" y="4459288"/>
          <p14:tracePt t="114627" x="2962275" y="4459288"/>
          <p14:tracePt t="114635" x="2925763" y="4459288"/>
          <p14:tracePt t="114642" x="2908300" y="4459288"/>
          <p14:tracePt t="114650" x="2881313" y="4459288"/>
          <p14:tracePt t="114659" x="2871788" y="4459288"/>
          <p14:tracePt t="115042" x="2881313" y="4459288"/>
          <p14:tracePt t="115051" x="2917825" y="4459288"/>
          <p14:tracePt t="115059" x="2962275" y="4459288"/>
          <p14:tracePt t="115067" x="3008313" y="4459288"/>
          <p14:tracePt t="115075" x="3071813" y="4459288"/>
          <p14:tracePt t="115084" x="3127375" y="4459288"/>
          <p14:tracePt t="115091" x="3154363" y="4459288"/>
          <p14:tracePt t="115099" x="3200400" y="4459288"/>
          <p14:tracePt t="115107" x="3227388" y="4459288"/>
          <p14:tracePt t="115115" x="3244850" y="4459288"/>
          <p14:tracePt t="115122" x="3254375" y="4459288"/>
          <p14:tracePt t="116836" x="3254375" y="4468813"/>
          <p14:tracePt t="116843" x="3236913" y="4486275"/>
          <p14:tracePt t="116850" x="3227388" y="4495800"/>
          <p14:tracePt t="116931" x="3208338" y="4495800"/>
          <p14:tracePt t="116940" x="3190875" y="4505325"/>
          <p14:tracePt t="116947" x="3163888" y="4505325"/>
          <p14:tracePt t="116954" x="3108325" y="4514850"/>
          <p14:tracePt t="116964" x="3071813" y="4532313"/>
          <p14:tracePt t="116970" x="3017838" y="4532313"/>
          <p14:tracePt t="116981" x="2962275" y="4551363"/>
          <p14:tracePt t="116987" x="2917825" y="4551363"/>
          <p14:tracePt t="116998" x="2889250" y="4559300"/>
          <p14:tracePt t="117003" x="2871788" y="4568825"/>
          <p14:tracePt t="117014" x="2844800" y="4568825"/>
          <p14:tracePt t="117019" x="2835275" y="4578350"/>
          <p14:tracePt t="117035" x="2825750" y="4578350"/>
          <p14:tracePt t="117276" x="2798763" y="4578350"/>
          <p14:tracePt t="117289" x="2781300" y="4605338"/>
          <p14:tracePt t="117293" x="2679700" y="4605338"/>
          <p14:tracePt t="117302" x="2606675" y="4605338"/>
          <p14:tracePt t="117308" x="2516188" y="4605338"/>
          <p14:tracePt t="117319" x="2406650" y="4605338"/>
          <p14:tracePt t="117325" x="2352675" y="4605338"/>
          <p14:tracePt t="117331" x="2279650" y="4605338"/>
          <p14:tracePt t="117340" x="2214563" y="4605338"/>
          <p14:tracePt t="117348" x="2160588" y="4605338"/>
          <p14:tracePt t="117355" x="2124075" y="4605338"/>
          <p14:tracePt t="117365" x="2106613" y="4605338"/>
          <p14:tracePt t="117371" x="2078038" y="4605338"/>
          <p14:tracePt t="117389" x="2060575" y="4605338"/>
          <p14:tracePt t="117403" x="2033588" y="4605338"/>
          <p14:tracePt t="117419" x="2024063" y="4605338"/>
          <p14:tracePt t="117435" x="2005013" y="4605338"/>
          <p14:tracePt t="117444" x="1997075" y="4605338"/>
          <p14:tracePt t="117454" x="1978025" y="4605338"/>
          <p14:tracePt t="117458" x="1960563" y="4605338"/>
          <p14:tracePt t="117474" x="1941513" y="4605338"/>
          <p14:tracePt t="117482" x="1931988" y="4605338"/>
          <p14:tracePt t="117491" x="1924050" y="4605338"/>
          <p14:tracePt t="117507" x="1914525" y="4605338"/>
          <p14:tracePt t="117515" x="1895475" y="4605338"/>
          <p14:tracePt t="117524" x="1868488" y="4605338"/>
          <p14:tracePt t="117532" x="1860550" y="4605338"/>
          <p14:tracePt t="117540" x="1851025" y="4605338"/>
          <p14:tracePt t="117548" x="1824038" y="4605338"/>
          <p14:tracePt t="117555" x="1814513" y="4605338"/>
          <p14:tracePt t="117565" x="1804988" y="4605338"/>
          <p14:tracePt t="117571" x="1795463" y="4605338"/>
          <p14:tracePt t="117581" x="1787525" y="4605338"/>
          <p14:tracePt t="117587" x="1768475" y="4605338"/>
          <p14:tracePt t="117598" x="1751013" y="4605338"/>
          <p14:tracePt t="117603" x="1731963" y="4605338"/>
          <p14:tracePt t="117615" x="1722438" y="4605338"/>
          <p14:tracePt t="117619" x="1695450" y="4605338"/>
          <p14:tracePt t="117626" x="1677988" y="4605338"/>
          <p14:tracePt t="117635" x="1649413" y="4605338"/>
          <p14:tracePt t="117643" x="1631950" y="4605338"/>
          <p14:tracePt t="117651" x="1595438" y="4605338"/>
          <p14:tracePt t="117659" x="1568450" y="4605338"/>
          <p14:tracePt t="117667" x="1558925" y="4605338"/>
          <p14:tracePt t="117675" x="1541463" y="4605338"/>
          <p14:tracePt t="117683" x="1522413" y="4605338"/>
          <p14:tracePt t="117691" x="1512888" y="4605338"/>
          <p14:tracePt t="117699" x="1495425" y="4624388"/>
          <p14:tracePt t="117731" x="1476375" y="4624388"/>
          <p14:tracePt t="117740" x="1468438" y="4632325"/>
          <p14:tracePt t="117763" x="1458913" y="4632325"/>
          <p14:tracePt t="117771" x="1439863" y="4632325"/>
          <p14:tracePt t="117782" x="1431925" y="4641850"/>
          <p14:tracePt t="117812" x="1422400" y="4641850"/>
          <p14:tracePt t="117828" x="1412875" y="4641850"/>
          <p14:tracePt t="117852" x="1403350" y="4641850"/>
          <p14:tracePt t="117867" x="1395413" y="4641850"/>
          <p14:tracePt t="117879" x="1385888" y="4641850"/>
          <p14:tracePt t="117883" x="1376363" y="4641850"/>
          <p14:tracePt t="117891" x="1358900" y="4641850"/>
          <p14:tracePt t="117907" x="1349375" y="4641850"/>
          <p14:tracePt t="117916" x="1339850" y="4641850"/>
          <p14:tracePt t="118083" x="1330325" y="4651375"/>
          <p14:tracePt t="118090" x="1330325" y="4660900"/>
          <p14:tracePt t="118099" x="1322388" y="4678363"/>
          <p14:tracePt t="118107" x="1312863" y="4678363"/>
          <p14:tracePt t="118115" x="1293813" y="4697413"/>
          <p14:tracePt t="118123" x="1285875" y="4705350"/>
          <p14:tracePt t="118131" x="1266825" y="4714875"/>
          <p14:tracePt t="118139" x="1258888" y="4724400"/>
          <p14:tracePt t="118148" x="1249363" y="4732338"/>
          <p14:tracePt t="118165" x="1249363" y="4741863"/>
          <p14:tracePt t="118171" x="1239838" y="4760913"/>
          <p14:tracePt t="118195" x="1230313" y="4768850"/>
          <p14:tracePt t="118764" x="1222375" y="4787900"/>
          <p14:tracePt t="118771" x="1212850" y="4787900"/>
          <p14:tracePt t="118779" x="1203325" y="4797425"/>
          <p14:tracePt t="118787" x="1176338" y="4805363"/>
          <p14:tracePt t="118803" x="1166813" y="4814888"/>
          <p14:tracePt t="118819" x="1139825" y="4824413"/>
          <p14:tracePt t="118827" x="1139825" y="4833938"/>
          <p14:tracePt t="118843" x="1130300" y="4841875"/>
          <p14:tracePt t="118867" x="1120775" y="4851400"/>
          <p14:tracePt t="118879" x="1112838" y="4851400"/>
          <p14:tracePt t="118884" x="1103313" y="4860925"/>
          <p14:tracePt t="118899" x="1093788" y="4860925"/>
          <p14:tracePt t="118906" x="1084263" y="4870450"/>
          <p14:tracePt t="118915" x="1084263" y="4878388"/>
          <p14:tracePt t="118931" x="1076325" y="4887913"/>
          <p14:tracePt t="118939" x="1057275" y="4897438"/>
          <p14:tracePt t="118955" x="1039813" y="4914900"/>
          <p14:tracePt t="118965" x="1030288" y="4914900"/>
          <p14:tracePt t="118971" x="1020763" y="4924425"/>
          <p14:tracePt t="118981" x="1011238" y="4933950"/>
          <p14:tracePt t="118987" x="1003300" y="4943475"/>
          <p14:tracePt t="119003" x="974725" y="4951413"/>
          <p14:tracePt t="119019" x="966788" y="4960938"/>
          <p14:tracePt t="119043" x="957263" y="4970463"/>
          <p14:tracePt t="119051" x="947738" y="4970463"/>
          <p14:tracePt t="119058" x="939800" y="4979988"/>
          <p14:tracePt t="119083" x="930275" y="4987925"/>
          <p14:tracePt t="119091" x="920750" y="4997450"/>
          <p14:tracePt t="119114" x="920750" y="5006975"/>
          <p14:tracePt t="119123" x="911225" y="5006975"/>
          <p14:tracePt t="119131" x="903288" y="5016500"/>
          <p14:tracePt t="119148" x="893763" y="5024438"/>
          <p14:tracePt t="119155" x="884238" y="5033963"/>
          <p14:tracePt t="119500" x="884238" y="5053013"/>
          <p14:tracePt t="119507" x="903288" y="5097463"/>
          <p14:tracePt t="119523" x="911225" y="5126038"/>
          <p14:tracePt t="119531" x="920750" y="5143500"/>
          <p14:tracePt t="119539" x="939800" y="5170488"/>
          <p14:tracePt t="119563" x="939800" y="5180013"/>
          <p14:tracePt t="119619" x="939800" y="5189538"/>
          <p14:tracePt t="119643" x="939800" y="5207000"/>
          <p14:tracePt t="119659" x="939800" y="5216525"/>
          <p14:tracePt t="119684" x="939800" y="5233988"/>
          <p14:tracePt t="119716" x="930275" y="5243513"/>
          <p14:tracePt t="119730" x="920750" y="5262563"/>
          <p14:tracePt t="119730" x="911225" y="5270500"/>
          <p14:tracePt t="119747" x="903288" y="5280025"/>
          <p14:tracePt t="119755" x="893763" y="5299075"/>
          <p14:tracePt t="119765" x="874713" y="5307013"/>
          <p14:tracePt t="119771" x="866775" y="5316538"/>
          <p14:tracePt t="119787" x="857250" y="5326063"/>
          <p14:tracePt t="119803" x="830263" y="5335588"/>
          <p14:tracePt t="119815" x="820738" y="5335588"/>
          <p14:tracePt t="119819" x="793750" y="5343525"/>
          <p14:tracePt t="119832" x="774700" y="5343525"/>
          <p14:tracePt t="119835" x="747713" y="5343525"/>
          <p14:tracePt t="119848" x="720725" y="5353050"/>
          <p14:tracePt t="119851" x="701675" y="5353050"/>
          <p14:tracePt t="119859" x="684213" y="5353050"/>
          <p14:tracePt t="119867" x="647700" y="5372100"/>
          <p14:tracePt t="119874" x="628650" y="5380038"/>
          <p14:tracePt t="119882" x="611188" y="5399088"/>
          <p14:tracePt t="119891" x="592138" y="5399088"/>
          <p14:tracePt t="119899" x="584200" y="5399088"/>
          <p14:tracePt t="119906" x="574675" y="5408613"/>
          <p14:tracePt t="119915" x="555625" y="5408613"/>
          <p14:tracePt t="119932" x="547688" y="5408613"/>
          <p14:tracePt t="120387" x="584200" y="5445125"/>
          <p14:tracePt t="120395" x="647700" y="5472113"/>
          <p14:tracePt t="120404" x="747713" y="5526088"/>
          <p14:tracePt t="120417" x="893763" y="5535613"/>
          <p14:tracePt t="120419" x="1020763" y="5535613"/>
          <p14:tracePt t="120427" x="1120775" y="5562600"/>
          <p14:tracePt t="120435" x="1230313" y="5562600"/>
          <p14:tracePt t="120443" x="1285875" y="5562600"/>
          <p14:tracePt t="120451" x="1339850" y="5562600"/>
          <p14:tracePt t="120460" x="1358900" y="5562600"/>
          <p14:tracePt t="120467" x="1376363" y="5562600"/>
          <p14:tracePt t="120475" x="1385888" y="5562600"/>
          <p14:tracePt t="120483" x="1395413" y="5562600"/>
          <p14:tracePt t="120499" x="1403350" y="5554663"/>
          <p14:tracePt t="120508" x="1403350" y="5545138"/>
          <p14:tracePt t="120516" x="1403350" y="5526088"/>
          <p14:tracePt t="120755" x="1403350" y="5499100"/>
          <p14:tracePt t="120763" x="1403350" y="5489575"/>
          <p14:tracePt t="120771" x="1412875" y="5462588"/>
          <p14:tracePt t="120779" x="1422400" y="5453063"/>
          <p14:tracePt t="120795" x="1422400" y="5435600"/>
          <p14:tracePt t="120803" x="1431925" y="5416550"/>
          <p14:tracePt t="120815" x="1431925" y="5408613"/>
          <p14:tracePt t="120819" x="1439863" y="5389563"/>
          <p14:tracePt t="120875" x="1439863" y="5372100"/>
          <p14:tracePt t="120908" x="1449388" y="5362575"/>
          <p14:tracePt t="120915" x="1449388" y="5353050"/>
          <p14:tracePt t="120923" x="1449388" y="5343525"/>
          <p14:tracePt t="120932" x="1449388" y="5326063"/>
          <p14:tracePt t="120939" x="1468438" y="5299075"/>
          <p14:tracePt t="120948" x="1476375" y="5280025"/>
          <p14:tracePt t="120965" x="1476375" y="5262563"/>
          <p14:tracePt t="120971" x="1485900" y="5226050"/>
          <p14:tracePt t="120981" x="1485900" y="5207000"/>
          <p14:tracePt t="120987" x="1495425" y="5189538"/>
          <p14:tracePt t="121188" x="1504950" y="5189538"/>
          <p14:tracePt t="121194" x="1522413" y="5189538"/>
          <p14:tracePt t="121203" x="1531938" y="5226050"/>
          <p14:tracePt t="121215" x="1531938" y="5233988"/>
          <p14:tracePt t="121219" x="1541463" y="5270500"/>
          <p14:tracePt t="121234" x="1541463" y="5280025"/>
          <p14:tracePt t="121307" x="1549400" y="5280025"/>
          <p14:tracePt t="121330" x="1558925" y="5280025"/>
          <p14:tracePt t="121347" x="1568450" y="5280025"/>
          <p14:tracePt t="121355" x="1576388" y="5280025"/>
          <p14:tracePt t="121394" x="1585913" y="5262563"/>
          <p14:tracePt t="121403" x="1595438" y="5253038"/>
          <p14:tracePt t="121419" x="1604963" y="5233988"/>
          <p14:tracePt t="121443" x="1604963" y="5226050"/>
          <p14:tracePt t="121451" x="1604963" y="5216525"/>
          <p14:tracePt t="121459" x="1612900" y="5216525"/>
          <p14:tracePt t="121556" x="1612900" y="5207000"/>
          <p14:tracePt t="121571" x="1612900" y="5197475"/>
          <p14:tracePt t="121581" x="1622425" y="5180013"/>
          <p14:tracePt t="121588" x="1641475" y="5153025"/>
          <p14:tracePt t="121598" x="1649413" y="5133975"/>
          <p14:tracePt t="121603" x="1658938" y="5097463"/>
          <p14:tracePt t="121614" x="1658938" y="5089525"/>
          <p14:tracePt t="121619" x="1668463" y="5080000"/>
          <p14:tracePt t="121627" x="1677988" y="5060950"/>
          <p14:tracePt t="121635" x="1685925" y="5053013"/>
          <p14:tracePt t="121643" x="1695450" y="5043488"/>
          <p14:tracePt t="121659" x="1695450" y="5024438"/>
          <p14:tracePt t="122234" x="1704975" y="5016500"/>
          <p14:tracePt t="128380" x="1704975" y="5006975"/>
          <p14:tracePt t="128387" x="1704975" y="5024438"/>
          <p14:tracePt t="128395" x="1685925" y="5126038"/>
          <p14:tracePt t="128403" x="1668463" y="5160963"/>
          <p14:tracePt t="128414" x="1668463" y="5189538"/>
          <p14:tracePt t="128419" x="1649413" y="5243513"/>
          <p14:tracePt t="128430" x="1649413" y="5253038"/>
          <p14:tracePt t="128435" x="1649413" y="5270500"/>
          <p14:tracePt t="128443" x="1649413" y="5280025"/>
          <p14:tracePt t="128475" x="1677988" y="5280025"/>
          <p14:tracePt t="128483" x="1751013" y="5280025"/>
          <p14:tracePt t="128491" x="1887538" y="5207000"/>
          <p14:tracePt t="128499" x="2005013" y="5133975"/>
          <p14:tracePt t="128507" x="2060575" y="5106988"/>
          <p14:tracePt t="128515" x="2114550" y="5070475"/>
          <p14:tracePt t="128523" x="2160588" y="5053013"/>
          <p14:tracePt t="128531" x="2197100" y="5043488"/>
          <p14:tracePt t="128539" x="2243138" y="5016500"/>
          <p14:tracePt t="128548" x="2260600" y="5006975"/>
          <p14:tracePt t="128556" x="2279650" y="4997450"/>
          <p14:tracePt t="128572" x="2287588" y="4997450"/>
          <p14:tracePt t="128611" x="2297113" y="4997450"/>
          <p14:tracePt t="128619" x="2352675" y="4970463"/>
          <p14:tracePt t="128627" x="2425700" y="4943475"/>
          <p14:tracePt t="128635" x="2579688" y="4897438"/>
          <p14:tracePt t="128643" x="2781300" y="4860925"/>
          <p14:tracePt t="128651" x="3090863" y="4841875"/>
          <p14:tracePt t="128659" x="3354388" y="4841875"/>
          <p14:tracePt t="128667" x="3573463" y="4841875"/>
          <p14:tracePt t="128675" x="3756025" y="4841875"/>
          <p14:tracePt t="128683" x="3938588" y="4841875"/>
          <p14:tracePt t="128691" x="4102100" y="4841875"/>
          <p14:tracePt t="128699" x="4211638" y="4841875"/>
          <p14:tracePt t="128707" x="4321175" y="4841875"/>
          <p14:tracePt t="128715" x="4384675" y="4833938"/>
          <p14:tracePt t="128723" x="4430713" y="4797425"/>
          <p14:tracePt t="128731" x="4440238" y="4797425"/>
          <p14:tracePt t="128739" x="4448175" y="4797425"/>
          <p14:tracePt t="128748" x="4467225" y="4778375"/>
          <p14:tracePt t="128755" x="4503738" y="4751388"/>
          <p14:tracePt t="128766" x="4549775" y="4741863"/>
          <p14:tracePt t="128770" x="4603750" y="4714875"/>
          <p14:tracePt t="128781" x="4667250" y="4678363"/>
          <p14:tracePt t="128787" x="4803775" y="4632325"/>
          <p14:tracePt t="128797" x="4886325" y="4605338"/>
          <p14:tracePt t="128803" x="4995863" y="4559300"/>
          <p14:tracePt t="128814" x="5086350" y="4551363"/>
          <p14:tracePt t="128819" x="5205413" y="4505325"/>
          <p14:tracePt t="128831" x="5287963" y="4478338"/>
          <p14:tracePt t="128835" x="5360988" y="4468813"/>
          <p14:tracePt t="128843" x="5461000" y="4422775"/>
          <p14:tracePt t="128850" x="5478463" y="4413250"/>
          <p14:tracePt t="128859" x="5487988" y="4413250"/>
          <p14:tracePt t="128866" x="5514975" y="4405313"/>
          <p14:tracePt t="128875" x="5514975" y="4395788"/>
          <p14:tracePt t="128896" x="5514975" y="4386263"/>
          <p14:tracePt t="128923" x="5514975" y="4376738"/>
          <p14:tracePt t="128931" x="5514975" y="4359275"/>
          <p14:tracePt t="128939" x="5514975" y="4349750"/>
          <p14:tracePt t="128948" x="5524500" y="4332288"/>
          <p14:tracePt t="128977" x="5524500" y="4303713"/>
          <p14:tracePt t="128981" x="5534025" y="4295775"/>
          <p14:tracePt t="128987" x="5534025" y="4286250"/>
          <p14:tracePt t="128997" x="5551488" y="4268788"/>
          <p14:tracePt t="129003" x="5551488" y="4249738"/>
          <p14:tracePt t="129015" x="5570538" y="4222750"/>
          <p14:tracePt t="129019" x="5570538" y="4213225"/>
          <p14:tracePt t="129031" x="5580063" y="4195763"/>
          <p14:tracePt t="129035" x="5616575" y="4167188"/>
          <p14:tracePt t="129043" x="5624513" y="4159250"/>
          <p14:tracePt t="129051" x="5643563" y="4122738"/>
          <p14:tracePt t="129059" x="5661025" y="4103688"/>
          <p14:tracePt t="129066" x="5661025" y="4086225"/>
          <p14:tracePt t="129075" x="5670550" y="4067175"/>
          <p14:tracePt t="129082" x="5680075" y="4030663"/>
          <p14:tracePt t="129091" x="5680075" y="4013200"/>
          <p14:tracePt t="129099" x="5697538" y="3984625"/>
          <p14:tracePt t="129107" x="5707063" y="3967163"/>
          <p14:tracePt t="129123" x="5716588" y="3957638"/>
          <p14:tracePt t="129131" x="5716588" y="3940175"/>
          <p14:tracePt t="129155" x="5724525" y="3930650"/>
          <p14:tracePt t="129740" x="5734050" y="3921125"/>
          <p14:tracePt t="129755" x="5743575" y="3911600"/>
          <p14:tracePt t="129763" x="5753100" y="3911600"/>
          <p14:tracePt t="129771" x="5780088" y="3884613"/>
          <p14:tracePt t="129781" x="5780088" y="3875088"/>
          <p14:tracePt t="129787" x="5789613" y="3867150"/>
          <p14:tracePt t="129798" x="5797550" y="3848100"/>
          <p14:tracePt t="129803" x="5807075" y="3848100"/>
          <p14:tracePt t="129815" x="5826125" y="3830638"/>
          <p14:tracePt t="129819" x="5826125" y="3811588"/>
          <p14:tracePt t="129831" x="5834063" y="3803650"/>
          <p14:tracePt t="129835" x="5843588" y="3784600"/>
          <p14:tracePt t="129843" x="5853113" y="3767138"/>
          <p14:tracePt t="129972" x="5862638" y="3757613"/>
          <p14:tracePt t="129988" x="5870575" y="3730625"/>
          <p14:tracePt t="130019" x="5880100" y="3721100"/>
          <p14:tracePt t="130035" x="5880100" y="3711575"/>
          <p14:tracePt t="130043" x="5889625" y="3702050"/>
          <p14:tracePt t="130051" x="5889625" y="3694113"/>
          <p14:tracePt t="130059" x="5899150" y="3684588"/>
          <p14:tracePt t="130067" x="5907088" y="3675063"/>
          <p14:tracePt t="130089" x="5916613" y="3665538"/>
          <p14:tracePt t="130091" x="5916613" y="3657600"/>
          <p14:tracePt t="130099" x="5926138" y="3638550"/>
          <p14:tracePt t="130107" x="5926138" y="3629025"/>
          <p14:tracePt t="130115" x="5926138" y="3611563"/>
          <p14:tracePt t="130123" x="5935663" y="3592513"/>
          <p14:tracePt t="130131" x="5935663" y="3584575"/>
          <p14:tracePt t="130139" x="5935663" y="3565525"/>
          <p14:tracePt t="130155" x="5935663" y="3556000"/>
          <p14:tracePt t="130164" x="5953125" y="3529013"/>
          <p14:tracePt t="130181" x="5962650" y="3492500"/>
          <p14:tracePt t="130187" x="5962650" y="3482975"/>
          <p14:tracePt t="130198" x="5962650" y="3475038"/>
          <p14:tracePt t="130215" x="5962650" y="3465513"/>
          <p14:tracePt t="130231" x="5972175" y="3455988"/>
          <p14:tracePt t="130267" x="5972175" y="3446463"/>
          <p14:tracePt t="130275" x="5972175" y="3438525"/>
          <p14:tracePt t="130291" x="5972175" y="3429000"/>
          <p14:tracePt t="130299" x="5980113" y="3419475"/>
          <p14:tracePt t="130307" x="5989638" y="3392488"/>
          <p14:tracePt t="130315" x="5999163" y="3392488"/>
          <p14:tracePt t="130323" x="5999163" y="3382963"/>
          <p14:tracePt t="130339" x="5999163" y="3375025"/>
          <p14:tracePt t="130500" x="5999163" y="3355975"/>
          <p14:tracePt t="130507" x="5999163" y="3346450"/>
          <p14:tracePt t="130515" x="6007100" y="3338513"/>
          <p14:tracePt t="130531" x="6007100" y="3319463"/>
          <p14:tracePt t="130539" x="6007100" y="3302000"/>
          <p14:tracePt t="130548" x="6007100" y="3265488"/>
          <p14:tracePt t="130555" x="6007100" y="3246438"/>
          <p14:tracePt t="130564" x="6016625" y="3246438"/>
          <p14:tracePt t="130570" x="6016625" y="3219450"/>
          <p14:tracePt t="130581" x="6016625" y="3200400"/>
          <p14:tracePt t="130587" x="6016625" y="3173413"/>
          <p14:tracePt t="130599" x="6016625" y="3163888"/>
          <p14:tracePt t="130603" x="6016625" y="3155950"/>
          <p14:tracePt t="130622" x="6016625" y="3119438"/>
          <p14:tracePt t="130972" x="6016625" y="3109913"/>
          <p14:tracePt t="130980" x="6026150" y="3073400"/>
          <p14:tracePt t="130987" x="6035675" y="3063875"/>
          <p14:tracePt t="131003" x="6043613" y="3036888"/>
          <p14:tracePt t="131019" x="6053138" y="3000375"/>
          <p14:tracePt t="131035" x="6062663" y="2990850"/>
          <p14:tracePt t="131051" x="6072188" y="2982913"/>
          <p14:tracePt t="131302" x="6080125" y="2990850"/>
          <p14:tracePt t="131307" x="6080125" y="3009900"/>
          <p14:tracePt t="131316" x="6080125" y="3036888"/>
          <p14:tracePt t="131323" x="6089650" y="3054350"/>
          <p14:tracePt t="131333" x="6089650" y="3082925"/>
          <p14:tracePt t="131340" x="6089650" y="3090863"/>
          <p14:tracePt t="131356" x="6099175" y="3119438"/>
          <p14:tracePt t="131371" x="6099175" y="3127375"/>
          <p14:tracePt t="131386" x="6099175" y="3136900"/>
          <p14:tracePt t="131403" x="6126163" y="3182938"/>
          <p14:tracePt t="131427" x="6126163" y="3192463"/>
          <p14:tracePt t="131435" x="6135688" y="3219450"/>
          <p14:tracePt t="131483" x="6145213" y="3228975"/>
          <p14:tracePt t="131499" x="6145213" y="3236913"/>
          <p14:tracePt t="131523" x="6145213" y="3246438"/>
          <p14:tracePt t="131723" x="6145213" y="3255963"/>
          <p14:tracePt t="131731" x="6145213" y="3265488"/>
          <p14:tracePt t="131739" x="6145213" y="3273425"/>
          <p14:tracePt t="131750" x="6145213" y="3292475"/>
          <p14:tracePt t="131755" x="6145213" y="3302000"/>
          <p14:tracePt t="131766" x="6145213" y="3309938"/>
          <p14:tracePt t="131787" x="6145213" y="3328988"/>
          <p14:tracePt t="131836" x="6145213" y="3338513"/>
          <p14:tracePt t="131852" x="6145213" y="3346450"/>
          <p14:tracePt t="131867" x="6145213" y="3355975"/>
          <p14:tracePt t="131875" x="6145213" y="3375025"/>
          <p14:tracePt t="131974" x="6145213" y="3382963"/>
          <p14:tracePt t="131989" x="6145213" y="3419475"/>
          <p14:tracePt t="131998" x="6135688" y="3429000"/>
          <p14:tracePt t="132019" x="6135688" y="3438525"/>
          <p14:tracePt t="132027" x="6135688" y="3455988"/>
          <p14:tracePt t="132043" x="6135688" y="3465513"/>
          <p14:tracePt t="132051" x="6126163" y="3475038"/>
          <p14:tracePt t="132067" x="6126163" y="3492500"/>
          <p14:tracePt t="132176" x="6126163" y="3502025"/>
          <p14:tracePt t="132192" x="6116638" y="3511550"/>
          <p14:tracePt t="132203" x="6116638" y="3519488"/>
          <p14:tracePt t="132219" x="6108700" y="3538538"/>
          <p14:tracePt t="134443" x="6089650" y="3548063"/>
          <p14:tracePt t="134451" x="6072188" y="3565525"/>
          <p14:tracePt t="134459" x="6035675" y="3602038"/>
          <p14:tracePt t="134467" x="6026150" y="3629025"/>
          <p14:tracePt t="134475" x="5999163" y="3665538"/>
          <p14:tracePt t="134483" x="5962650" y="3702050"/>
          <p14:tracePt t="134491" x="5926138" y="3748088"/>
          <p14:tracePt t="134499" x="5907088" y="3775075"/>
          <p14:tracePt t="134507" x="5862638" y="3840163"/>
          <p14:tracePt t="134515" x="5826125" y="3884613"/>
          <p14:tracePt t="134523" x="5789613" y="3930650"/>
          <p14:tracePt t="134531" x="5761038" y="3976688"/>
          <p14:tracePt t="134540" x="5734050" y="4030663"/>
          <p14:tracePt t="134547" x="5707063" y="4086225"/>
          <p14:tracePt t="134555" x="5670550" y="4140200"/>
          <p14:tracePt t="134564" x="5634038" y="4203700"/>
          <p14:tracePt t="134572" x="5607050" y="4249738"/>
          <p14:tracePt t="134580" x="5570538" y="4313238"/>
          <p14:tracePt t="134588" x="5551488" y="4359275"/>
          <p14:tracePt t="134603" x="5507038" y="4449763"/>
          <p14:tracePt t="134614" x="5497513" y="4478338"/>
          <p14:tracePt t="134619" x="5478463" y="4505325"/>
          <p14:tracePt t="134631" x="5461000" y="4541838"/>
          <p14:tracePt t="134635" x="5461000" y="4559300"/>
          <p14:tracePt t="134647" x="5451475" y="4559300"/>
          <p14:tracePt t="134651" x="5451475" y="4568825"/>
          <p14:tracePt t="134659" x="5451475" y="4578350"/>
          <p14:tracePt t="134675" x="5441950" y="4605338"/>
          <p14:tracePt t="134691" x="5441950" y="4614863"/>
          <p14:tracePt t="134699" x="5441950" y="4624388"/>
          <p14:tracePt t="134707" x="5441950" y="4641850"/>
          <p14:tracePt t="134714" x="5414963" y="4660900"/>
          <p14:tracePt t="134723" x="5414963" y="4668838"/>
          <p14:tracePt t="134730" x="5414963" y="4697413"/>
          <p14:tracePt t="134739" x="5405438" y="4714875"/>
          <p14:tracePt t="134747" x="5405438" y="4732338"/>
          <p14:tracePt t="134755" x="5405438" y="4760913"/>
          <p14:tracePt t="134764" x="5397500" y="4778375"/>
          <p14:tracePt t="134771" x="5397500" y="4797425"/>
          <p14:tracePt t="134781" x="5387975" y="4824413"/>
          <p14:tracePt t="134787" x="5387975" y="4841875"/>
          <p14:tracePt t="134798" x="5368925" y="4860925"/>
          <p14:tracePt t="134814" x="5368925" y="4870450"/>
          <p14:tracePt t="134835" x="5368925" y="4878388"/>
          <p14:tracePt t="134899" x="5368925" y="4887913"/>
          <p14:tracePt t="134914" x="5360988" y="4897438"/>
          <p14:tracePt t="134923" x="5360988" y="4906963"/>
          <p14:tracePt t="134938" x="5360988" y="4914900"/>
          <p14:tracePt t="134956" x="5351463" y="4924425"/>
          <p14:tracePt t="134980" x="5351463" y="4933950"/>
          <p14:tracePt t="134995" x="5351463" y="4951413"/>
          <p14:tracePt t="135116" x="5341938" y="4979988"/>
          <p14:tracePt t="135123" x="5341938" y="4997450"/>
          <p14:tracePt t="135131" x="5324475" y="5016500"/>
          <p14:tracePt t="135138" x="5314950" y="5033963"/>
          <p14:tracePt t="135147" x="5305425" y="5060950"/>
          <p14:tracePt t="135155" x="5297488" y="5070475"/>
          <p14:tracePt t="135164" x="5278438" y="5106988"/>
          <p14:tracePt t="135171" x="5260975" y="5126038"/>
          <p14:tracePt t="135181" x="5251450" y="5143500"/>
          <p14:tracePt t="135187" x="5241925" y="5170488"/>
          <p14:tracePt t="135203" x="5214938" y="5180013"/>
          <p14:tracePt t="135243" x="5195888" y="5189538"/>
          <p14:tracePt t="135266" x="5187950" y="5189538"/>
          <p14:tracePt t="135275" x="5178425" y="5189538"/>
          <p14:tracePt t="135282" x="5168900" y="5189538"/>
          <p14:tracePt t="135291" x="5151438" y="5189538"/>
          <p14:tracePt t="135298" x="5132388" y="5189538"/>
          <p14:tracePt t="135315" x="5105400" y="5189538"/>
          <p14:tracePt t="135331" x="5095875" y="5189538"/>
          <p14:tracePt t="135371" x="5086350" y="5189538"/>
          <p14:tracePt t="135380" x="5078413" y="5180013"/>
          <p14:tracePt t="135387" x="5078413" y="5143500"/>
          <p14:tracePt t="135403" x="5078413" y="5116513"/>
          <p14:tracePt t="135415" x="5078413" y="5097463"/>
          <p14:tracePt t="135419" x="5078413" y="5070475"/>
          <p14:tracePt t="135431" x="5078413" y="5060950"/>
          <p14:tracePt t="135435" x="5078413" y="5033963"/>
          <p14:tracePt t="135447" x="5095875" y="5006975"/>
          <p14:tracePt t="135450" x="5095875" y="4970463"/>
          <p14:tracePt t="135459" x="5105400" y="4951413"/>
          <p14:tracePt t="135467" x="5114925" y="4924425"/>
          <p14:tracePt t="135475" x="5114925" y="4878388"/>
          <p14:tracePt t="135483" x="5122863" y="4878388"/>
          <p14:tracePt t="135491" x="5141913" y="4851400"/>
          <p14:tracePt t="135498" x="5151438" y="4833938"/>
          <p14:tracePt t="135507" x="5159375" y="4797425"/>
          <p14:tracePt t="135515" x="5168900" y="4778375"/>
          <p14:tracePt t="135522" x="5195888" y="4751388"/>
          <p14:tracePt t="135531" x="5195888" y="4732338"/>
          <p14:tracePt t="135539" x="5214938" y="4714875"/>
          <p14:tracePt t="135547" x="5232400" y="4668838"/>
          <p14:tracePt t="135555" x="5260975" y="4641850"/>
          <p14:tracePt t="135564" x="5297488" y="4587875"/>
          <p14:tracePt t="135571" x="5305425" y="4559300"/>
          <p14:tracePt t="135581" x="5314950" y="4532313"/>
          <p14:tracePt t="135587" x="5324475" y="4486275"/>
          <p14:tracePt t="135598" x="5351463" y="4441825"/>
          <p14:tracePt t="135603" x="5368925" y="4413250"/>
          <p14:tracePt t="135614" x="5378450" y="4395788"/>
          <p14:tracePt t="135619" x="5378450" y="4376738"/>
          <p14:tracePt t="135630" x="5387975" y="4332288"/>
          <p14:tracePt t="135635" x="5397500" y="4313238"/>
          <p14:tracePt t="135647" x="5405438" y="4295775"/>
          <p14:tracePt t="135651" x="5405438" y="4268788"/>
          <p14:tracePt t="135659" x="5405438" y="4259263"/>
          <p14:tracePt t="135666" x="5414963" y="4232275"/>
          <p14:tracePt t="135675" x="5414963" y="4222750"/>
          <p14:tracePt t="135691" x="5414963" y="4195763"/>
          <p14:tracePt t="135707" x="5414963" y="4186238"/>
          <p14:tracePt t="135876" x="5414963" y="4176713"/>
          <p14:tracePt t="135884" x="5387975" y="4195763"/>
          <p14:tracePt t="135891" x="5334000" y="4222750"/>
          <p14:tracePt t="135899" x="5278438" y="4259263"/>
          <p14:tracePt t="135907" x="5251450" y="4286250"/>
          <p14:tracePt t="135915" x="5224463" y="4295775"/>
          <p14:tracePt t="135923" x="5159375" y="4332288"/>
          <p14:tracePt t="135931" x="5132388" y="4349750"/>
          <p14:tracePt t="135938" x="5086350" y="4368800"/>
          <p14:tracePt t="135948" x="5068888" y="4376738"/>
          <p14:tracePt t="135956" x="5049838" y="4386263"/>
          <p14:tracePt t="136027" x="5032375" y="4395788"/>
          <p14:tracePt t="136036" x="5014913" y="4395788"/>
          <p14:tracePt t="136047" x="5005388" y="4376738"/>
          <p14:tracePt t="136051" x="4968875" y="4340225"/>
          <p14:tracePt t="136059" x="4941888" y="4332288"/>
          <p14:tracePt t="136067" x="4932363" y="4322763"/>
          <p14:tracePt t="136075" x="4913313" y="4313238"/>
          <p14:tracePt t="136083" x="4895850" y="4303713"/>
          <p14:tracePt t="136091" x="4895850" y="4295775"/>
          <p14:tracePt t="136227" x="4886325" y="4295775"/>
          <p14:tracePt t="136235" x="4876800" y="4286250"/>
          <p14:tracePt t="136243" x="4868863" y="4276725"/>
          <p14:tracePt t="136259" x="4859338" y="4259263"/>
          <p14:tracePt t="136276" x="4849813" y="4249738"/>
          <p14:tracePt t="136292" x="4840288" y="4232275"/>
          <p14:tracePt t="136301" x="4840288" y="4222750"/>
          <p14:tracePt t="136307" x="4832350" y="4213225"/>
          <p14:tracePt t="136323" x="4822825" y="4195763"/>
          <p14:tracePt t="136339" x="4822825" y="4186238"/>
          <p14:tracePt t="136347" x="4803775" y="4176713"/>
          <p14:tracePt t="136355" x="4803775" y="4167188"/>
          <p14:tracePt t="136388" x="4803775" y="4159250"/>
          <p14:tracePt t="136406" x="4803775" y="4140200"/>
          <p14:tracePt t="136417" x="4803775" y="4130675"/>
          <p14:tracePt t="136435" x="4803775" y="4113213"/>
          <p14:tracePt t="136443" x="4803775" y="4103688"/>
          <p14:tracePt t="136451" x="4803775" y="4094163"/>
          <p14:tracePt t="136459" x="4803775" y="4076700"/>
          <p14:tracePt t="136467" x="4803775" y="4067175"/>
          <p14:tracePt t="136475" x="4822825" y="4049713"/>
          <p14:tracePt t="136484" x="4840288" y="4049713"/>
          <p14:tracePt t="136491" x="4859338" y="4040188"/>
          <p14:tracePt t="136499" x="4895850" y="4030663"/>
          <p14:tracePt t="136507" x="4932363" y="4030663"/>
          <p14:tracePt t="136515" x="4978400" y="4013200"/>
          <p14:tracePt t="136523" x="5014913" y="4013200"/>
          <p14:tracePt t="136531" x="5059363" y="4013200"/>
          <p14:tracePt t="136539" x="5095875" y="4013200"/>
          <p14:tracePt t="136548" x="5151438" y="4013200"/>
          <p14:tracePt t="136555" x="5195888" y="4013200"/>
          <p14:tracePt t="136564" x="5251450" y="4013200"/>
          <p14:tracePt t="136571" x="5278438" y="4013200"/>
          <p14:tracePt t="136582" x="5314950" y="4013200"/>
          <p14:tracePt t="136586" x="5324475" y="4013200"/>
          <p14:tracePt t="136598" x="5351463" y="4013200"/>
          <p14:tracePt t="136603" x="5360988" y="4013200"/>
          <p14:tracePt t="136660" x="5368925" y="4021138"/>
          <p14:tracePt t="136675" x="5368925" y="4030663"/>
          <p14:tracePt t="136682" x="5368925" y="4049713"/>
          <p14:tracePt t="136691" x="5368925" y="4086225"/>
          <p14:tracePt t="136699" x="5368925" y="4113213"/>
          <p14:tracePt t="136707" x="5368925" y="4140200"/>
          <p14:tracePt t="136715" x="5368925" y="4159250"/>
          <p14:tracePt t="136723" x="5368925" y="4195763"/>
          <p14:tracePt t="136731" x="5368925" y="4232275"/>
          <p14:tracePt t="136739" x="5368925" y="4249738"/>
          <p14:tracePt t="136747" x="5368925" y="4286250"/>
          <p14:tracePt t="136764" x="5368925" y="4295775"/>
          <p14:tracePt t="136771" x="5368925" y="4303713"/>
          <p14:tracePt t="136844" x="5368925" y="4313238"/>
          <p14:tracePt t="136861" x="5341938" y="4322763"/>
          <p14:tracePt t="136872" x="5287963" y="4322763"/>
          <p14:tracePt t="136883" x="5187950" y="4340225"/>
          <p14:tracePt t="136892" x="5132388" y="4340225"/>
          <p14:tracePt t="136901" x="5095875" y="4340225"/>
          <p14:tracePt t="136907" x="5078413" y="4340225"/>
          <p14:tracePt t="136915" x="5049838" y="4340225"/>
          <p14:tracePt t="136923" x="5041900" y="4340225"/>
          <p14:tracePt t="136931" x="5032375" y="4340225"/>
          <p14:tracePt t="137060" x="5014913" y="4340225"/>
          <p14:tracePt t="137158" x="4995863" y="4332288"/>
          <p14:tracePt t="137187" x="4978400" y="4322763"/>
          <p14:tracePt t="137316" x="4978400" y="4313238"/>
          <p14:tracePt t="137333" x="4995863" y="4286250"/>
          <p14:tracePt t="137348" x="4995863" y="4276725"/>
          <p14:tracePt t="137360" x="5005388" y="4268788"/>
          <p14:tracePt t="137366" x="5022850" y="4249738"/>
          <p14:tracePt t="137380" x="5032375" y="4249738"/>
          <p14:tracePt t="137523" x="5041900" y="4249738"/>
          <p14:tracePt t="137964" x="5078413" y="4249738"/>
          <p14:tracePt t="137986" x="5114925" y="4249738"/>
          <p14:tracePt t="137987" x="5132388" y="4249738"/>
          <p14:tracePt t="137996" x="5141913" y="4249738"/>
          <p14:tracePt t="138075" x="5151438" y="4249738"/>
          <p14:tracePt t="138091" x="5159375" y="4240213"/>
          <p14:tracePt t="138995" x="5187950" y="4240213"/>
          <p14:tracePt t="139003" x="5232400" y="4240213"/>
          <p14:tracePt t="139011" x="5287963" y="4240213"/>
          <p14:tracePt t="139019" x="5324475" y="4240213"/>
          <p14:tracePt t="139030" x="5368925" y="4240213"/>
          <p14:tracePt t="139035" x="5405438" y="4240213"/>
          <p14:tracePt t="139047" x="5424488" y="4232275"/>
          <p14:tracePt t="139051" x="5451475" y="4232275"/>
          <p14:tracePt t="139063" x="5470525" y="4222750"/>
          <p14:tracePt t="139067" x="5478463" y="4213225"/>
          <p14:tracePt t="139284" x="5487988" y="4203700"/>
          <p14:tracePt t="139303" x="5507038" y="4195763"/>
          <p14:tracePt t="139307" x="5514975" y="4186238"/>
          <p14:tracePt t="139323" x="5524500" y="4186238"/>
          <p14:tracePt t="139389" x="5534025" y="4167188"/>
          <p14:tracePt t="139411" x="5543550" y="4167188"/>
          <p14:tracePt t="139427" x="5551488" y="4167188"/>
          <p14:tracePt t="139452" x="5561013" y="4159250"/>
          <p14:tracePt t="139499" x="5570538" y="4159250"/>
          <p14:tracePt t="139527" x="5588000" y="4149725"/>
          <p14:tracePt t="139540" x="5588000" y="4140200"/>
          <p14:tracePt t="139547" x="5597525" y="4130675"/>
          <p14:tracePt t="139756" x="5607050" y="4130675"/>
          <p14:tracePt t="139772" x="5616575" y="4149725"/>
          <p14:tracePt t="139782" x="5624513" y="4159250"/>
          <p14:tracePt t="139791" x="5634038" y="4176713"/>
          <p14:tracePt t="139798" x="5634038" y="4195763"/>
          <p14:tracePt t="139805" x="5634038" y="4213225"/>
          <p14:tracePt t="139813" x="5634038" y="4240213"/>
          <p14:tracePt t="139819" x="5643563" y="4276725"/>
          <p14:tracePt t="139830" x="5643563" y="4295775"/>
          <p14:tracePt t="139835" x="5643563" y="4313238"/>
          <p14:tracePt t="139868" x="5653088" y="4322763"/>
          <p14:tracePt t="140164" x="5643563" y="4322763"/>
          <p14:tracePt t="140179" x="5634038" y="4313238"/>
          <p14:tracePt t="140195" x="5624513" y="4303713"/>
          <p14:tracePt t="140460" x="5624513" y="4295775"/>
          <p14:tracePt t="140475" x="5624513" y="4268788"/>
          <p14:tracePt t="140484" x="5643563" y="4268788"/>
          <p14:tracePt t="140491" x="5661025" y="4259263"/>
          <p14:tracePt t="140506" x="5680075" y="4259263"/>
          <p14:tracePt t="140515" x="5688013" y="4259263"/>
          <p14:tracePt t="140523" x="5716588" y="4259263"/>
          <p14:tracePt t="140531" x="5761038" y="4259263"/>
          <p14:tracePt t="140539" x="5780088" y="4240213"/>
          <p14:tracePt t="140547" x="5807075" y="4240213"/>
          <p14:tracePt t="140555" x="5826125" y="4240213"/>
          <p14:tracePt t="140564" x="5853113" y="4240213"/>
          <p14:tracePt t="140571" x="5870575" y="4222750"/>
          <p14:tracePt t="140588" x="5880100" y="4222750"/>
          <p14:tracePt t="140607" x="5899150" y="4222750"/>
          <p14:tracePt t="140613" x="5907088" y="4222750"/>
          <p14:tracePt t="140947" x="5935663" y="4222750"/>
          <p14:tracePt t="140955" x="5980113" y="4222750"/>
          <p14:tracePt t="140963" x="6016625" y="4222750"/>
          <p14:tracePt t="140971" x="6062663" y="4222750"/>
          <p14:tracePt t="140980" x="6099175" y="4222750"/>
          <p14:tracePt t="140987" x="6135688" y="4222750"/>
          <p14:tracePt t="140997" x="6162675" y="4222750"/>
          <p14:tracePt t="141003" x="6172200" y="4222750"/>
          <p14:tracePt t="141372" x="6181725" y="4222750"/>
          <p14:tracePt t="141587" x="6181725" y="4232275"/>
          <p14:tracePt t="141603" x="6181725" y="4249738"/>
          <p14:tracePt t="141779" x="6181725" y="4259263"/>
          <p14:tracePt t="141795" x="6181725" y="4268788"/>
          <p14:tracePt t="141940" x="6181725" y="4286250"/>
          <p14:tracePt t="142082" x="6181725" y="4295775"/>
          <p14:tracePt t="142098" x="6189663" y="4295775"/>
          <p14:tracePt t="142114" x="6199188" y="4295775"/>
          <p14:tracePt t="142122" x="6208713" y="4295775"/>
          <p14:tracePt t="142147" x="6226175" y="4295775"/>
          <p14:tracePt t="142154" x="6235700" y="4295775"/>
          <p14:tracePt t="142171" x="6235700" y="4286250"/>
          <p14:tracePt t="142187" x="6245225" y="4286250"/>
          <p14:tracePt t="142195" x="6262688" y="4286250"/>
          <p14:tracePt t="142203" x="6272213" y="4286250"/>
          <p14:tracePt t="142215" x="6291263" y="4286250"/>
          <p14:tracePt t="142219" x="6335713" y="4259263"/>
          <p14:tracePt t="142235" x="6362700" y="4259263"/>
          <p14:tracePt t="142247" x="6408738" y="4259263"/>
          <p14:tracePt t="142251" x="6427788" y="4259263"/>
          <p14:tracePt t="142264" x="6464300" y="4249738"/>
          <p14:tracePt t="142267" x="6481763" y="4249738"/>
          <p14:tracePt t="142275" x="6527800" y="4240213"/>
          <p14:tracePt t="142292" x="6537325" y="4240213"/>
          <p14:tracePt t="142380" x="6554788" y="4240213"/>
          <p14:tracePt t="142403" x="6564313" y="4249738"/>
          <p14:tracePt t="142427" x="6564313" y="4259263"/>
          <p14:tracePt t="142435" x="6564313" y="4268788"/>
          <p14:tracePt t="142443" x="6564313" y="4276725"/>
          <p14:tracePt t="142451" x="6554788" y="4286250"/>
          <p14:tracePt t="142463" x="6537325" y="4295775"/>
          <p14:tracePt t="142467" x="6500813" y="4303713"/>
          <p14:tracePt t="142475" x="6491288" y="4303713"/>
          <p14:tracePt t="142483" x="6427788" y="4313238"/>
          <p14:tracePt t="142491" x="6399213" y="4313238"/>
          <p14:tracePt t="142499" x="6345238" y="4313238"/>
          <p14:tracePt t="142515" x="6281738" y="4313238"/>
          <p14:tracePt t="142523" x="6226175" y="4313238"/>
          <p14:tracePt t="142530" x="6208713" y="4313238"/>
          <p14:tracePt t="142539" x="6162675" y="4313238"/>
          <p14:tracePt t="142547" x="6135688" y="4303713"/>
          <p14:tracePt t="142555" x="6126163" y="4295775"/>
          <p14:tracePt t="142563" x="6116638" y="4286250"/>
          <p14:tracePt t="142571" x="6108700" y="4276725"/>
          <p14:tracePt t="142595" x="6089650" y="4249738"/>
          <p14:tracePt t="142603" x="6072188" y="4232275"/>
          <p14:tracePt t="142614" x="6062663" y="4213225"/>
          <p14:tracePt t="142619" x="6062663" y="4203700"/>
          <p14:tracePt t="142630" x="6053138" y="4176713"/>
          <p14:tracePt t="142635" x="6043613" y="4149725"/>
          <p14:tracePt t="142647" x="6035675" y="4130675"/>
          <p14:tracePt t="142651" x="6026150" y="4113213"/>
          <p14:tracePt t="142664" x="6016625" y="4094163"/>
          <p14:tracePt t="142667" x="6007100" y="4076700"/>
          <p14:tracePt t="142675" x="6007100" y="4057650"/>
          <p14:tracePt t="142683" x="6007100" y="4030663"/>
          <p14:tracePt t="142691" x="5999163" y="3994150"/>
          <p14:tracePt t="142699" x="5999163" y="3984625"/>
          <p14:tracePt t="142714" x="5999163" y="3948113"/>
          <p14:tracePt t="142715" x="5989638" y="3911600"/>
          <p14:tracePt t="142723" x="5980113" y="3875088"/>
          <p14:tracePt t="142731" x="5980113" y="3848100"/>
          <p14:tracePt t="142739" x="5980113" y="3830638"/>
          <p14:tracePt t="142747" x="5980113" y="3803650"/>
          <p14:tracePt t="142755" x="5980113" y="3767138"/>
          <p14:tracePt t="142764" x="5980113" y="3730625"/>
          <p14:tracePt t="142771" x="5980113" y="3711575"/>
          <p14:tracePt t="142780" x="5980113" y="3684588"/>
          <p14:tracePt t="142787" x="5980113" y="3657600"/>
          <p14:tracePt t="142797" x="5980113" y="3638550"/>
          <p14:tracePt t="142803" x="5989638" y="3621088"/>
          <p14:tracePt t="142813" x="5989638" y="3611563"/>
          <p14:tracePt t="142819" x="5999163" y="3584575"/>
          <p14:tracePt t="142830" x="5999163" y="3575050"/>
          <p14:tracePt t="142835" x="6016625" y="3556000"/>
          <p14:tracePt t="142847" x="6026150" y="3538538"/>
          <p14:tracePt t="142865" x="6035675" y="3519488"/>
          <p14:tracePt t="142867" x="6062663" y="3482975"/>
          <p14:tracePt t="142875" x="6062663" y="3475038"/>
          <p14:tracePt t="142883" x="6072188" y="3475038"/>
          <p14:tracePt t="142891" x="6099175" y="3455988"/>
          <p14:tracePt t="142898" x="6116638" y="3446463"/>
          <p14:tracePt t="142907" x="6153150" y="3419475"/>
          <p14:tracePt t="142915" x="6199188" y="3392488"/>
          <p14:tracePt t="142923" x="6226175" y="3365500"/>
          <p14:tracePt t="142930" x="6272213" y="3355975"/>
          <p14:tracePt t="142939" x="6299200" y="3338513"/>
          <p14:tracePt t="142947" x="6308725" y="3328988"/>
          <p14:tracePt t="142955" x="6326188" y="3319463"/>
          <p14:tracePt t="142963" x="6345238" y="3319463"/>
          <p14:tracePt t="143028" x="6362700" y="3319463"/>
          <p14:tracePt t="143035" x="6391275" y="3319463"/>
          <p14:tracePt t="143043" x="6464300" y="3338513"/>
          <p14:tracePt t="143051" x="6500813" y="3365500"/>
          <p14:tracePt t="143063" x="6545263" y="3402013"/>
          <p14:tracePt t="143067" x="6591300" y="3438525"/>
          <p14:tracePt t="143075" x="6654800" y="3475038"/>
          <p14:tracePt t="143083" x="6710363" y="3529013"/>
          <p14:tracePt t="143091" x="6727825" y="3548063"/>
          <p14:tracePt t="143098" x="6773863" y="3592513"/>
          <p14:tracePt t="143107" x="6791325" y="3611563"/>
          <p14:tracePt t="143114" x="6810375" y="3629025"/>
          <p14:tracePt t="143123" x="6819900" y="3648075"/>
          <p14:tracePt t="143131" x="6827838" y="3684588"/>
          <p14:tracePt t="143147" x="6846888" y="3702050"/>
          <p14:tracePt t="143155" x="6846888" y="3711575"/>
          <p14:tracePt t="143163" x="6846888" y="3721100"/>
          <p14:tracePt t="143171" x="6856413" y="3730625"/>
          <p14:tracePt t="143180" x="6856413" y="3738563"/>
          <p14:tracePt t="143197" x="6856413" y="3757613"/>
          <p14:tracePt t="143214" x="6864350" y="3775075"/>
          <p14:tracePt t="143219" x="6864350" y="3794125"/>
          <p14:tracePt t="143230" x="6873875" y="3830638"/>
          <p14:tracePt t="143235" x="6873875" y="3840163"/>
          <p14:tracePt t="143246" x="6883400" y="3875088"/>
          <p14:tracePt t="143251" x="6892925" y="3894138"/>
          <p14:tracePt t="143264" x="6892925" y="3903663"/>
          <p14:tracePt t="143266" x="6892925" y="3911600"/>
          <p14:tracePt t="143275" x="6892925" y="3930650"/>
          <p14:tracePt t="143283" x="6892925" y="3940175"/>
          <p14:tracePt t="143291" x="6900863" y="3948113"/>
          <p14:tracePt t="143348" x="6900863" y="3957638"/>
          <p14:tracePt t="143381" x="6900863" y="3976688"/>
          <p14:tracePt t="143395" x="6900863" y="3984625"/>
          <p14:tracePt t="143412" x="6900863" y="3994150"/>
          <p14:tracePt t="143418" x="6892925" y="4013200"/>
          <p14:tracePt t="143435" x="6883400" y="4030663"/>
          <p14:tracePt t="143443" x="6873875" y="4040188"/>
          <p14:tracePt t="143451" x="6856413" y="4057650"/>
          <p14:tracePt t="143467" x="6856413" y="4067175"/>
          <p14:tracePt t="143498" x="6856413" y="4076700"/>
          <p14:tracePt t="143507" x="6856413" y="4086225"/>
          <p14:tracePt t="143531" x="6846888" y="4086225"/>
          <p14:tracePt t="143780" x="6819900" y="4113213"/>
          <p14:tracePt t="143787" x="6810375" y="4122738"/>
          <p14:tracePt t="143795" x="6800850" y="4130675"/>
          <p14:tracePt t="143803" x="6783388" y="4149725"/>
          <p14:tracePt t="143924" x="6764338" y="4159250"/>
          <p14:tracePt t="143940" x="6737350" y="4167188"/>
          <p14:tracePt t="145668" x="6727825" y="4167188"/>
          <p14:tracePt t="146155" x="6718300" y="4167188"/>
          <p14:tracePt t="146163" x="6681788" y="4176713"/>
          <p14:tracePt t="147444" x="6673850" y="4176713"/>
          <p14:tracePt t="147540" x="6673850" y="4167188"/>
          <p14:tracePt t="149278" x="6654800" y="4167188"/>
          <p14:tracePt t="149285" x="6637338" y="4167188"/>
          <p14:tracePt t="149315" x="6627813" y="4176713"/>
          <p14:tracePt t="149331" x="6610350" y="4186238"/>
          <p14:tracePt t="149338" x="6591300" y="4203700"/>
          <p14:tracePt t="149363" x="6573838" y="4222750"/>
          <p14:tracePt t="149370" x="6564313" y="4232275"/>
          <p14:tracePt t="149379" x="6537325" y="4259263"/>
          <p14:tracePt t="149387" x="6508750" y="4259263"/>
          <p14:tracePt t="149396" x="6481763" y="4276725"/>
          <p14:tracePt t="149403" x="6472238" y="4295775"/>
          <p14:tracePt t="149413" x="6454775" y="4313238"/>
          <p14:tracePt t="149419" x="6445250" y="4322763"/>
          <p14:tracePt t="149429" x="6435725" y="4340225"/>
          <p14:tracePt t="149435" x="6435725" y="4349750"/>
          <p14:tracePt t="149451" x="6408738" y="4376738"/>
          <p14:tracePt t="149463" x="6399213" y="4386263"/>
          <p14:tracePt t="149467" x="6372225" y="4413250"/>
          <p14:tracePt t="149479" x="6354763" y="4432300"/>
          <p14:tracePt t="149483" x="6345238" y="4441825"/>
          <p14:tracePt t="149491" x="6318250" y="4449763"/>
          <p14:tracePt t="149499" x="6272213" y="4459288"/>
          <p14:tracePt t="149507" x="6262688" y="4468813"/>
          <p14:tracePt t="149515" x="6235700" y="4468813"/>
          <p14:tracePt t="149523" x="6226175" y="4468813"/>
          <p14:tracePt t="149531" x="6218238" y="4468813"/>
          <p14:tracePt t="149539" x="6189663" y="4468813"/>
          <p14:tracePt t="149547" x="6181725" y="4468813"/>
          <p14:tracePt t="149555" x="6162675" y="4468813"/>
          <p14:tracePt t="149563" x="6145213" y="4468813"/>
          <p14:tracePt t="149570" x="6126163" y="4468813"/>
          <p14:tracePt t="149580" x="6099175" y="4468813"/>
          <p14:tracePt t="149587" x="6089650" y="4468813"/>
          <p14:tracePt t="149596" x="6062663" y="4468813"/>
          <p14:tracePt t="149603" x="6053138" y="4459288"/>
          <p14:tracePt t="149612" x="6043613" y="4449763"/>
          <p14:tracePt t="149619" x="6007100" y="4441825"/>
          <p14:tracePt t="149629" x="5989638" y="4413250"/>
          <p14:tracePt t="149646" x="5972175" y="4386263"/>
          <p14:tracePt t="149663" x="5953125" y="4368800"/>
          <p14:tracePt t="149667" x="5943600" y="4359275"/>
          <p14:tracePt t="149683" x="5935663" y="4349750"/>
          <p14:tracePt t="149696" x="5916613" y="4332288"/>
          <p14:tracePt t="149699" x="5907088" y="4322763"/>
          <p14:tracePt t="149715" x="5907088" y="4303713"/>
          <p14:tracePt t="149723" x="5907088" y="4295775"/>
          <p14:tracePt t="149730" x="5899150" y="4295775"/>
          <p14:tracePt t="149738" x="5899150" y="4286250"/>
          <p14:tracePt t="149747" x="5889625" y="4268788"/>
          <p14:tracePt t="149754" x="5889625" y="4259263"/>
          <p14:tracePt t="149772" x="5889625" y="4249738"/>
          <p14:tracePt t="149782" x="5880100" y="4232275"/>
          <p14:tracePt t="149787" x="5880100" y="4222750"/>
          <p14:tracePt t="149797" x="5880100" y="4213225"/>
          <p14:tracePt t="149819" x="5880100" y="4203700"/>
          <p14:tracePt t="149829" x="5880100" y="4186238"/>
          <p14:tracePt t="149846" x="5880100" y="4176713"/>
          <p14:tracePt t="149851" x="5880100" y="4167188"/>
          <p14:tracePt t="149864" x="5880100" y="4159250"/>
          <p14:tracePt t="149867" x="5880100" y="4149725"/>
          <p14:tracePt t="149883" x="5880100" y="4140200"/>
          <p14:tracePt t="149891" x="5880100" y="4122738"/>
          <p14:tracePt t="149898" x="5889625" y="4103688"/>
          <p14:tracePt t="149913" x="5889625" y="4094163"/>
          <p14:tracePt t="149915" x="5907088" y="4076700"/>
          <p14:tracePt t="149930" x="5916613" y="4067175"/>
          <p14:tracePt t="149939" x="5926138" y="4057650"/>
          <p14:tracePt t="149947" x="5935663" y="4049713"/>
          <p14:tracePt t="149955" x="5943600" y="4049713"/>
          <p14:tracePt t="149963" x="5953125" y="4049713"/>
          <p14:tracePt t="149970" x="5962650" y="4040188"/>
          <p14:tracePt t="149995" x="5989638" y="4030663"/>
          <p14:tracePt t="150003" x="5999163" y="4030663"/>
          <p14:tracePt t="150027" x="6007100" y="4030663"/>
          <p14:tracePt t="150035" x="6035675" y="4030663"/>
          <p14:tracePt t="150046" x="6080125" y="4003675"/>
          <p14:tracePt t="150051" x="6099175" y="4003675"/>
          <p14:tracePt t="150067" x="6116638" y="4003675"/>
          <p14:tracePt t="150131" x="6126163" y="4003675"/>
          <p14:tracePt t="150141" x="6126163" y="4030663"/>
          <p14:tracePt t="150151" x="6116638" y="4057650"/>
          <p14:tracePt t="150156" x="6080125" y="4130675"/>
          <p14:tracePt t="150163" x="6062663" y="4167188"/>
          <p14:tracePt t="150174" x="6062663" y="4232275"/>
          <p14:tracePt t="150183" x="6007100" y="4303713"/>
          <p14:tracePt t="150187" x="5953125" y="4368800"/>
          <p14:tracePt t="150196" x="5907088" y="4413250"/>
          <p14:tracePt t="150203" x="5843588" y="4468813"/>
          <p14:tracePt t="150214" x="5743575" y="4495800"/>
          <p14:tracePt t="150218" x="5661025" y="4578350"/>
          <p14:tracePt t="150229" x="5543550" y="4641850"/>
          <p14:tracePt t="150235" x="5434013" y="4651375"/>
          <p14:tracePt t="150296" x="5387975" y="4651375"/>
          <p14:tracePt t="150312" x="5224463" y="4595813"/>
          <p14:tracePt t="150321" x="5151438" y="4595813"/>
          <p14:tracePt t="150323" x="5032375" y="4532313"/>
          <p14:tracePt t="150330" x="4995863" y="4522788"/>
          <p14:tracePt t="150341" x="4941888" y="4514850"/>
          <p14:tracePt t="150347" x="4895850" y="4495800"/>
          <p14:tracePt t="150355" x="4876800" y="4468813"/>
          <p14:tracePt t="150362" x="4859338" y="4449763"/>
          <p14:tracePt t="150371" x="4849813" y="4432300"/>
          <p14:tracePt t="150379" x="4840288" y="4422775"/>
          <p14:tracePt t="150396" x="4832350" y="4413250"/>
          <p14:tracePt t="150413" x="4832350" y="4405313"/>
          <p14:tracePt t="150435" x="4832350" y="4395788"/>
          <p14:tracePt t="150459" x="4832350" y="4386263"/>
          <p14:tracePt t="150467" x="4832350" y="4359275"/>
          <p14:tracePt t="150483" x="4832350" y="4349750"/>
          <p14:tracePt t="150491" x="4832350" y="4340225"/>
          <p14:tracePt t="150499" x="4849813" y="4322763"/>
          <p14:tracePt t="150507" x="4859338" y="4322763"/>
          <p14:tracePt t="150515" x="4868863" y="4313238"/>
          <p14:tracePt t="150523" x="4886325" y="4303713"/>
          <p14:tracePt t="150530" x="4913313" y="4268788"/>
          <p14:tracePt t="150538" x="4922838" y="4259263"/>
          <p14:tracePt t="150547" x="4941888" y="4259263"/>
          <p14:tracePt t="150556" x="4959350" y="4249738"/>
          <p14:tracePt t="150571" x="4986338" y="4232275"/>
          <p14:tracePt t="150572" x="5032375" y="4213225"/>
          <p14:tracePt t="150579" x="5059363" y="4203700"/>
          <p14:tracePt t="150587" x="5095875" y="4195763"/>
          <p14:tracePt t="150596" x="5151438" y="4159250"/>
          <p14:tracePt t="150603" x="5214938" y="4149725"/>
          <p14:tracePt t="150613" x="5268913" y="4130675"/>
          <p14:tracePt t="150619" x="5351463" y="4103688"/>
          <p14:tracePt t="150629" x="5424488" y="4094163"/>
          <p14:tracePt t="150635" x="5487988" y="4067175"/>
          <p14:tracePt t="150646" x="5616575" y="4030663"/>
          <p14:tracePt t="150651" x="5680075" y="4013200"/>
          <p14:tracePt t="150662" x="5789613" y="4003675"/>
          <p14:tracePt t="150667" x="5870575" y="3957638"/>
          <p14:tracePt t="150679" x="5926138" y="3948113"/>
          <p14:tracePt t="150683" x="6007100" y="3948113"/>
          <p14:tracePt t="150691" x="6043613" y="3940175"/>
          <p14:tracePt t="150698" x="6126163" y="3911600"/>
          <p14:tracePt t="150707" x="6135688" y="3911600"/>
          <p14:tracePt t="150715" x="6172200" y="3911600"/>
          <p14:tracePt t="150723" x="6199188" y="3911600"/>
          <p14:tracePt t="150731" x="6218238" y="3911600"/>
          <p14:tracePt t="150739" x="6254750" y="3911600"/>
          <p14:tracePt t="150746" x="6291263" y="3911600"/>
          <p14:tracePt t="150757" x="6318250" y="3911600"/>
          <p14:tracePt t="150763" x="6354763" y="3911600"/>
          <p14:tracePt t="150771" x="6399213" y="3911600"/>
          <p14:tracePt t="150779" x="6454775" y="3911600"/>
          <p14:tracePt t="150787" x="6508750" y="3911600"/>
          <p14:tracePt t="150797" x="6564313" y="3911600"/>
          <p14:tracePt t="150803" x="6618288" y="3911600"/>
          <p14:tracePt t="150814" x="6691313" y="3911600"/>
          <p14:tracePt t="150819" x="6737350" y="3911600"/>
          <p14:tracePt t="150829" x="6791325" y="3911600"/>
          <p14:tracePt t="150835" x="6810375" y="3903663"/>
          <p14:tracePt t="150846" x="6846888" y="3903663"/>
          <p14:tracePt t="150851" x="6864350" y="3894138"/>
          <p14:tracePt t="150862" x="6883400" y="3894138"/>
          <p14:tracePt t="150880" x="6892925" y="3894138"/>
          <p14:tracePt t="151012" x="6910388" y="3894138"/>
          <p14:tracePt t="151030" x="6946900" y="3894138"/>
          <p14:tracePt t="151040" x="6973888" y="3894138"/>
          <p14:tracePt t="151046" x="6983413" y="3894138"/>
          <p14:tracePt t="151051" x="7000875" y="3894138"/>
          <p14:tracePt t="151063" x="7029450" y="3894138"/>
          <p14:tracePt t="151067" x="7065963" y="3894138"/>
          <p14:tracePt t="151079" x="7102475" y="3894138"/>
          <p14:tracePt t="151083" x="7138988" y="3894138"/>
          <p14:tracePt t="151091" x="7165975" y="3894138"/>
          <p14:tracePt t="151099" x="7202488" y="3894138"/>
          <p14:tracePt t="151107" x="7229475" y="3894138"/>
          <p14:tracePt t="151115" x="7239000" y="3894138"/>
          <p14:tracePt t="151123" x="7256463" y="3894138"/>
          <p14:tracePt t="151131" x="7292975" y="3884613"/>
          <p14:tracePt t="151139" x="7329488" y="3875088"/>
          <p14:tracePt t="151147" x="7339013" y="3867150"/>
          <p14:tracePt t="151156" x="7356475" y="3867150"/>
          <p14:tracePt t="151163" x="7366000" y="3867150"/>
          <p14:tracePt t="151171" x="7375525" y="3867150"/>
          <p14:tracePt t="151195" x="7385050" y="3867150"/>
          <p14:tracePt t="151211" x="7392988" y="3867150"/>
          <p14:tracePt t="151218" x="7412038" y="3867150"/>
          <p14:tracePt t="151229" x="7439025" y="3867150"/>
          <p14:tracePt t="151235" x="7458075" y="3867150"/>
          <p14:tracePt t="151246" x="7502525" y="3867150"/>
          <p14:tracePt t="151251" x="7521575" y="3867150"/>
          <p14:tracePt t="151262" x="7575550" y="3867150"/>
          <p14:tracePt t="151267" x="7612063" y="3867150"/>
          <p14:tracePt t="151279" x="7685088" y="3867150"/>
          <p14:tracePt t="151283" x="7721600" y="3867150"/>
          <p14:tracePt t="151296" x="7777163" y="3867150"/>
          <p14:tracePt t="151299" x="7821613" y="3867150"/>
          <p14:tracePt t="151307" x="7877175" y="3857625"/>
          <p14:tracePt t="151315" x="7894638" y="3857625"/>
          <p14:tracePt t="151323" x="7921625" y="3840163"/>
          <p14:tracePt t="151331" x="7940675" y="3840163"/>
          <p14:tracePt t="151340" x="7967663" y="3840163"/>
          <p14:tracePt t="151346" x="7986713" y="3830638"/>
          <p14:tracePt t="151355" x="8023225" y="3830638"/>
          <p14:tracePt t="151363" x="8059738" y="3830638"/>
          <p14:tracePt t="151372" x="8104188" y="3821113"/>
          <p14:tracePt t="151379" x="8140700" y="3811588"/>
          <p14:tracePt t="151387" x="8177213" y="3811588"/>
          <p14:tracePt t="151396" x="8213725" y="3811588"/>
          <p14:tracePt t="151403" x="8240713" y="3784600"/>
          <p14:tracePt t="151413" x="8277225" y="3784600"/>
          <p14:tracePt t="151418" x="8332788" y="3784600"/>
          <p14:tracePt t="151429" x="8359775" y="3757613"/>
          <p14:tracePt t="151435" x="8405813" y="3748088"/>
          <p14:tracePt t="151446" x="8432800" y="3748088"/>
          <p14:tracePt t="151451" x="8469313" y="3748088"/>
          <p14:tracePt t="151463" x="8505825" y="3738563"/>
          <p14:tracePt t="151467" x="8532813" y="3738563"/>
          <p14:tracePt t="151479" x="8551863" y="3738563"/>
          <p14:tracePt t="151483" x="8578850" y="3730625"/>
          <p14:tracePt t="151491" x="8596313" y="3730625"/>
          <p14:tracePt t="151499" x="8624888" y="3721100"/>
          <p14:tracePt t="151507" x="8642350" y="3711575"/>
          <p14:tracePt t="151515" x="8688388" y="3702050"/>
          <p14:tracePt t="151523" x="8715375" y="3702050"/>
          <p14:tracePt t="151531" x="8770938" y="3694113"/>
          <p14:tracePt t="151547" x="8924925" y="3675063"/>
          <p14:tracePt t="151555" x="9017000" y="3675063"/>
          <p14:tracePt t="151563" x="9126538" y="36750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844824"/>
            <a:ext cx="8848725" cy="11684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0" tIns="0" rIns="0" bIns="0"/>
          <a:lstStyle/>
          <a:p>
            <a:pPr marL="444500" lvl="1" indent="-261938" eaLnBrk="1" hangingPunct="1"/>
            <a:r>
              <a:rPr lang="en-US" altLang="ja-JP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TSUBAME2.0(Xeon+Tesla,Top500 2010/11</a:t>
            </a:r>
            <a:r>
              <a:rPr lang="en-US" altLang="en-US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 </a:t>
            </a:r>
            <a:r>
              <a:rPr lang="en-US" altLang="ja-JP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4</a:t>
            </a:r>
            <a:r>
              <a:rPr lang="en-US" altLang="ja-JP" sz="1800" baseline="30000" dirty="0" err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th</a:t>
            </a:r>
            <a:r>
              <a:rPr lang="en-US" altLang="ja-JP" sz="1800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 </a:t>
            </a:r>
            <a:r>
              <a:rPr lang="en-US" altLang="ja-JP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)</a:t>
            </a:r>
          </a:p>
          <a:p>
            <a:pPr marL="444500" lvl="1" indent="-261938" eaLnBrk="1" hangingPunct="1"/>
            <a:r>
              <a:rPr lang="ja-JP" altLang="en-US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天河一号</a:t>
            </a:r>
            <a:r>
              <a:rPr lang="en-US" altLang="ja-JP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(Xeon+FireStream,2009/11 5</a:t>
            </a:r>
            <a:r>
              <a:rPr lang="en-US" altLang="ja-JP" sz="1800" baseline="30000" dirty="0" err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th</a:t>
            </a:r>
            <a:r>
              <a:rPr lang="en-US" altLang="ja-JP" sz="1800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 </a:t>
            </a:r>
            <a:r>
              <a:rPr lang="en-US" altLang="ja-JP" sz="1800" noProof="1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)</a:t>
            </a:r>
          </a:p>
          <a:p>
            <a:pPr marL="444500" lvl="1" indent="-261938" eaLnBrk="1" hangingPunct="1"/>
            <a:endParaRPr lang="en-US" altLang="ja-JP" sz="1800" b="1" noProof="1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marL="180975" indent="-180975" eaLnBrk="1" hangingPunct="1"/>
            <a:endParaRPr lang="en-US" altLang="ja-JP" sz="2800" b="1" noProof="1">
              <a:solidFill>
                <a:schemeClr val="bg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marL="180975" indent="-180975" eaLnBrk="1" hangingPunct="1"/>
            <a:endParaRPr lang="en-US" altLang="ja-JP" sz="2800" b="1" noProof="1">
              <a:solidFill>
                <a:schemeClr val="bg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marL="180975" indent="-180975" eaLnBrk="1" hangingPunct="1"/>
            <a:endParaRPr lang="en-US" altLang="ja-JP" sz="2800" b="1" noProof="1">
              <a:solidFill>
                <a:schemeClr val="bg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marL="180975" indent="-180975" eaLnBrk="1" hangingPunct="1"/>
            <a:endParaRPr lang="en-US" altLang="en-US" sz="2000" noProof="1">
              <a:solidFill>
                <a:schemeClr val="bg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50179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519113" y="201613"/>
            <a:ext cx="8229600" cy="1139825"/>
          </a:xfrm>
        </p:spPr>
        <p:txBody>
          <a:bodyPr lIns="0" rIns="0" anchor="t">
            <a:normAutofit fontScale="90000"/>
          </a:bodyPr>
          <a:lstStyle/>
          <a:p>
            <a:pPr eaLnBrk="1" hangingPunct="1"/>
            <a:r>
              <a:rPr lang="ja-JP" altLang="en-US" sz="4000" dirty="0"/>
              <a:t>①</a:t>
            </a:r>
            <a:r>
              <a:rPr lang="de-DE" altLang="ja-JP" sz="4000" dirty="0"/>
              <a:t>GPGPU</a:t>
            </a:r>
            <a:r>
              <a:rPr lang="ja-JP" altLang="de-DE" sz="4000" dirty="0"/>
              <a:t>：</a:t>
            </a:r>
            <a:r>
              <a:rPr lang="en-US" altLang="ja-JP" sz="4000" dirty="0"/>
              <a:t>General</a:t>
            </a:r>
            <a:r>
              <a:rPr lang="ja-JP" altLang="en-US" sz="4000" dirty="0"/>
              <a:t> </a:t>
            </a:r>
            <a:r>
              <a:rPr lang="en-US" altLang="ja-JP" sz="4000" dirty="0"/>
              <a:t>Purpose</a:t>
            </a:r>
            <a:r>
              <a:rPr lang="ja-JP" altLang="en-US" sz="4000" dirty="0"/>
              <a:t> </a:t>
            </a:r>
            <a:r>
              <a:rPr lang="en-US" altLang="ja-JP" sz="4000" dirty="0"/>
              <a:t>Computing</a:t>
            </a:r>
            <a:r>
              <a:rPr lang="ja-JP" altLang="en-US" sz="4000" dirty="0"/>
              <a:t> </a:t>
            </a:r>
            <a:r>
              <a:rPr lang="en-US" altLang="ja-JP" sz="4000" dirty="0"/>
              <a:t>with</a:t>
            </a:r>
            <a:r>
              <a:rPr lang="ja-JP" altLang="en-US" sz="4000" dirty="0"/>
              <a:t> </a:t>
            </a:r>
            <a:r>
              <a:rPr lang="en-US" altLang="ja-JP" sz="4000" dirty="0"/>
              <a:t>GPU</a:t>
            </a:r>
            <a:r>
              <a:rPr lang="ja-JP" altLang="de-DE" sz="4000" dirty="0"/>
              <a:t>グラフィックプロセッサ</a:t>
            </a:r>
            <a:r>
              <a:rPr lang="ja-JP" altLang="en-US" sz="4000" dirty="0"/>
              <a:t>をアクセラレータとして使う</a:t>
            </a:r>
            <a:endParaRPr lang="ja-JP" altLang="de-DE" sz="4000" dirty="0"/>
          </a:p>
        </p:txBody>
      </p:sp>
      <p:pic>
        <p:nvPicPr>
          <p:cNvPr id="50180" name="図表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24175"/>
            <a:ext cx="8734425" cy="373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テキスト ボックス 4"/>
          <p:cNvSpPr txBox="1">
            <a:spLocks noChangeArrowheads="1"/>
          </p:cNvSpPr>
          <p:nvPr/>
        </p:nvSpPr>
        <p:spPr bwMode="auto">
          <a:xfrm>
            <a:off x="6994525" y="5049838"/>
            <a:ext cx="214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bg1"/>
                </a:solidFill>
                <a:cs typeface="Arial" panose="020B0604020202020204" pitchFamily="34" charset="0"/>
              </a:rPr>
              <a:t>※()</a:t>
            </a:r>
            <a:r>
              <a:rPr lang="ja-JP" altLang="en-US" sz="2000">
                <a:solidFill>
                  <a:schemeClr val="bg1"/>
                </a:solidFill>
                <a:cs typeface="Arial" panose="020B0604020202020204" pitchFamily="34" charset="0"/>
              </a:rPr>
              <a:t>内は開発環境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6190025-0F5F-4220-BE8C-1CBC4265B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788"/>
      </p:ext>
    </p:extLst>
  </p:cSld>
  <p:clrMapOvr>
    <a:masterClrMapping/>
  </p:clrMapOvr>
  <p:transition advTm="10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5" x="9034463" y="2727325"/>
          <p14:tracePt t="563" x="8961438" y="2717800"/>
          <p14:tracePt t="571" x="8870950" y="2662238"/>
          <p14:tracePt t="579" x="8778875" y="2635250"/>
          <p14:tracePt t="587" x="8661400" y="2571750"/>
          <p14:tracePt t="595" x="8559800" y="2535238"/>
          <p14:tracePt t="603" x="8432800" y="2489200"/>
          <p14:tracePt t="611" x="8350250" y="2444750"/>
          <p14:tracePt t="620" x="8259763" y="2416175"/>
          <p14:tracePt t="627" x="8159750" y="2379663"/>
          <p14:tracePt t="637" x="8050213" y="2362200"/>
          <p14:tracePt t="642" x="8013700" y="2335213"/>
          <p14:tracePt t="651" x="7931150" y="2289175"/>
          <p14:tracePt t="659" x="7877175" y="2289175"/>
          <p14:tracePt t="666" x="7813675" y="2252663"/>
          <p14:tracePt t="674" x="7785100" y="2252663"/>
          <p14:tracePt t="683" x="7740650" y="2243138"/>
          <p14:tracePt t="691" x="7704138" y="2243138"/>
          <p14:tracePt t="699" x="7675563" y="2233613"/>
          <p14:tracePt t="707" x="7658100" y="2233613"/>
          <p14:tracePt t="715" x="7639050" y="2233613"/>
          <p14:tracePt t="723" x="7575550" y="2206625"/>
          <p14:tracePt t="734" x="7548563" y="2206625"/>
          <p14:tracePt t="740" x="7531100" y="2197100"/>
          <p14:tracePt t="750" x="7494588" y="2197100"/>
          <p14:tracePt t="757" x="7448550" y="2197100"/>
          <p14:tracePt t="762" x="7421563" y="2189163"/>
          <p14:tracePt t="770" x="7375525" y="2179638"/>
          <p14:tracePt t="778" x="7339013" y="2179638"/>
          <p14:tracePt t="786" x="7283450" y="2179638"/>
          <p14:tracePt t="794" x="7239000" y="2179638"/>
          <p14:tracePt t="802" x="7212013" y="2179638"/>
          <p14:tracePt t="810" x="7175500" y="2179638"/>
          <p14:tracePt t="818" x="7129463" y="2179638"/>
          <p14:tracePt t="827" x="7110413" y="2179638"/>
          <p14:tracePt t="836" x="7073900" y="2179638"/>
          <p14:tracePt t="843" x="7029450" y="2179638"/>
          <p14:tracePt t="851" x="6973888" y="2179638"/>
          <p14:tracePt t="859" x="6937375" y="2179638"/>
          <p14:tracePt t="867" x="6892925" y="2179638"/>
          <p14:tracePt t="875" x="6856413" y="2179638"/>
          <p14:tracePt t="883" x="6810375" y="2179638"/>
          <p14:tracePt t="891" x="6783388" y="2179638"/>
          <p14:tracePt t="899" x="6754813" y="2189163"/>
          <p14:tracePt t="907" x="6746875" y="2197100"/>
          <p14:tracePt t="916" x="6737350" y="2197100"/>
          <p14:tracePt t="107780" x="6800850" y="2197100"/>
          <p14:tracePt t="107789" x="7000875" y="2197100"/>
          <p14:tracePt t="107795" x="7183438" y="2216150"/>
          <p14:tracePt t="107804" x="7319963" y="2289175"/>
          <p14:tracePt t="107811" x="7448550" y="2352675"/>
          <p14:tracePt t="107820" x="7485063" y="2379663"/>
          <p14:tracePt t="107829" x="7531100" y="2416175"/>
          <p14:tracePt t="107834" x="7548563" y="2425700"/>
          <p14:tracePt t="107842" x="7575550" y="2452688"/>
          <p14:tracePt t="107851" x="7594600" y="2462213"/>
          <p14:tracePt t="107859" x="7621588" y="2489200"/>
          <p14:tracePt t="107867" x="7648575" y="2517775"/>
          <p14:tracePt t="107875" x="7694613" y="2544763"/>
          <p14:tracePt t="107883" x="7740650" y="2571750"/>
          <p14:tracePt t="107893" x="7785100" y="2571750"/>
          <p14:tracePt t="107909" x="7904163" y="2625725"/>
          <p14:tracePt t="107915" x="7950200" y="2625725"/>
          <p14:tracePt t="107924" x="7986713" y="2635250"/>
          <p14:tracePt t="107931" x="8004175" y="2635250"/>
          <p14:tracePt t="107938" x="8031163" y="2635250"/>
          <p14:tracePt t="107946" x="8040688" y="2644775"/>
          <p14:tracePt t="107954" x="8077200" y="2644775"/>
          <p14:tracePt t="107962" x="8123238" y="2644775"/>
          <p14:tracePt t="107971" x="8150225" y="2671763"/>
          <p14:tracePt t="107978" x="8213725" y="2698750"/>
          <p14:tracePt t="107987" x="8277225" y="2727325"/>
          <p14:tracePt t="107994" x="8332788" y="2744788"/>
          <p14:tracePt t="108002" x="8396288" y="2771775"/>
          <p14:tracePt t="108010" x="8442325" y="2790825"/>
          <p14:tracePt t="108018" x="8523288" y="2817813"/>
          <p14:tracePt t="108026" x="8578850" y="2836863"/>
          <p14:tracePt t="108034" x="8661400" y="2844800"/>
          <p14:tracePt t="108042" x="8688388" y="2881313"/>
          <p14:tracePt t="108051" x="8715375" y="2881313"/>
          <p14:tracePt t="108058" x="8734425" y="2881313"/>
          <p14:tracePt t="108066" x="8778875" y="2881313"/>
          <p14:tracePt t="108074" x="8815388" y="2881313"/>
          <p14:tracePt t="108082" x="8870950" y="2881313"/>
          <p14:tracePt t="108090" x="8924925" y="2881313"/>
          <p14:tracePt t="108098" x="9007475" y="2881313"/>
          <p14:tracePt t="108106" x="9080500" y="2881313"/>
          <p14:tracePt t="108114" x="9134475" y="28813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68313" y="2708275"/>
            <a:ext cx="1511300" cy="237648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39750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11188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1188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11188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611188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0113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900113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900113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900113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611188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1260475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1331913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1331913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1331913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1331913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1620838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1620838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1620838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1620838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1331913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468313" y="275590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/>
              <a:t>Thread Processors</a:t>
            </a:r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2073275" y="2708275"/>
            <a:ext cx="1511300" cy="237648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2144713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221615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221615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221615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221615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250507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250507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250507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250507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58" name="Rectangle 34"/>
          <p:cNvSpPr>
            <a:spLocks noChangeArrowheads="1"/>
          </p:cNvSpPr>
          <p:nvPr/>
        </p:nvSpPr>
        <p:spPr bwMode="auto">
          <a:xfrm>
            <a:off x="2216150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2865438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0" name="Rectangle 36"/>
          <p:cNvSpPr>
            <a:spLocks noChangeArrowheads="1"/>
          </p:cNvSpPr>
          <p:nvPr/>
        </p:nvSpPr>
        <p:spPr bwMode="auto">
          <a:xfrm>
            <a:off x="293687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1" name="Rectangle 37"/>
          <p:cNvSpPr>
            <a:spLocks noChangeArrowheads="1"/>
          </p:cNvSpPr>
          <p:nvPr/>
        </p:nvSpPr>
        <p:spPr bwMode="auto">
          <a:xfrm>
            <a:off x="293687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2" name="Rectangle 38"/>
          <p:cNvSpPr>
            <a:spLocks noChangeArrowheads="1"/>
          </p:cNvSpPr>
          <p:nvPr/>
        </p:nvSpPr>
        <p:spPr bwMode="auto">
          <a:xfrm>
            <a:off x="293687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293687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4" name="Rectangle 40"/>
          <p:cNvSpPr>
            <a:spLocks noChangeArrowheads="1"/>
          </p:cNvSpPr>
          <p:nvPr/>
        </p:nvSpPr>
        <p:spPr bwMode="auto">
          <a:xfrm>
            <a:off x="322580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5" name="Rectangle 41"/>
          <p:cNvSpPr>
            <a:spLocks noChangeArrowheads="1"/>
          </p:cNvSpPr>
          <p:nvPr/>
        </p:nvSpPr>
        <p:spPr bwMode="auto">
          <a:xfrm>
            <a:off x="322580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322580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7" name="Rectangle 43"/>
          <p:cNvSpPr>
            <a:spLocks noChangeArrowheads="1"/>
          </p:cNvSpPr>
          <p:nvPr/>
        </p:nvSpPr>
        <p:spPr bwMode="auto">
          <a:xfrm>
            <a:off x="322580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68" name="Rectangle 44"/>
          <p:cNvSpPr>
            <a:spLocks noChangeArrowheads="1"/>
          </p:cNvSpPr>
          <p:nvPr/>
        </p:nvSpPr>
        <p:spPr bwMode="auto">
          <a:xfrm>
            <a:off x="2936875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69" name="Text Box 45"/>
          <p:cNvSpPr txBox="1">
            <a:spLocks noChangeArrowheads="1"/>
          </p:cNvSpPr>
          <p:nvPr/>
        </p:nvSpPr>
        <p:spPr bwMode="auto">
          <a:xfrm>
            <a:off x="2073275" y="275590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/>
              <a:t>Thread Processors</a:t>
            </a:r>
          </a:p>
        </p:txBody>
      </p:sp>
      <p:sp>
        <p:nvSpPr>
          <p:cNvPr id="52270" name="Rectangle 46"/>
          <p:cNvSpPr>
            <a:spLocks noChangeArrowheads="1"/>
          </p:cNvSpPr>
          <p:nvPr/>
        </p:nvSpPr>
        <p:spPr bwMode="auto">
          <a:xfrm>
            <a:off x="3678238" y="2708275"/>
            <a:ext cx="1511300" cy="237648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1" name="Rectangle 47"/>
          <p:cNvSpPr>
            <a:spLocks noChangeArrowheads="1"/>
          </p:cNvSpPr>
          <p:nvPr/>
        </p:nvSpPr>
        <p:spPr bwMode="auto">
          <a:xfrm>
            <a:off x="3749675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2" name="Rectangle 48"/>
          <p:cNvSpPr>
            <a:spLocks noChangeArrowheads="1"/>
          </p:cNvSpPr>
          <p:nvPr/>
        </p:nvSpPr>
        <p:spPr bwMode="auto">
          <a:xfrm>
            <a:off x="3821113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3" name="Rectangle 49"/>
          <p:cNvSpPr>
            <a:spLocks noChangeArrowheads="1"/>
          </p:cNvSpPr>
          <p:nvPr/>
        </p:nvSpPr>
        <p:spPr bwMode="auto">
          <a:xfrm>
            <a:off x="3821113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4" name="Rectangle 50"/>
          <p:cNvSpPr>
            <a:spLocks noChangeArrowheads="1"/>
          </p:cNvSpPr>
          <p:nvPr/>
        </p:nvSpPr>
        <p:spPr bwMode="auto">
          <a:xfrm>
            <a:off x="3821113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5" name="Rectangle 51"/>
          <p:cNvSpPr>
            <a:spLocks noChangeArrowheads="1"/>
          </p:cNvSpPr>
          <p:nvPr/>
        </p:nvSpPr>
        <p:spPr bwMode="auto">
          <a:xfrm>
            <a:off x="3821113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6" name="Rectangle 52"/>
          <p:cNvSpPr>
            <a:spLocks noChangeArrowheads="1"/>
          </p:cNvSpPr>
          <p:nvPr/>
        </p:nvSpPr>
        <p:spPr bwMode="auto">
          <a:xfrm>
            <a:off x="4110038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7" name="Rectangle 53"/>
          <p:cNvSpPr>
            <a:spLocks noChangeArrowheads="1"/>
          </p:cNvSpPr>
          <p:nvPr/>
        </p:nvSpPr>
        <p:spPr bwMode="auto">
          <a:xfrm>
            <a:off x="4110038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8" name="Rectangle 54"/>
          <p:cNvSpPr>
            <a:spLocks noChangeArrowheads="1"/>
          </p:cNvSpPr>
          <p:nvPr/>
        </p:nvSpPr>
        <p:spPr bwMode="auto">
          <a:xfrm>
            <a:off x="4110038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79" name="Rectangle 55"/>
          <p:cNvSpPr>
            <a:spLocks noChangeArrowheads="1"/>
          </p:cNvSpPr>
          <p:nvPr/>
        </p:nvSpPr>
        <p:spPr bwMode="auto">
          <a:xfrm>
            <a:off x="4110038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0" name="Rectangle 56"/>
          <p:cNvSpPr>
            <a:spLocks noChangeArrowheads="1"/>
          </p:cNvSpPr>
          <p:nvPr/>
        </p:nvSpPr>
        <p:spPr bwMode="auto">
          <a:xfrm>
            <a:off x="3821113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81" name="Rectangle 57"/>
          <p:cNvSpPr>
            <a:spLocks noChangeArrowheads="1"/>
          </p:cNvSpPr>
          <p:nvPr/>
        </p:nvSpPr>
        <p:spPr bwMode="auto">
          <a:xfrm>
            <a:off x="4470400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2" name="Rectangle 58"/>
          <p:cNvSpPr>
            <a:spLocks noChangeArrowheads="1"/>
          </p:cNvSpPr>
          <p:nvPr/>
        </p:nvSpPr>
        <p:spPr bwMode="auto">
          <a:xfrm>
            <a:off x="4541838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3" name="Rectangle 59"/>
          <p:cNvSpPr>
            <a:spLocks noChangeArrowheads="1"/>
          </p:cNvSpPr>
          <p:nvPr/>
        </p:nvSpPr>
        <p:spPr bwMode="auto">
          <a:xfrm>
            <a:off x="4541838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4" name="Rectangle 60"/>
          <p:cNvSpPr>
            <a:spLocks noChangeArrowheads="1"/>
          </p:cNvSpPr>
          <p:nvPr/>
        </p:nvSpPr>
        <p:spPr bwMode="auto">
          <a:xfrm>
            <a:off x="4541838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5" name="Rectangle 61"/>
          <p:cNvSpPr>
            <a:spLocks noChangeArrowheads="1"/>
          </p:cNvSpPr>
          <p:nvPr/>
        </p:nvSpPr>
        <p:spPr bwMode="auto">
          <a:xfrm>
            <a:off x="4541838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6" name="Rectangle 62"/>
          <p:cNvSpPr>
            <a:spLocks noChangeArrowheads="1"/>
          </p:cNvSpPr>
          <p:nvPr/>
        </p:nvSpPr>
        <p:spPr bwMode="auto">
          <a:xfrm>
            <a:off x="4830763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7" name="Rectangle 63"/>
          <p:cNvSpPr>
            <a:spLocks noChangeArrowheads="1"/>
          </p:cNvSpPr>
          <p:nvPr/>
        </p:nvSpPr>
        <p:spPr bwMode="auto">
          <a:xfrm>
            <a:off x="4830763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8" name="Rectangle 64"/>
          <p:cNvSpPr>
            <a:spLocks noChangeArrowheads="1"/>
          </p:cNvSpPr>
          <p:nvPr/>
        </p:nvSpPr>
        <p:spPr bwMode="auto">
          <a:xfrm>
            <a:off x="4830763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89" name="Rectangle 65"/>
          <p:cNvSpPr>
            <a:spLocks noChangeArrowheads="1"/>
          </p:cNvSpPr>
          <p:nvPr/>
        </p:nvSpPr>
        <p:spPr bwMode="auto">
          <a:xfrm>
            <a:off x="4830763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0" name="Rectangle 66"/>
          <p:cNvSpPr>
            <a:spLocks noChangeArrowheads="1"/>
          </p:cNvSpPr>
          <p:nvPr/>
        </p:nvSpPr>
        <p:spPr bwMode="auto">
          <a:xfrm>
            <a:off x="4541838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291" name="Text Box 67"/>
          <p:cNvSpPr txBox="1">
            <a:spLocks noChangeArrowheads="1"/>
          </p:cNvSpPr>
          <p:nvPr/>
        </p:nvSpPr>
        <p:spPr bwMode="auto">
          <a:xfrm>
            <a:off x="3678238" y="275590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/>
              <a:t>Thread Processors</a:t>
            </a:r>
          </a:p>
        </p:txBody>
      </p:sp>
      <p:sp>
        <p:nvSpPr>
          <p:cNvPr id="52292" name="Rectangle 68"/>
          <p:cNvSpPr>
            <a:spLocks noChangeArrowheads="1"/>
          </p:cNvSpPr>
          <p:nvPr/>
        </p:nvSpPr>
        <p:spPr bwMode="auto">
          <a:xfrm>
            <a:off x="5283200" y="2708275"/>
            <a:ext cx="1511300" cy="237648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3" name="Rectangle 69"/>
          <p:cNvSpPr>
            <a:spLocks noChangeArrowheads="1"/>
          </p:cNvSpPr>
          <p:nvPr/>
        </p:nvSpPr>
        <p:spPr bwMode="auto">
          <a:xfrm>
            <a:off x="5354638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4" name="Rectangle 70"/>
          <p:cNvSpPr>
            <a:spLocks noChangeArrowheads="1"/>
          </p:cNvSpPr>
          <p:nvPr/>
        </p:nvSpPr>
        <p:spPr bwMode="auto">
          <a:xfrm>
            <a:off x="542607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5" name="Rectangle 71"/>
          <p:cNvSpPr>
            <a:spLocks noChangeArrowheads="1"/>
          </p:cNvSpPr>
          <p:nvPr/>
        </p:nvSpPr>
        <p:spPr bwMode="auto">
          <a:xfrm>
            <a:off x="542607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6" name="Rectangle 72"/>
          <p:cNvSpPr>
            <a:spLocks noChangeArrowheads="1"/>
          </p:cNvSpPr>
          <p:nvPr/>
        </p:nvSpPr>
        <p:spPr bwMode="auto">
          <a:xfrm>
            <a:off x="542607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7" name="Rectangle 73"/>
          <p:cNvSpPr>
            <a:spLocks noChangeArrowheads="1"/>
          </p:cNvSpPr>
          <p:nvPr/>
        </p:nvSpPr>
        <p:spPr bwMode="auto">
          <a:xfrm>
            <a:off x="542607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8" name="Rectangle 74"/>
          <p:cNvSpPr>
            <a:spLocks noChangeArrowheads="1"/>
          </p:cNvSpPr>
          <p:nvPr/>
        </p:nvSpPr>
        <p:spPr bwMode="auto">
          <a:xfrm>
            <a:off x="571500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299" name="Rectangle 75"/>
          <p:cNvSpPr>
            <a:spLocks noChangeArrowheads="1"/>
          </p:cNvSpPr>
          <p:nvPr/>
        </p:nvSpPr>
        <p:spPr bwMode="auto">
          <a:xfrm>
            <a:off x="571500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0" name="Rectangle 76"/>
          <p:cNvSpPr>
            <a:spLocks noChangeArrowheads="1"/>
          </p:cNvSpPr>
          <p:nvPr/>
        </p:nvSpPr>
        <p:spPr bwMode="auto">
          <a:xfrm>
            <a:off x="571500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1" name="Rectangle 77"/>
          <p:cNvSpPr>
            <a:spLocks noChangeArrowheads="1"/>
          </p:cNvSpPr>
          <p:nvPr/>
        </p:nvSpPr>
        <p:spPr bwMode="auto">
          <a:xfrm>
            <a:off x="571500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2" name="Rectangle 78"/>
          <p:cNvSpPr>
            <a:spLocks noChangeArrowheads="1"/>
          </p:cNvSpPr>
          <p:nvPr/>
        </p:nvSpPr>
        <p:spPr bwMode="auto">
          <a:xfrm>
            <a:off x="5426075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303" name="Rectangle 79"/>
          <p:cNvSpPr>
            <a:spLocks noChangeArrowheads="1"/>
          </p:cNvSpPr>
          <p:nvPr/>
        </p:nvSpPr>
        <p:spPr bwMode="auto">
          <a:xfrm>
            <a:off x="6075363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4" name="Rectangle 80"/>
          <p:cNvSpPr>
            <a:spLocks noChangeArrowheads="1"/>
          </p:cNvSpPr>
          <p:nvPr/>
        </p:nvSpPr>
        <p:spPr bwMode="auto">
          <a:xfrm>
            <a:off x="614680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5" name="Rectangle 81"/>
          <p:cNvSpPr>
            <a:spLocks noChangeArrowheads="1"/>
          </p:cNvSpPr>
          <p:nvPr/>
        </p:nvSpPr>
        <p:spPr bwMode="auto">
          <a:xfrm>
            <a:off x="614680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6" name="Rectangle 82"/>
          <p:cNvSpPr>
            <a:spLocks noChangeArrowheads="1"/>
          </p:cNvSpPr>
          <p:nvPr/>
        </p:nvSpPr>
        <p:spPr bwMode="auto">
          <a:xfrm>
            <a:off x="614680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7" name="Rectangle 83"/>
          <p:cNvSpPr>
            <a:spLocks noChangeArrowheads="1"/>
          </p:cNvSpPr>
          <p:nvPr/>
        </p:nvSpPr>
        <p:spPr bwMode="auto">
          <a:xfrm>
            <a:off x="614680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8" name="Rectangle 84"/>
          <p:cNvSpPr>
            <a:spLocks noChangeArrowheads="1"/>
          </p:cNvSpPr>
          <p:nvPr/>
        </p:nvSpPr>
        <p:spPr bwMode="auto">
          <a:xfrm>
            <a:off x="643572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09" name="Rectangle 85"/>
          <p:cNvSpPr>
            <a:spLocks noChangeArrowheads="1"/>
          </p:cNvSpPr>
          <p:nvPr/>
        </p:nvSpPr>
        <p:spPr bwMode="auto">
          <a:xfrm>
            <a:off x="643572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0" name="Rectangle 86"/>
          <p:cNvSpPr>
            <a:spLocks noChangeArrowheads="1"/>
          </p:cNvSpPr>
          <p:nvPr/>
        </p:nvSpPr>
        <p:spPr bwMode="auto">
          <a:xfrm>
            <a:off x="643572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1" name="Rectangle 87"/>
          <p:cNvSpPr>
            <a:spLocks noChangeArrowheads="1"/>
          </p:cNvSpPr>
          <p:nvPr/>
        </p:nvSpPr>
        <p:spPr bwMode="auto">
          <a:xfrm>
            <a:off x="643572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2" name="Rectangle 88"/>
          <p:cNvSpPr>
            <a:spLocks noChangeArrowheads="1"/>
          </p:cNvSpPr>
          <p:nvPr/>
        </p:nvSpPr>
        <p:spPr bwMode="auto">
          <a:xfrm>
            <a:off x="6146800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313" name="Text Box 89"/>
          <p:cNvSpPr txBox="1">
            <a:spLocks noChangeArrowheads="1"/>
          </p:cNvSpPr>
          <p:nvPr/>
        </p:nvSpPr>
        <p:spPr bwMode="auto">
          <a:xfrm>
            <a:off x="5283200" y="275590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/>
              <a:t>Thread Processors</a:t>
            </a:r>
          </a:p>
        </p:txBody>
      </p:sp>
      <p:sp>
        <p:nvSpPr>
          <p:cNvPr id="52314" name="Rectangle 90"/>
          <p:cNvSpPr>
            <a:spLocks noChangeArrowheads="1"/>
          </p:cNvSpPr>
          <p:nvPr/>
        </p:nvSpPr>
        <p:spPr bwMode="auto">
          <a:xfrm>
            <a:off x="7258050" y="2708275"/>
            <a:ext cx="1511300" cy="237648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5" name="Rectangle 91"/>
          <p:cNvSpPr>
            <a:spLocks noChangeArrowheads="1"/>
          </p:cNvSpPr>
          <p:nvPr/>
        </p:nvSpPr>
        <p:spPr bwMode="auto">
          <a:xfrm>
            <a:off x="7329488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6" name="Rectangle 92"/>
          <p:cNvSpPr>
            <a:spLocks noChangeArrowheads="1"/>
          </p:cNvSpPr>
          <p:nvPr/>
        </p:nvSpPr>
        <p:spPr bwMode="auto">
          <a:xfrm>
            <a:off x="740092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7" name="Rectangle 93"/>
          <p:cNvSpPr>
            <a:spLocks noChangeArrowheads="1"/>
          </p:cNvSpPr>
          <p:nvPr/>
        </p:nvSpPr>
        <p:spPr bwMode="auto">
          <a:xfrm>
            <a:off x="740092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8" name="Rectangle 94"/>
          <p:cNvSpPr>
            <a:spLocks noChangeArrowheads="1"/>
          </p:cNvSpPr>
          <p:nvPr/>
        </p:nvSpPr>
        <p:spPr bwMode="auto">
          <a:xfrm>
            <a:off x="740092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19" name="Rectangle 95"/>
          <p:cNvSpPr>
            <a:spLocks noChangeArrowheads="1"/>
          </p:cNvSpPr>
          <p:nvPr/>
        </p:nvSpPr>
        <p:spPr bwMode="auto">
          <a:xfrm>
            <a:off x="740092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0" name="Rectangle 96"/>
          <p:cNvSpPr>
            <a:spLocks noChangeArrowheads="1"/>
          </p:cNvSpPr>
          <p:nvPr/>
        </p:nvSpPr>
        <p:spPr bwMode="auto">
          <a:xfrm>
            <a:off x="768985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1" name="Rectangle 97"/>
          <p:cNvSpPr>
            <a:spLocks noChangeArrowheads="1"/>
          </p:cNvSpPr>
          <p:nvPr/>
        </p:nvSpPr>
        <p:spPr bwMode="auto">
          <a:xfrm>
            <a:off x="768985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2" name="Rectangle 98"/>
          <p:cNvSpPr>
            <a:spLocks noChangeArrowheads="1"/>
          </p:cNvSpPr>
          <p:nvPr/>
        </p:nvSpPr>
        <p:spPr bwMode="auto">
          <a:xfrm>
            <a:off x="768985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3" name="Rectangle 99"/>
          <p:cNvSpPr>
            <a:spLocks noChangeArrowheads="1"/>
          </p:cNvSpPr>
          <p:nvPr/>
        </p:nvSpPr>
        <p:spPr bwMode="auto">
          <a:xfrm>
            <a:off x="768985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4" name="Rectangle 100"/>
          <p:cNvSpPr>
            <a:spLocks noChangeArrowheads="1"/>
          </p:cNvSpPr>
          <p:nvPr/>
        </p:nvSpPr>
        <p:spPr bwMode="auto">
          <a:xfrm>
            <a:off x="7400925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325" name="Rectangle 101"/>
          <p:cNvSpPr>
            <a:spLocks noChangeArrowheads="1"/>
          </p:cNvSpPr>
          <p:nvPr/>
        </p:nvSpPr>
        <p:spPr bwMode="auto">
          <a:xfrm>
            <a:off x="8050213" y="3068638"/>
            <a:ext cx="647700" cy="18732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6" name="Rectangle 102"/>
          <p:cNvSpPr>
            <a:spLocks noChangeArrowheads="1"/>
          </p:cNvSpPr>
          <p:nvPr/>
        </p:nvSpPr>
        <p:spPr bwMode="auto">
          <a:xfrm>
            <a:off x="8121650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7" name="Rectangle 103"/>
          <p:cNvSpPr>
            <a:spLocks noChangeArrowheads="1"/>
          </p:cNvSpPr>
          <p:nvPr/>
        </p:nvSpPr>
        <p:spPr bwMode="auto">
          <a:xfrm>
            <a:off x="8121650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8" name="Rectangle 104"/>
          <p:cNvSpPr>
            <a:spLocks noChangeArrowheads="1"/>
          </p:cNvSpPr>
          <p:nvPr/>
        </p:nvSpPr>
        <p:spPr bwMode="auto">
          <a:xfrm>
            <a:off x="8121650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8121650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30" name="Rectangle 106"/>
          <p:cNvSpPr>
            <a:spLocks noChangeArrowheads="1"/>
          </p:cNvSpPr>
          <p:nvPr/>
        </p:nvSpPr>
        <p:spPr bwMode="auto">
          <a:xfrm>
            <a:off x="8410575" y="3213100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31" name="Rectangle 107"/>
          <p:cNvSpPr>
            <a:spLocks noChangeArrowheads="1"/>
          </p:cNvSpPr>
          <p:nvPr/>
        </p:nvSpPr>
        <p:spPr bwMode="auto">
          <a:xfrm>
            <a:off x="8410575" y="3500438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32" name="Rectangle 108"/>
          <p:cNvSpPr>
            <a:spLocks noChangeArrowheads="1"/>
          </p:cNvSpPr>
          <p:nvPr/>
        </p:nvSpPr>
        <p:spPr bwMode="auto">
          <a:xfrm>
            <a:off x="8410575" y="3787775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33" name="Rectangle 109"/>
          <p:cNvSpPr>
            <a:spLocks noChangeArrowheads="1"/>
          </p:cNvSpPr>
          <p:nvPr/>
        </p:nvSpPr>
        <p:spPr bwMode="auto">
          <a:xfrm>
            <a:off x="8410575" y="4075113"/>
            <a:ext cx="215900" cy="215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2334" name="Rectangle 110"/>
          <p:cNvSpPr>
            <a:spLocks noChangeArrowheads="1"/>
          </p:cNvSpPr>
          <p:nvPr/>
        </p:nvSpPr>
        <p:spPr bwMode="auto">
          <a:xfrm>
            <a:off x="8121650" y="4365625"/>
            <a:ext cx="504825" cy="4318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PBSM</a:t>
            </a:r>
          </a:p>
        </p:txBody>
      </p:sp>
      <p:sp>
        <p:nvSpPr>
          <p:cNvPr id="52335" name="Text Box 111"/>
          <p:cNvSpPr txBox="1">
            <a:spLocks noChangeArrowheads="1"/>
          </p:cNvSpPr>
          <p:nvPr/>
        </p:nvSpPr>
        <p:spPr bwMode="auto">
          <a:xfrm>
            <a:off x="7258050" y="275590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/>
              <a:t>Thread Processors</a:t>
            </a:r>
          </a:p>
        </p:txBody>
      </p:sp>
      <p:sp>
        <p:nvSpPr>
          <p:cNvPr id="52336" name="Text Box 112"/>
          <p:cNvSpPr txBox="1">
            <a:spLocks noChangeArrowheads="1"/>
          </p:cNvSpPr>
          <p:nvPr/>
        </p:nvSpPr>
        <p:spPr bwMode="auto">
          <a:xfrm>
            <a:off x="6784975" y="3951288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/>
              <a:t>…</a:t>
            </a:r>
          </a:p>
        </p:txBody>
      </p:sp>
      <p:sp>
        <p:nvSpPr>
          <p:cNvPr id="52337" name="Rectangle 113"/>
          <p:cNvSpPr>
            <a:spLocks noChangeArrowheads="1"/>
          </p:cNvSpPr>
          <p:nvPr/>
        </p:nvSpPr>
        <p:spPr bwMode="auto">
          <a:xfrm>
            <a:off x="2195513" y="1989138"/>
            <a:ext cx="4464050" cy="431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Thread Execution Manager</a:t>
            </a:r>
          </a:p>
        </p:txBody>
      </p:sp>
      <p:sp>
        <p:nvSpPr>
          <p:cNvPr id="52338" name="Rectangle 114"/>
          <p:cNvSpPr>
            <a:spLocks noChangeArrowheads="1"/>
          </p:cNvSpPr>
          <p:nvPr/>
        </p:nvSpPr>
        <p:spPr bwMode="auto">
          <a:xfrm>
            <a:off x="2916238" y="1341438"/>
            <a:ext cx="3024187" cy="4318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Input Assembler</a:t>
            </a:r>
          </a:p>
        </p:txBody>
      </p:sp>
      <p:sp>
        <p:nvSpPr>
          <p:cNvPr id="52339" name="Rectangle 115"/>
          <p:cNvSpPr>
            <a:spLocks noChangeArrowheads="1"/>
          </p:cNvSpPr>
          <p:nvPr/>
        </p:nvSpPr>
        <p:spPr bwMode="auto">
          <a:xfrm>
            <a:off x="2195513" y="693738"/>
            <a:ext cx="4464050" cy="431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Host</a:t>
            </a:r>
          </a:p>
        </p:txBody>
      </p:sp>
      <p:sp>
        <p:nvSpPr>
          <p:cNvPr id="52340" name="Rectangle 116"/>
          <p:cNvSpPr>
            <a:spLocks noChangeArrowheads="1"/>
          </p:cNvSpPr>
          <p:nvPr/>
        </p:nvSpPr>
        <p:spPr bwMode="auto">
          <a:xfrm>
            <a:off x="2843213" y="5589588"/>
            <a:ext cx="3024187" cy="4318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Load/Store</a:t>
            </a:r>
          </a:p>
        </p:txBody>
      </p:sp>
      <p:sp>
        <p:nvSpPr>
          <p:cNvPr id="52341" name="Rectangle 117"/>
          <p:cNvSpPr>
            <a:spLocks noChangeArrowheads="1"/>
          </p:cNvSpPr>
          <p:nvPr/>
        </p:nvSpPr>
        <p:spPr bwMode="auto">
          <a:xfrm>
            <a:off x="2843213" y="6237288"/>
            <a:ext cx="3024187" cy="4318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Global Memory</a:t>
            </a:r>
          </a:p>
        </p:txBody>
      </p:sp>
      <p:sp>
        <p:nvSpPr>
          <p:cNvPr id="52342" name="Line 118"/>
          <p:cNvSpPr>
            <a:spLocks noChangeShapeType="1"/>
          </p:cNvSpPr>
          <p:nvPr/>
        </p:nvSpPr>
        <p:spPr bwMode="auto">
          <a:xfrm flipV="1">
            <a:off x="1258888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3" name="Line 119"/>
          <p:cNvSpPr>
            <a:spLocks noChangeShapeType="1"/>
          </p:cNvSpPr>
          <p:nvPr/>
        </p:nvSpPr>
        <p:spPr bwMode="auto">
          <a:xfrm flipV="1">
            <a:off x="2843213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4" name="Line 120"/>
          <p:cNvSpPr>
            <a:spLocks noChangeShapeType="1"/>
          </p:cNvSpPr>
          <p:nvPr/>
        </p:nvSpPr>
        <p:spPr bwMode="auto">
          <a:xfrm flipV="1">
            <a:off x="4427538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5" name="Line 121"/>
          <p:cNvSpPr>
            <a:spLocks noChangeShapeType="1"/>
          </p:cNvSpPr>
          <p:nvPr/>
        </p:nvSpPr>
        <p:spPr bwMode="auto">
          <a:xfrm flipV="1">
            <a:off x="6011863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6" name="Line 122"/>
          <p:cNvSpPr>
            <a:spLocks noChangeShapeType="1"/>
          </p:cNvSpPr>
          <p:nvPr/>
        </p:nvSpPr>
        <p:spPr bwMode="auto">
          <a:xfrm flipV="1">
            <a:off x="8027988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7" name="Line 123"/>
          <p:cNvSpPr>
            <a:spLocks noChangeShapeType="1"/>
          </p:cNvSpPr>
          <p:nvPr/>
        </p:nvSpPr>
        <p:spPr bwMode="auto">
          <a:xfrm>
            <a:off x="1258888" y="5373688"/>
            <a:ext cx="676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8" name="Line 124"/>
          <p:cNvSpPr>
            <a:spLocks noChangeShapeType="1"/>
          </p:cNvSpPr>
          <p:nvPr/>
        </p:nvSpPr>
        <p:spPr bwMode="auto">
          <a:xfrm flipV="1">
            <a:off x="4427538" y="53736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49" name="Line 125"/>
          <p:cNvSpPr>
            <a:spLocks noChangeShapeType="1"/>
          </p:cNvSpPr>
          <p:nvPr/>
        </p:nvSpPr>
        <p:spPr bwMode="auto">
          <a:xfrm flipV="1">
            <a:off x="4427538" y="60213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0" name="Line 126"/>
          <p:cNvSpPr>
            <a:spLocks noChangeShapeType="1"/>
          </p:cNvSpPr>
          <p:nvPr/>
        </p:nvSpPr>
        <p:spPr bwMode="auto">
          <a:xfrm>
            <a:off x="4356100" y="1125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1" name="Line 127"/>
          <p:cNvSpPr>
            <a:spLocks noChangeShapeType="1"/>
          </p:cNvSpPr>
          <p:nvPr/>
        </p:nvSpPr>
        <p:spPr bwMode="auto">
          <a:xfrm>
            <a:off x="4356100" y="17732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2" name="Line 128"/>
          <p:cNvSpPr>
            <a:spLocks noChangeShapeType="1"/>
          </p:cNvSpPr>
          <p:nvPr/>
        </p:nvSpPr>
        <p:spPr bwMode="auto">
          <a:xfrm>
            <a:off x="4356100" y="24209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3" name="Line 129"/>
          <p:cNvSpPr>
            <a:spLocks noChangeShapeType="1"/>
          </p:cNvSpPr>
          <p:nvPr/>
        </p:nvSpPr>
        <p:spPr bwMode="auto">
          <a:xfrm>
            <a:off x="1258888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4" name="Line 130"/>
          <p:cNvSpPr>
            <a:spLocks noChangeShapeType="1"/>
          </p:cNvSpPr>
          <p:nvPr/>
        </p:nvSpPr>
        <p:spPr bwMode="auto">
          <a:xfrm>
            <a:off x="2843213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5" name="Line 131"/>
          <p:cNvSpPr>
            <a:spLocks noChangeShapeType="1"/>
          </p:cNvSpPr>
          <p:nvPr/>
        </p:nvSpPr>
        <p:spPr bwMode="auto">
          <a:xfrm>
            <a:off x="4427538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6" name="Line 132"/>
          <p:cNvSpPr>
            <a:spLocks noChangeShapeType="1"/>
          </p:cNvSpPr>
          <p:nvPr/>
        </p:nvSpPr>
        <p:spPr bwMode="auto">
          <a:xfrm>
            <a:off x="6011863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7" name="Line 133"/>
          <p:cNvSpPr>
            <a:spLocks noChangeShapeType="1"/>
          </p:cNvSpPr>
          <p:nvPr/>
        </p:nvSpPr>
        <p:spPr bwMode="auto">
          <a:xfrm>
            <a:off x="8027988" y="25654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8" name="Line 134"/>
          <p:cNvSpPr>
            <a:spLocks noChangeShapeType="1"/>
          </p:cNvSpPr>
          <p:nvPr/>
        </p:nvSpPr>
        <p:spPr bwMode="auto">
          <a:xfrm>
            <a:off x="1258888" y="2565400"/>
            <a:ext cx="676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59" name="Line 135"/>
          <p:cNvSpPr>
            <a:spLocks noChangeShapeType="1"/>
          </p:cNvSpPr>
          <p:nvPr/>
        </p:nvSpPr>
        <p:spPr bwMode="auto">
          <a:xfrm>
            <a:off x="1692275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0" name="Line 136"/>
          <p:cNvSpPr>
            <a:spLocks noChangeShapeType="1"/>
          </p:cNvSpPr>
          <p:nvPr/>
        </p:nvSpPr>
        <p:spPr bwMode="auto">
          <a:xfrm>
            <a:off x="3203575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1" name="Line 137"/>
          <p:cNvSpPr>
            <a:spLocks noChangeShapeType="1"/>
          </p:cNvSpPr>
          <p:nvPr/>
        </p:nvSpPr>
        <p:spPr bwMode="auto">
          <a:xfrm>
            <a:off x="4714875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2" name="Line 138"/>
          <p:cNvSpPr>
            <a:spLocks noChangeShapeType="1"/>
          </p:cNvSpPr>
          <p:nvPr/>
        </p:nvSpPr>
        <p:spPr bwMode="auto">
          <a:xfrm>
            <a:off x="6242050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3" name="Line 139"/>
          <p:cNvSpPr>
            <a:spLocks noChangeShapeType="1"/>
          </p:cNvSpPr>
          <p:nvPr/>
        </p:nvSpPr>
        <p:spPr bwMode="auto">
          <a:xfrm>
            <a:off x="8459788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4" name="Line 140"/>
          <p:cNvSpPr>
            <a:spLocks noChangeShapeType="1"/>
          </p:cNvSpPr>
          <p:nvPr/>
        </p:nvSpPr>
        <p:spPr bwMode="auto">
          <a:xfrm>
            <a:off x="1692275" y="5300663"/>
            <a:ext cx="7272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5" name="Line 141"/>
          <p:cNvSpPr>
            <a:spLocks noChangeShapeType="1"/>
          </p:cNvSpPr>
          <p:nvPr/>
        </p:nvSpPr>
        <p:spPr bwMode="auto">
          <a:xfrm flipV="1">
            <a:off x="8964613" y="2276475"/>
            <a:ext cx="0" cy="302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6" name="Line 142"/>
          <p:cNvSpPr>
            <a:spLocks noChangeShapeType="1"/>
          </p:cNvSpPr>
          <p:nvPr/>
        </p:nvSpPr>
        <p:spPr bwMode="auto">
          <a:xfrm flipH="1">
            <a:off x="6659563" y="2276475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367" name="Text Box 143"/>
          <p:cNvSpPr txBox="1">
            <a:spLocks noChangeArrowheads="1"/>
          </p:cNvSpPr>
          <p:nvPr/>
        </p:nvSpPr>
        <p:spPr bwMode="auto">
          <a:xfrm>
            <a:off x="581025" y="476250"/>
            <a:ext cx="1238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/>
              <a:t>GeForce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/>
              <a:t>GTX280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/>
              <a:t>240 cores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802836E-1B91-497D-8E51-A6442E41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69"/>
    </mc:Choice>
    <mc:Fallback xmlns="">
      <p:transition spd="slow" advTm="9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" x="8988425" y="3375025"/>
          <p14:tracePt t="239" x="8915400" y="3355975"/>
          <p14:tracePt t="247" x="8815388" y="3346450"/>
          <p14:tracePt t="255" x="8761413" y="3346450"/>
          <p14:tracePt t="262" x="8669338" y="3328988"/>
          <p14:tracePt t="272" x="8559800" y="3328988"/>
          <p14:tracePt t="278" x="8415338" y="3328988"/>
          <p14:tracePt t="288" x="8250238" y="3328988"/>
          <p14:tracePt t="295" x="8050213" y="3328988"/>
          <p14:tracePt t="304" x="7885113" y="3328988"/>
          <p14:tracePt t="310" x="7694613" y="3328988"/>
          <p14:tracePt t="319" x="7531100" y="3328988"/>
          <p14:tracePt t="327" x="7366000" y="3328988"/>
          <p14:tracePt t="334" x="7219950" y="3328988"/>
          <p14:tracePt t="342" x="7056438" y="3328988"/>
          <p14:tracePt t="350" x="6929438" y="3328988"/>
          <p14:tracePt t="359" x="6819900" y="3319463"/>
          <p14:tracePt t="367" x="6737350" y="3292475"/>
          <p14:tracePt t="375" x="6681788" y="3292475"/>
          <p14:tracePt t="383" x="6637338" y="3282950"/>
          <p14:tracePt t="391" x="6627813" y="3282950"/>
          <p14:tracePt t="398" x="6610350" y="3282950"/>
          <p14:tracePt t="407" x="6600825" y="3282950"/>
          <p14:tracePt t="438" x="6591300" y="3282950"/>
          <p14:tracePt t="446" x="6581775" y="3273425"/>
          <p14:tracePt t="462" x="6564313" y="3273425"/>
          <p14:tracePt t="471" x="6545263" y="3273425"/>
          <p14:tracePt t="478" x="6518275" y="3273425"/>
          <p14:tracePt t="489" x="6500813" y="3273425"/>
          <p14:tracePt t="495" x="6481763" y="3273425"/>
          <p14:tracePt t="505" x="6464300" y="3273425"/>
          <p14:tracePt t="511" x="6454775" y="3273425"/>
          <p14:tracePt t="535" x="6435725" y="3273425"/>
          <p14:tracePt t="687" x="6427788" y="3255963"/>
          <p14:tracePt t="694" x="6427788" y="3182938"/>
          <p14:tracePt t="703" x="6427788" y="3109913"/>
          <p14:tracePt t="710" x="6408738" y="3036888"/>
          <p14:tracePt t="718" x="6399213" y="2973388"/>
          <p14:tracePt t="726" x="6391275" y="2881313"/>
          <p14:tracePt t="734" x="6362700" y="2817813"/>
          <p14:tracePt t="742" x="6335713" y="2735263"/>
          <p14:tracePt t="750" x="6326188" y="2681288"/>
          <p14:tracePt t="758" x="6281738" y="2617788"/>
          <p14:tracePt t="766" x="6272213" y="2571750"/>
          <p14:tracePt t="774" x="6235700" y="2508250"/>
          <p14:tracePt t="782" x="6218238" y="2481263"/>
          <p14:tracePt t="791" x="6181725" y="2435225"/>
          <p14:tracePt t="798" x="6172200" y="2408238"/>
          <p14:tracePt t="807" x="6162675" y="2379663"/>
          <p14:tracePt t="814" x="6135688" y="2352675"/>
          <p14:tracePt t="823" x="6108700" y="2325688"/>
          <p14:tracePt t="830" x="6080125" y="2279650"/>
          <p14:tracePt t="839" x="6072188" y="2270125"/>
          <p14:tracePt t="850" x="6053138" y="2233613"/>
          <p14:tracePt t="859" x="6043613" y="2225675"/>
          <p14:tracePt t="866" x="6035675" y="2216150"/>
          <p14:tracePt t="874" x="6016625" y="2197100"/>
          <p14:tracePt t="990" x="5980113" y="2197100"/>
          <p14:tracePt t="998" x="5943600" y="2197100"/>
          <p14:tracePt t="1007" x="5916613" y="2197100"/>
          <p14:tracePt t="1014" x="5862638" y="2197100"/>
          <p14:tracePt t="1023" x="5807075" y="2189163"/>
          <p14:tracePt t="1030" x="5743575" y="2170113"/>
          <p14:tracePt t="1039" x="5670550" y="2170113"/>
          <p14:tracePt t="1046" x="5597525" y="2160588"/>
          <p14:tracePt t="1054" x="5534025" y="2133600"/>
          <p14:tracePt t="1062" x="5470525" y="2125663"/>
          <p14:tracePt t="1074" x="5441950" y="2125663"/>
          <p14:tracePt t="1090" x="5360988" y="2116138"/>
          <p14:tracePt t="1095" x="5341938" y="2116138"/>
          <p14:tracePt t="1104" x="5334000" y="2106613"/>
          <p14:tracePt t="3247" x="5297488" y="2106613"/>
          <p14:tracePt t="3255" x="5268913" y="2133600"/>
          <p14:tracePt t="3262" x="5241925" y="2160588"/>
          <p14:tracePt t="3270" x="5232400" y="2179638"/>
          <p14:tracePt t="3278" x="5232400" y="2197100"/>
          <p14:tracePt t="3287" x="5232400" y="2225675"/>
          <p14:tracePt t="3294" x="5214938" y="2243138"/>
          <p14:tracePt t="3304" x="5214938" y="2262188"/>
          <p14:tracePt t="3311" x="5214938" y="2270125"/>
          <p14:tracePt t="3326" x="5214938" y="2279650"/>
          <p14:tracePt t="3552" x="5214938" y="2316163"/>
          <p14:tracePt t="3832" x="5205413" y="2343150"/>
          <p14:tracePt t="3839" x="5187950" y="2371725"/>
          <p14:tracePt t="3846" x="5151438" y="2408238"/>
          <p14:tracePt t="3854" x="5105400" y="2452688"/>
          <p14:tracePt t="3864" x="5078413" y="2489200"/>
          <p14:tracePt t="3875" x="5022850" y="2525713"/>
          <p14:tracePt t="3897" x="4868863" y="2635250"/>
          <p14:tracePt t="3906" x="4849813" y="2644775"/>
          <p14:tracePt t="3911" x="4832350" y="2662238"/>
          <p14:tracePt t="3924" x="4795838" y="2681288"/>
          <p14:tracePt t="3926" x="4776788" y="2698750"/>
          <p14:tracePt t="3936" x="4749800" y="2708275"/>
          <p14:tracePt t="3943" x="4730750" y="2717800"/>
          <p14:tracePt t="3952" x="4722813" y="2717800"/>
          <p14:tracePt t="3960" x="4703763" y="2727325"/>
          <p14:tracePt t="3967" x="4686300" y="2744788"/>
          <p14:tracePt t="3975" x="4667250" y="2754313"/>
          <p14:tracePt t="3983" x="4640263" y="2771775"/>
          <p14:tracePt t="3991" x="4622800" y="2781300"/>
          <p14:tracePt t="3998" x="4594225" y="2800350"/>
          <p14:tracePt t="4007" x="4576763" y="2808288"/>
          <p14:tracePt t="4014" x="4540250" y="2827338"/>
          <p14:tracePt t="4024" x="4503738" y="2844800"/>
          <p14:tracePt t="4030" x="4484688" y="2854325"/>
          <p14:tracePt t="4040" x="4457700" y="2863850"/>
          <p14:tracePt t="4046" x="4440238" y="2881313"/>
          <p14:tracePt t="4055" x="4421188" y="2900363"/>
          <p14:tracePt t="4062" x="4413250" y="2909888"/>
          <p14:tracePt t="4071" x="4394200" y="2909888"/>
          <p14:tracePt t="4368" x="4376738" y="2917825"/>
          <p14:tracePt t="4374" x="4330700" y="2954338"/>
          <p14:tracePt t="4383" x="4267200" y="2982913"/>
          <p14:tracePt t="4390" x="4221163" y="3017838"/>
          <p14:tracePt t="4398" x="4157663" y="3046413"/>
          <p14:tracePt t="4406" x="4129088" y="3063875"/>
          <p14:tracePt t="4414" x="4084638" y="3073400"/>
          <p14:tracePt t="4423" x="4048125" y="3082925"/>
          <p14:tracePt t="4431" x="4002088" y="3082925"/>
          <p14:tracePt t="4440" x="3975100" y="3090863"/>
          <p14:tracePt t="4446" x="3919538" y="3090863"/>
          <p14:tracePt t="4457" x="3875088" y="3090863"/>
          <p14:tracePt t="4463" x="3819525" y="3090863"/>
          <p14:tracePt t="4471" x="3746500" y="3119438"/>
          <p14:tracePt t="4478" x="3656013" y="3119438"/>
          <p14:tracePt t="4487" x="3563938" y="3119438"/>
          <p14:tracePt t="4494" x="3482975" y="3127375"/>
          <p14:tracePt t="4504" x="3373438" y="3146425"/>
          <p14:tracePt t="4510" x="3300413" y="3155950"/>
          <p14:tracePt t="4520" x="3217863" y="3182938"/>
          <p14:tracePt t="4526" x="3090863" y="3200400"/>
          <p14:tracePt t="4534" x="2971800" y="3209925"/>
          <p14:tracePt t="4542" x="2881313" y="3228975"/>
          <p14:tracePt t="4550" x="2798763" y="3265488"/>
          <p14:tracePt t="4558" x="2708275" y="3282950"/>
          <p14:tracePt t="4566" x="2635250" y="3292475"/>
          <p14:tracePt t="4574" x="2589213" y="3319463"/>
          <p14:tracePt t="4582" x="2552700" y="3319463"/>
          <p14:tracePt t="4590" x="2525713" y="3319463"/>
          <p14:tracePt t="4598" x="2516188" y="3319463"/>
          <p14:tracePt t="4639" x="2498725" y="3319463"/>
          <p14:tracePt t="4647" x="2489200" y="3319463"/>
          <p14:tracePt t="4654" x="2462213" y="3328988"/>
          <p14:tracePt t="4662" x="2443163" y="3328988"/>
          <p14:tracePt t="4671" x="2416175" y="3346450"/>
          <p14:tracePt t="4679" x="2370138" y="3365500"/>
          <p14:tracePt t="4688" x="2343150" y="3365500"/>
          <p14:tracePt t="4695" x="2270125" y="3392488"/>
          <p14:tracePt t="4704" x="2206625" y="3402013"/>
          <p14:tracePt t="4710" x="2179638" y="3402013"/>
          <p14:tracePt t="4718" x="2124075" y="3438525"/>
          <p14:tracePt t="4726" x="2060575" y="3446463"/>
          <p14:tracePt t="4734" x="2005013" y="3455988"/>
          <p14:tracePt t="4745" x="1941513" y="3482975"/>
          <p14:tracePt t="4750" x="1914525" y="3482975"/>
          <p14:tracePt t="4758" x="1878013" y="3492500"/>
          <p14:tracePt t="4766" x="1860550" y="3492500"/>
          <p14:tracePt t="4774" x="1824038" y="3492500"/>
          <p14:tracePt t="4783" x="1795463" y="3492500"/>
          <p14:tracePt t="4791" x="1751013" y="3492500"/>
          <p14:tracePt t="4798" x="1714500" y="3492500"/>
          <p14:tracePt t="4807" x="1641475" y="3492500"/>
          <p14:tracePt t="4814" x="1604963" y="3492500"/>
          <p14:tracePt t="4823" x="1549400" y="3492500"/>
          <p14:tracePt t="4830" x="1495425" y="3492500"/>
          <p14:tracePt t="4839" x="1449388" y="3492500"/>
          <p14:tracePt t="4846" x="1376363" y="3492500"/>
          <p14:tracePt t="4855" x="1303338" y="3492500"/>
          <p14:tracePt t="4862" x="1230313" y="3492500"/>
          <p14:tracePt t="4871" x="1157288" y="3492500"/>
          <p14:tracePt t="4878" x="1103313" y="3492500"/>
          <p14:tracePt t="4889" x="1057275" y="3492500"/>
          <p14:tracePt t="4895" x="1030288" y="3492500"/>
          <p14:tracePt t="4905" x="1011238" y="3492500"/>
          <p14:tracePt t="4911" x="993775" y="3492500"/>
          <p14:tracePt t="4920" x="984250" y="3492500"/>
          <p14:tracePt t="4943" x="966788" y="3492500"/>
          <p14:tracePt t="5024" x="947738" y="3482975"/>
          <p14:tracePt t="5039" x="911225" y="3482975"/>
          <p14:tracePt t="5046" x="847725" y="3475038"/>
          <p14:tracePt t="5054" x="793750" y="3475038"/>
          <p14:tracePt t="5062" x="720725" y="3475038"/>
          <p14:tracePt t="5071" x="665163" y="3465513"/>
          <p14:tracePt t="5080" x="601663" y="3465513"/>
          <p14:tracePt t="5087" x="555625" y="3438525"/>
          <p14:tracePt t="5096" x="519113" y="3429000"/>
          <p14:tracePt t="5108" x="511175" y="3429000"/>
          <p14:tracePt t="5112" x="492125" y="3419475"/>
          <p14:tracePt t="5208" x="492125" y="3402013"/>
          <p14:tracePt t="5216" x="492125" y="3392488"/>
          <p14:tracePt t="5231" x="492125" y="3382963"/>
          <p14:tracePt t="5255" x="501650" y="3375025"/>
          <p14:tracePt t="5263" x="511175" y="3375025"/>
          <p14:tracePt t="5271" x="528638" y="3355975"/>
          <p14:tracePt t="5279" x="547688" y="3355975"/>
          <p14:tracePt t="5287" x="555625" y="3355975"/>
          <p14:tracePt t="5294" x="601663" y="3346450"/>
          <p14:tracePt t="5304" x="611188" y="3338513"/>
          <p14:tracePt t="5311" x="647700" y="3338513"/>
          <p14:tracePt t="5319" x="684213" y="3328988"/>
          <p14:tracePt t="5326" x="692150" y="3328988"/>
          <p14:tracePt t="5334" x="747713" y="3302000"/>
          <p14:tracePt t="5344" x="765175" y="3292475"/>
          <p14:tracePt t="5350" x="793750" y="3292475"/>
          <p14:tracePt t="5358" x="811213" y="3282950"/>
          <p14:tracePt t="5366" x="838200" y="3273425"/>
          <p14:tracePt t="5374" x="866775" y="3255963"/>
          <p14:tracePt t="5382" x="874713" y="3255963"/>
          <p14:tracePt t="5390" x="884238" y="3246438"/>
          <p14:tracePt t="5398" x="903288" y="3236913"/>
          <p14:tracePt t="5472" x="920750" y="3236913"/>
          <p14:tracePt t="5479" x="939800" y="3236913"/>
          <p14:tracePt t="5487" x="966788" y="3236913"/>
          <p14:tracePt t="5500" x="993775" y="3236913"/>
          <p14:tracePt t="5504" x="1039813" y="3236913"/>
          <p14:tracePt t="5510" x="1066800" y="3236913"/>
          <p14:tracePt t="5519" x="1084263" y="3236913"/>
          <p14:tracePt t="5527" x="1112838" y="3236913"/>
          <p14:tracePt t="5534" x="1120775" y="3236913"/>
          <p14:tracePt t="5542" x="1130300" y="3236913"/>
          <p14:tracePt t="5550" x="1139825" y="3236913"/>
          <p14:tracePt t="5614" x="1166813" y="3228975"/>
          <p14:tracePt t="5623" x="1185863" y="3228975"/>
          <p14:tracePt t="5631" x="1222375" y="3209925"/>
          <p14:tracePt t="5638" x="1285875" y="3200400"/>
          <p14:tracePt t="5646" x="1330325" y="3182938"/>
          <p14:tracePt t="5655" x="1385888" y="3182938"/>
          <p14:tracePt t="5662" x="1476375" y="3173413"/>
          <p14:tracePt t="5671" x="1558925" y="3146425"/>
          <p14:tracePt t="5678" x="1595438" y="3146425"/>
          <p14:tracePt t="5687" x="1641475" y="3146425"/>
          <p14:tracePt t="5694" x="1677988" y="3136900"/>
          <p14:tracePt t="5705" x="1685925" y="3136900"/>
          <p14:tracePt t="5815" x="1714500" y="3127375"/>
          <p14:tracePt t="5823" x="1731963" y="3127375"/>
          <p14:tracePt t="5830" x="1758950" y="3127375"/>
          <p14:tracePt t="5839" x="1795463" y="3119438"/>
          <p14:tracePt t="5854" x="1814513" y="3100388"/>
          <p14:tracePt t="6254" x="1824038" y="3100388"/>
          <p14:tracePt t="6464" x="1824038" y="3127375"/>
          <p14:tracePt t="6470" x="1824038" y="3136900"/>
          <p14:tracePt t="6478" x="1824038" y="3155950"/>
          <p14:tracePt t="6487" x="1824038" y="3173413"/>
          <p14:tracePt t="6494" x="1824038" y="3182938"/>
          <p14:tracePt t="6504" x="1824038" y="3200400"/>
          <p14:tracePt t="6511" x="1824038" y="3219450"/>
          <p14:tracePt t="6527" x="1824038" y="3236913"/>
          <p14:tracePt t="6534" x="1824038" y="3255963"/>
          <p14:tracePt t="6542" x="1824038" y="3265488"/>
          <p14:tracePt t="6550" x="1824038" y="3292475"/>
          <p14:tracePt t="6558" x="1824038" y="3302000"/>
          <p14:tracePt t="6566" x="1824038" y="3319463"/>
          <p14:tracePt t="6574" x="1824038" y="3328988"/>
          <p14:tracePt t="6582" x="1824038" y="3338513"/>
          <p14:tracePt t="6590" x="1824038" y="3346450"/>
          <p14:tracePt t="6598" x="1824038" y="3355975"/>
          <p14:tracePt t="6607" x="1824038" y="3375025"/>
          <p14:tracePt t="6614" x="1824038" y="3382963"/>
          <p14:tracePt t="6622" x="1824038" y="3392488"/>
          <p14:tracePt t="6630" x="1824038" y="3402013"/>
          <p14:tracePt t="6639" x="1824038" y="3411538"/>
          <p14:tracePt t="6646" x="1824038" y="3419475"/>
          <p14:tracePt t="6654" x="1824038" y="3438525"/>
          <p14:tracePt t="6663" x="1824038" y="3455988"/>
          <p14:tracePt t="6671" x="1824038" y="3475038"/>
          <p14:tracePt t="6678" x="1824038" y="3482975"/>
          <p14:tracePt t="6688" x="1824038" y="3502025"/>
          <p14:tracePt t="6694" x="1824038" y="3519488"/>
          <p14:tracePt t="6704" x="1824038" y="3556000"/>
          <p14:tracePt t="6710" x="1824038" y="3575050"/>
          <p14:tracePt t="6720" x="1824038" y="3602038"/>
          <p14:tracePt t="6726" x="1824038" y="3621088"/>
          <p14:tracePt t="6734" x="1824038" y="3657600"/>
          <p14:tracePt t="6742" x="1824038" y="3702050"/>
          <p14:tracePt t="6750" x="1824038" y="3738563"/>
          <p14:tracePt t="6758" x="1824038" y="3767138"/>
          <p14:tracePt t="6766" x="1824038" y="3821113"/>
          <p14:tracePt t="6774" x="1824038" y="3867150"/>
          <p14:tracePt t="6782" x="1824038" y="3903663"/>
          <p14:tracePt t="6791" x="1824038" y="3957638"/>
          <p14:tracePt t="6798" x="1824038" y="4003675"/>
          <p14:tracePt t="6806" x="1824038" y="4057650"/>
          <p14:tracePt t="6814" x="1824038" y="4086225"/>
          <p14:tracePt t="6823" x="1824038" y="4122738"/>
          <p14:tracePt t="6831" x="1824038" y="4167188"/>
          <p14:tracePt t="6839" x="1824038" y="4186238"/>
          <p14:tracePt t="6846" x="1824038" y="4213225"/>
          <p14:tracePt t="6855" x="1824038" y="4232275"/>
          <p14:tracePt t="6863" x="1824038" y="4249738"/>
          <p14:tracePt t="6978" x="1814513" y="4268788"/>
          <p14:tracePt t="6990" x="1804988" y="4295775"/>
          <p14:tracePt t="6999" x="1795463" y="4303713"/>
          <p14:tracePt t="7007" x="1795463" y="4322763"/>
          <p14:tracePt t="7015" x="1768475" y="4340225"/>
          <p14:tracePt t="7023" x="1768475" y="4349750"/>
          <p14:tracePt t="7030" x="1758950" y="4368800"/>
          <p14:tracePt t="7046" x="1758950" y="4386263"/>
          <p14:tracePt t="7055" x="1751013" y="4395788"/>
          <p14:tracePt t="7071" x="1741488" y="4395788"/>
          <p14:tracePt t="7303" x="1731963" y="4395788"/>
          <p14:tracePt t="7310" x="1714500" y="4395788"/>
          <p14:tracePt t="7327" x="1704975" y="4395788"/>
          <p14:tracePt t="7343" x="1695450" y="4386263"/>
          <p14:tracePt t="7366" x="1685925" y="4376738"/>
          <p14:tracePt t="7390" x="1668463" y="4376738"/>
          <p14:tracePt t="7399" x="1658938" y="4376738"/>
          <p14:tracePt t="7407" x="1649413" y="4376738"/>
          <p14:tracePt t="7416" x="1641475" y="4376738"/>
          <p14:tracePt t="7423" x="1612900" y="4376738"/>
          <p14:tracePt t="7439" x="1595438" y="4359275"/>
          <p14:tracePt t="7446" x="1558925" y="4349750"/>
          <p14:tracePt t="7455" x="1531938" y="4349750"/>
          <p14:tracePt t="7462" x="1512888" y="4349750"/>
          <p14:tracePt t="7470" x="1485900" y="4349750"/>
          <p14:tracePt t="7478" x="1458913" y="4349750"/>
          <p14:tracePt t="7487" x="1431925" y="4349750"/>
          <p14:tracePt t="7494" x="1385888" y="4349750"/>
          <p14:tracePt t="7504" x="1366838" y="4349750"/>
          <p14:tracePt t="7510" x="1330325" y="4349750"/>
          <p14:tracePt t="7521" x="1285875" y="4349750"/>
          <p14:tracePt t="7526" x="1266825" y="4349750"/>
          <p14:tracePt t="7535" x="1239838" y="4349750"/>
          <p14:tracePt t="7542" x="1222375" y="4349750"/>
          <p14:tracePt t="7551" x="1193800" y="4349750"/>
          <p14:tracePt t="7558" x="1176338" y="4349750"/>
          <p14:tracePt t="7566" x="1166813" y="4349750"/>
          <p14:tracePt t="7575" x="1149350" y="4349750"/>
          <p14:tracePt t="7591" x="1139825" y="4349750"/>
          <p14:tracePt t="7607" x="1130300" y="4349750"/>
          <p14:tracePt t="7616" x="1112838" y="4359275"/>
          <p14:tracePt t="7623" x="1103313" y="4359275"/>
          <p14:tracePt t="7630" x="1093788" y="4359275"/>
          <p14:tracePt t="7638" x="1076325" y="4368800"/>
          <p14:tracePt t="7647" x="1066800" y="4368800"/>
          <p14:tracePt t="7655" x="1030288" y="4376738"/>
          <p14:tracePt t="7662" x="1011238" y="4376738"/>
          <p14:tracePt t="7671" x="993775" y="4376738"/>
          <p14:tracePt t="7678" x="966788" y="4376738"/>
          <p14:tracePt t="7688" x="947738" y="4376738"/>
          <p14:tracePt t="7694" x="930275" y="4376738"/>
          <p14:tracePt t="7704" x="911225" y="4376738"/>
          <p14:tracePt t="7721" x="893763" y="4376738"/>
          <p14:tracePt t="7807" x="884238" y="4376738"/>
          <p14:tracePt t="7816" x="874713" y="4376738"/>
          <p14:tracePt t="7823" x="847725" y="4395788"/>
          <p14:tracePt t="7832" x="830263" y="4395788"/>
          <p14:tracePt t="7838" x="801688" y="4395788"/>
          <p14:tracePt t="7847" x="784225" y="4405313"/>
          <p14:tracePt t="7855" x="765175" y="4405313"/>
          <p14:tracePt t="7862" x="738188" y="4405313"/>
          <p14:tracePt t="7871" x="728663" y="4405313"/>
          <p14:tracePt t="7878" x="711200" y="4405313"/>
          <p14:tracePt t="7889" x="701675" y="4405313"/>
          <p14:tracePt t="8119" x="692150" y="4405313"/>
          <p14:tracePt t="8126" x="701675" y="4349750"/>
          <p14:tracePt t="8134" x="701675" y="4276725"/>
          <p14:tracePt t="8142" x="711200" y="4249738"/>
          <p14:tracePt t="8150" x="711200" y="4176713"/>
          <p14:tracePt t="8158" x="711200" y="4103688"/>
          <p14:tracePt t="8166" x="711200" y="4030663"/>
          <p14:tracePt t="8174" x="711200" y="3940175"/>
          <p14:tracePt t="8182" x="711200" y="3884613"/>
          <p14:tracePt t="8190" x="711200" y="3857625"/>
          <p14:tracePt t="8200" x="711200" y="3803650"/>
          <p14:tracePt t="8207" x="711200" y="3757613"/>
          <p14:tracePt t="8214" x="711200" y="3730625"/>
          <p14:tracePt t="8223" x="711200" y="3711575"/>
          <p14:tracePt t="8231" x="711200" y="3684588"/>
          <p14:tracePt t="8238" x="711200" y="3665538"/>
          <p14:tracePt t="8246" x="711200" y="3657600"/>
          <p14:tracePt t="8254" x="711200" y="3638550"/>
          <p14:tracePt t="8262" x="711200" y="3629025"/>
          <p14:tracePt t="8295" x="711200" y="3621088"/>
          <p14:tracePt t="8303" x="720725" y="3592513"/>
          <p14:tracePt t="8319" x="720725" y="3584575"/>
          <p14:tracePt t="8326" x="720725" y="3556000"/>
          <p14:tracePt t="8334" x="747713" y="3538538"/>
          <p14:tracePt t="8342" x="757238" y="3519488"/>
          <p14:tracePt t="8350" x="757238" y="3502025"/>
          <p14:tracePt t="8358" x="757238" y="3455988"/>
          <p14:tracePt t="8366" x="765175" y="3429000"/>
          <p14:tracePt t="8374" x="765175" y="3411538"/>
          <p14:tracePt t="8382" x="765175" y="3382963"/>
          <p14:tracePt t="8391" x="774700" y="3338513"/>
          <p14:tracePt t="8407" x="774700" y="3319463"/>
          <p14:tracePt t="8414" x="774700" y="3302000"/>
          <p14:tracePt t="8432" x="774700" y="3292475"/>
          <p14:tracePt t="8446" x="793750" y="3273425"/>
          <p14:tracePt t="8502" x="793750" y="3265488"/>
          <p14:tracePt t="8510" x="793750" y="3255963"/>
          <p14:tracePt t="8526" x="793750" y="3246438"/>
          <p14:tracePt t="8711" x="801688" y="3246438"/>
          <p14:tracePt t="8719" x="838200" y="3246438"/>
          <p14:tracePt t="8726" x="893763" y="3246438"/>
          <p14:tracePt t="8735" x="966788" y="3246438"/>
          <p14:tracePt t="8742" x="993775" y="3246438"/>
          <p14:tracePt t="8750" x="1047750" y="3246438"/>
          <p14:tracePt t="8758" x="1120775" y="3246438"/>
          <p14:tracePt t="8766" x="1185863" y="3219450"/>
          <p14:tracePt t="8775" x="1249363" y="3209925"/>
          <p14:tracePt t="8782" x="1285875" y="3209925"/>
          <p14:tracePt t="8790" x="1330325" y="3192463"/>
          <p14:tracePt t="8798" x="1395413" y="3155950"/>
          <p14:tracePt t="8806" x="1412875" y="3155950"/>
          <p14:tracePt t="8814" x="1439863" y="3146425"/>
          <p14:tracePt t="8822" x="1458913" y="3146425"/>
          <p14:tracePt t="8830" x="1476375" y="3136900"/>
          <p14:tracePt t="8847" x="1495425" y="3136900"/>
          <p14:tracePt t="8864" x="1504950" y="3127375"/>
          <p14:tracePt t="8891" x="1568450" y="3127375"/>
          <p14:tracePt t="8894" x="1622425" y="3127375"/>
          <p14:tracePt t="8904" x="1731963" y="3127375"/>
          <p14:tracePt t="8910" x="1860550" y="3127375"/>
          <p14:tracePt t="8920" x="2005013" y="3127375"/>
          <p14:tracePt t="8927" x="2170113" y="3127375"/>
          <p14:tracePt t="8937" x="2297113" y="3127375"/>
          <p14:tracePt t="8942" x="2343150" y="3109913"/>
          <p14:tracePt t="8950" x="2379663" y="3109913"/>
          <p14:tracePt t="8958" x="2416175" y="3109913"/>
          <p14:tracePt t="8966" x="2433638" y="3100388"/>
          <p14:tracePt t="9087" x="2425700" y="3100388"/>
          <p14:tracePt t="9102" x="2416175" y="3100388"/>
          <p14:tracePt t="9119" x="2406650" y="3100388"/>
          <p14:tracePt t="9200" x="2416175" y="3100388"/>
          <p14:tracePt t="9207" x="2425700" y="3100388"/>
          <p14:tracePt t="9214" x="2433638" y="3100388"/>
          <p14:tracePt t="9223" x="2452688" y="3100388"/>
          <p14:tracePt t="9488" x="2416175" y="3100388"/>
          <p14:tracePt t="9494" x="2360613" y="3100388"/>
          <p14:tracePt t="9503" x="2306638" y="3100388"/>
          <p14:tracePt t="9510" x="2279650" y="3109913"/>
          <p14:tracePt t="9520" x="2270125" y="3109913"/>
          <p14:tracePt t="9527" x="2251075" y="3109913"/>
          <p14:tracePt t="9670" x="2324100" y="3109913"/>
          <p14:tracePt t="9679" x="2452688" y="3127375"/>
          <p14:tracePt t="9686" x="2598738" y="3127375"/>
          <p14:tracePt t="9695" x="2798763" y="3136900"/>
          <p14:tracePt t="9704" x="2935288" y="3136900"/>
          <p14:tracePt t="9711" x="3081338" y="3136900"/>
          <p14:tracePt t="9720" x="3171825" y="3136900"/>
          <p14:tracePt t="9727" x="3254375" y="3136900"/>
          <p14:tracePt t="9734" x="3290888" y="3136900"/>
          <p14:tracePt t="9743" x="3300413" y="3136900"/>
          <p14:tracePt t="10056" x="3300413" y="3192463"/>
          <p14:tracePt t="10066" x="3300413" y="3219450"/>
          <p14:tracePt t="10073" x="3281363" y="3292475"/>
          <p14:tracePt t="10078" x="3273425" y="3382963"/>
          <p14:tracePt t="10087" x="3273425" y="3475038"/>
          <p14:tracePt t="10094" x="3273425" y="3548063"/>
          <p14:tracePt t="10103" x="3273425" y="3657600"/>
          <p14:tracePt t="10110" x="3273425" y="3730625"/>
          <p14:tracePt t="10120" x="3273425" y="3840163"/>
          <p14:tracePt t="10126" x="3273425" y="3930650"/>
          <p14:tracePt t="10135" x="3273425" y="4030663"/>
          <p14:tracePt t="10142" x="3273425" y="4122738"/>
          <p14:tracePt t="10150" x="3273425" y="4176713"/>
          <p14:tracePt t="10158" x="3273425" y="4213225"/>
          <p14:tracePt t="10166" x="3273425" y="4232275"/>
          <p14:tracePt t="10175" x="3273425" y="4259263"/>
          <p14:tracePt t="10182" x="3273425" y="4276725"/>
          <p14:tracePt t="10190" x="3273425" y="4286250"/>
          <p14:tracePt t="10199" x="3273425" y="4303713"/>
          <p14:tracePt t="10207" x="3273425" y="4322763"/>
          <p14:tracePt t="10214" x="3273425" y="4332288"/>
          <p14:tracePt t="10230" x="3273425" y="4349750"/>
          <p14:tracePt t="10239" x="3263900" y="4349750"/>
          <p14:tracePt t="10351" x="3263900" y="4368800"/>
          <p14:tracePt t="10359" x="3244850" y="4413250"/>
          <p14:tracePt t="10375" x="3236913" y="4422775"/>
          <p14:tracePt t="10383" x="3227388" y="4449763"/>
          <p14:tracePt t="10391" x="3227388" y="4459288"/>
          <p14:tracePt t="10399" x="3227388" y="4495800"/>
          <p14:tracePt t="10415" x="3217863" y="4541838"/>
          <p14:tracePt t="10438" x="3217863" y="4551363"/>
          <p14:tracePt t="10600" x="3208338" y="4559300"/>
          <p14:tracePt t="10616" x="3208338" y="4551363"/>
          <p14:tracePt t="10630" x="3190875" y="4532313"/>
          <p14:tracePt t="10646" x="3171825" y="4514850"/>
          <p14:tracePt t="10655" x="3163888" y="4505325"/>
          <p14:tracePt t="10662" x="3144838" y="4486275"/>
          <p14:tracePt t="10671" x="3090863" y="4478338"/>
          <p14:tracePt t="10678" x="3027363" y="4468813"/>
          <p14:tracePt t="10687" x="2954338" y="4468813"/>
          <p14:tracePt t="10695" x="2881313" y="4468813"/>
          <p14:tracePt t="10703" x="2789238" y="4468813"/>
          <p14:tracePt t="10710" x="2716213" y="4468813"/>
          <p14:tracePt t="10720" x="2662238" y="4468813"/>
          <p14:tracePt t="10727" x="2598738" y="4468813"/>
          <p14:tracePt t="10735" x="2562225" y="4468813"/>
          <p14:tracePt t="10743" x="2543175" y="4468813"/>
          <p14:tracePt t="10750" x="2533650" y="4468813"/>
          <p14:tracePt t="10810" x="2525713" y="4449763"/>
          <p14:tracePt t="10817" x="2525713" y="4432300"/>
          <p14:tracePt t="10824" x="2525713" y="4405313"/>
          <p14:tracePt t="10834" x="2525713" y="4395788"/>
          <p14:tracePt t="10841" x="2525713" y="4368800"/>
          <p14:tracePt t="10848" x="2525713" y="4359275"/>
          <p14:tracePt t="10857" x="2525713" y="4340225"/>
          <p14:tracePt t="10864" x="2543175" y="4332288"/>
          <p14:tracePt t="10875" x="2543175" y="4322763"/>
          <p14:tracePt t="10889" x="2552700" y="4303713"/>
          <p14:tracePt t="10904" x="2562225" y="4276725"/>
          <p14:tracePt t="10912" x="2570163" y="4249738"/>
          <p14:tracePt t="10922" x="2570163" y="4203700"/>
          <p14:tracePt t="10927" x="2606675" y="4159250"/>
          <p14:tracePt t="10939" x="2606675" y="4103688"/>
          <p14:tracePt t="10943" x="2616200" y="4049713"/>
          <p14:tracePt t="10951" x="2616200" y="3994150"/>
          <p14:tracePt t="10959" x="2616200" y="3930650"/>
          <p14:tracePt t="10967" x="2625725" y="3894138"/>
          <p14:tracePt t="10975" x="2625725" y="3867150"/>
          <p14:tracePt t="10983" x="2625725" y="3830638"/>
          <p14:tracePt t="10991" x="2652713" y="3811588"/>
          <p14:tracePt t="11031" x="2652713" y="3784600"/>
          <p14:tracePt t="11041" x="2652713" y="3775075"/>
          <p14:tracePt t="11047" x="2652713" y="3767138"/>
          <p14:tracePt t="11055" x="2652713" y="3748088"/>
          <p14:tracePt t="11071" x="2652713" y="3730625"/>
          <p14:tracePt t="11079" x="2662238" y="3694113"/>
          <p14:tracePt t="11094" x="2662238" y="3684588"/>
          <p14:tracePt t="11111" x="2662238" y="3665538"/>
          <p14:tracePt t="11238" x="2671763" y="3657600"/>
          <p14:tracePt t="11246" x="2716213" y="3657600"/>
          <p14:tracePt t="11255" x="2825750" y="3657600"/>
          <p14:tracePt t="11262" x="2935288" y="3629025"/>
          <p14:tracePt t="11271" x="3108325" y="3584575"/>
          <p14:tracePt t="11278" x="3217863" y="3556000"/>
          <p14:tracePt t="11287" x="3317875" y="3511550"/>
          <p14:tracePt t="11294" x="3409950" y="3502025"/>
          <p14:tracePt t="11303" x="3509963" y="3475038"/>
          <p14:tracePt t="11311" x="3582988" y="3475038"/>
          <p14:tracePt t="11321" x="3609975" y="3455988"/>
          <p14:tracePt t="11326" x="3636963" y="3455988"/>
          <p14:tracePt t="11344" x="3656013" y="3446463"/>
          <p14:tracePt t="11712" x="3665538" y="3438525"/>
          <p14:tracePt t="11719" x="3692525" y="3429000"/>
          <p14:tracePt t="11726" x="3765550" y="3402013"/>
          <p14:tracePt t="11735" x="3792538" y="3402013"/>
          <p14:tracePt t="11742" x="3838575" y="3392488"/>
          <p14:tracePt t="11750" x="3892550" y="3382963"/>
          <p14:tracePt t="11759" x="3919538" y="3382963"/>
          <p14:tracePt t="11767" x="3956050" y="3375025"/>
          <p14:tracePt t="11775" x="3984625" y="3346450"/>
          <p14:tracePt t="11783" x="3992563" y="3346450"/>
          <p14:tracePt t="12032" x="3965575" y="3346450"/>
          <p14:tracePt t="12041" x="3938588" y="3346450"/>
          <p14:tracePt t="12048" x="3892550" y="3346450"/>
          <p14:tracePt t="12059" x="3856038" y="3346450"/>
          <p14:tracePt t="12064" x="3810000" y="3346450"/>
          <p14:tracePt t="12075" x="3775075" y="3346450"/>
          <p14:tracePt t="12079" x="3756025" y="3346450"/>
          <p14:tracePt t="12089" x="3729038" y="3346450"/>
          <p14:tracePt t="12094" x="3719513" y="3346450"/>
          <p14:tracePt t="12167" x="3709988" y="3338513"/>
          <p14:tracePt t="12174" x="3702050" y="3328988"/>
          <p14:tracePt t="12182" x="3702050" y="3319463"/>
          <p14:tracePt t="12350" x="3702050" y="3309938"/>
          <p14:tracePt t="12358" x="3702050" y="3302000"/>
          <p14:tracePt t="12366" x="3702050" y="3292475"/>
          <p14:tracePt t="12374" x="3702050" y="3265488"/>
          <p14:tracePt t="12383" x="3702050" y="3255963"/>
          <p14:tracePt t="12398" x="3702050" y="3236913"/>
          <p14:tracePt t="12407" x="3702050" y="3228975"/>
          <p14:tracePt t="12414" x="3702050" y="3219450"/>
          <p14:tracePt t="12430" x="3702050" y="3209925"/>
          <p14:tracePt t="12487" x="3673475" y="3200400"/>
          <p14:tracePt t="12494" x="3592513" y="3200400"/>
          <p14:tracePt t="12502" x="3482975" y="3200400"/>
          <p14:tracePt t="12510" x="3317875" y="3200400"/>
          <p14:tracePt t="12521" x="3136900" y="3200400"/>
          <p14:tracePt t="12527" x="2917825" y="3200400"/>
          <p14:tracePt t="12537" x="2652713" y="3200400"/>
          <p14:tracePt t="12542" x="2425700" y="3200400"/>
          <p14:tracePt t="12550" x="2214563" y="3173413"/>
          <p14:tracePt t="12558" x="1924050" y="3173413"/>
          <p14:tracePt t="12566" x="1685925" y="3155950"/>
          <p14:tracePt t="12576" x="1522413" y="3155950"/>
          <p14:tracePt t="12582" x="1395413" y="3136900"/>
          <p14:tracePt t="12590" x="1339850" y="3136900"/>
          <p14:tracePt t="12598" x="1322388" y="3136900"/>
          <p14:tracePt t="12607" x="1312863" y="3136900"/>
          <p14:tracePt t="13057" x="1303338" y="3119438"/>
          <p14:tracePt t="13071" x="1303338" y="3100388"/>
          <p14:tracePt t="13078" x="1303338" y="3073400"/>
          <p14:tracePt t="13086" x="1303338" y="3063875"/>
          <p14:tracePt t="13095" x="1303338" y="3054350"/>
          <p14:tracePt t="13104" x="1312863" y="3027363"/>
          <p14:tracePt t="13110" x="1330325" y="3027363"/>
          <p14:tracePt t="13120" x="1366838" y="3027363"/>
          <p14:tracePt t="13128" x="1412875" y="3027363"/>
          <p14:tracePt t="13143" x="1541463" y="3027363"/>
          <p14:tracePt t="13150" x="1612900" y="3027363"/>
          <p14:tracePt t="13158" x="1685925" y="3027363"/>
          <p14:tracePt t="13166" x="1741488" y="3027363"/>
          <p14:tracePt t="13174" x="1804988" y="3046413"/>
          <p14:tracePt t="13182" x="1868488" y="3054350"/>
          <p14:tracePt t="13190" x="1895475" y="3054350"/>
          <p14:tracePt t="13198" x="1914525" y="3073400"/>
          <p14:tracePt t="13271" x="1951038" y="3073400"/>
          <p14:tracePt t="13280" x="2005013" y="3073400"/>
          <p14:tracePt t="13286" x="2087563" y="3073400"/>
          <p14:tracePt t="13294" x="2197100" y="3073400"/>
          <p14:tracePt t="13303" x="2270125" y="3073400"/>
          <p14:tracePt t="13310" x="2324100" y="3073400"/>
          <p14:tracePt t="13320" x="2352675" y="3073400"/>
          <p14:tracePt t="13326" x="2360613" y="3073400"/>
          <p14:tracePt t="13336" x="2370138" y="3073400"/>
          <p14:tracePt t="13414" x="2370138" y="3090863"/>
          <p14:tracePt t="13422" x="2370138" y="3100388"/>
          <p14:tracePt t="13430" x="2360613" y="3119438"/>
          <p14:tracePt t="13446" x="2352675" y="3119438"/>
          <p14:tracePt t="13462" x="2352675" y="3127375"/>
          <p14:tracePt t="13486" x="2343150" y="3136900"/>
          <p14:tracePt t="13550" x="2352675" y="3136900"/>
          <p14:tracePt t="13558" x="2360613" y="3127375"/>
          <p14:tracePt t="13567" x="2360613" y="3119438"/>
          <p14:tracePt t="13583" x="2360613" y="3090863"/>
          <p14:tracePt t="13591" x="2360613" y="3082925"/>
          <p14:tracePt t="13607" x="2360613" y="3073400"/>
          <p14:tracePt t="13623" x="2360613" y="3054350"/>
          <p14:tracePt t="13639" x="2352675" y="3054350"/>
          <p14:tracePt t="13646" x="2316163" y="3046413"/>
          <p14:tracePt t="13662" x="2306638" y="3036888"/>
          <p14:tracePt t="13671" x="2297113" y="3036888"/>
          <p14:tracePt t="13752" x="2287588" y="3036888"/>
          <p14:tracePt t="13766" x="2279650" y="3027363"/>
          <p14:tracePt t="13774" x="2279650" y="3009900"/>
          <p14:tracePt t="13782" x="2279650" y="3000375"/>
          <p14:tracePt t="13798" x="2279650" y="2990850"/>
          <p14:tracePt t="13807" x="2279650" y="2982913"/>
          <p14:tracePt t="13815" x="2297113" y="2954338"/>
          <p14:tracePt t="13822" x="2316163" y="2946400"/>
          <p14:tracePt t="13830" x="2324100" y="2946400"/>
          <p14:tracePt t="13840" x="2379663" y="2936875"/>
          <p14:tracePt t="13846" x="2452688" y="2936875"/>
          <p14:tracePt t="13855" x="2552700" y="2936875"/>
          <p14:tracePt t="13862" x="2643188" y="2936875"/>
          <p14:tracePt t="13870" x="2771775" y="2936875"/>
          <p14:tracePt t="13879" x="2862263" y="2936875"/>
          <p14:tracePt t="13888" x="2971800" y="2936875"/>
          <p14:tracePt t="13894" x="3044825" y="2936875"/>
          <p14:tracePt t="13904" x="3081338" y="2936875"/>
          <p14:tracePt t="13910" x="3090863" y="2936875"/>
          <p14:tracePt t="14000" x="3100388" y="2936875"/>
          <p14:tracePt t="14032" x="3117850" y="2936875"/>
          <p14:tracePt t="14043" x="3171825" y="2936875"/>
          <p14:tracePt t="14046" x="3227388" y="2936875"/>
          <p14:tracePt t="14058" x="3290888" y="2954338"/>
          <p14:tracePt t="14064" x="3317875" y="2954338"/>
          <p14:tracePt t="14074" x="3346450" y="2954338"/>
          <p14:tracePt t="14079" x="3363913" y="2954338"/>
          <p14:tracePt t="14095" x="3382963" y="2954338"/>
          <p14:tracePt t="14394" x="3390900" y="2973388"/>
          <p14:tracePt t="14398" x="3390900" y="3000375"/>
          <p14:tracePt t="14406" x="3390900" y="3017838"/>
          <p14:tracePt t="14415" x="3390900" y="3054350"/>
          <p14:tracePt t="14422" x="3390900" y="3109913"/>
          <p14:tracePt t="14431" x="3390900" y="3163888"/>
          <p14:tracePt t="14439" x="3390900" y="3246438"/>
          <p14:tracePt t="14447" x="3390900" y="3338513"/>
          <p14:tracePt t="14455" x="3390900" y="3411538"/>
          <p14:tracePt t="14463" x="3390900" y="3502025"/>
          <p14:tracePt t="14470" x="3390900" y="3592513"/>
          <p14:tracePt t="14478" x="3390900" y="3702050"/>
          <p14:tracePt t="14486" x="3390900" y="3811588"/>
          <p14:tracePt t="14494" x="3390900" y="3903663"/>
          <p14:tracePt t="14503" x="3390900" y="4030663"/>
          <p14:tracePt t="14510" x="3390900" y="4103688"/>
          <p14:tracePt t="14520" x="3390900" y="4195763"/>
          <p14:tracePt t="14526" x="3390900" y="4268788"/>
          <p14:tracePt t="14536" x="3390900" y="4286250"/>
          <p14:tracePt t="14542" x="3390900" y="4303713"/>
          <p14:tracePt t="14550" x="3390900" y="4322763"/>
          <p14:tracePt t="14558" x="3390900" y="4332288"/>
          <p14:tracePt t="14575" x="3390900" y="4340225"/>
          <p14:tracePt t="14634" x="3382963" y="4359275"/>
          <p14:tracePt t="14648" x="3373438" y="4386263"/>
          <p14:tracePt t="14655" x="3354388" y="4413250"/>
          <p14:tracePt t="14662" x="3346450" y="4449763"/>
          <p14:tracePt t="14671" x="3336925" y="4478338"/>
          <p14:tracePt t="14678" x="3309938" y="4522788"/>
          <p14:tracePt t="14687" x="3290888" y="4541838"/>
          <p14:tracePt t="14694" x="3273425" y="4568825"/>
          <p14:tracePt t="14703" x="3273425" y="4605338"/>
          <p14:tracePt t="14710" x="3254375" y="4624388"/>
          <p14:tracePt t="14720" x="3254375" y="4632325"/>
          <p14:tracePt t="14726" x="3244850" y="4641850"/>
          <p14:tracePt t="14736" x="3244850" y="4651375"/>
          <p14:tracePt t="14742" x="3244850" y="4660900"/>
          <p14:tracePt t="14750" x="3244850" y="4668838"/>
          <p14:tracePt t="14766" x="3244850" y="4687888"/>
          <p14:tracePt t="14774" x="3236913" y="4697413"/>
          <p14:tracePt t="14896" x="3217863" y="4697413"/>
          <p14:tracePt t="14903" x="3136900" y="4697413"/>
          <p14:tracePt t="14912" x="3063875" y="4697413"/>
          <p14:tracePt t="14921" x="2971800" y="4697413"/>
          <p14:tracePt t="14927" x="2898775" y="4697413"/>
          <p14:tracePt t="14938" x="2835275" y="4697413"/>
          <p14:tracePt t="14943" x="2781300" y="4697413"/>
          <p14:tracePt t="14950" x="2762250" y="4697413"/>
          <p14:tracePt t="14958" x="2735263" y="4697413"/>
          <p14:tracePt t="15176" x="2725738" y="4697413"/>
          <p14:tracePt t="15182" x="2725738" y="4668838"/>
          <p14:tracePt t="15190" x="2725738" y="4651375"/>
          <p14:tracePt t="15198" x="2725738" y="4605338"/>
          <p14:tracePt t="15206" x="2725738" y="4559300"/>
          <p14:tracePt t="15214" x="2725738" y="4478338"/>
          <p14:tracePt t="15222" x="2725738" y="4441825"/>
          <p14:tracePt t="15230" x="2725738" y="4368800"/>
          <p14:tracePt t="15238" x="2725738" y="4295775"/>
          <p14:tracePt t="15248" x="2725738" y="4203700"/>
          <p14:tracePt t="15255" x="2716213" y="4130675"/>
          <p14:tracePt t="15264" x="2716213" y="4067175"/>
          <p14:tracePt t="15270" x="2708275" y="4030663"/>
          <p14:tracePt t="15279" x="2689225" y="3994150"/>
          <p14:tracePt t="15287" x="2689225" y="3967163"/>
          <p14:tracePt t="15294" x="2689225" y="3957638"/>
          <p14:tracePt t="15303" x="2689225" y="3940175"/>
          <p14:tracePt t="15310" x="2689225" y="3930650"/>
          <p14:tracePt t="15319" x="2689225" y="3911600"/>
          <p14:tracePt t="15326" x="2689225" y="3894138"/>
          <p14:tracePt t="15336" x="2689225" y="3875088"/>
          <p14:tracePt t="15342" x="2689225" y="3848100"/>
          <p14:tracePt t="15350" x="2689225" y="3830638"/>
          <p14:tracePt t="15359" x="2689225" y="3821113"/>
          <p14:tracePt t="15366" x="2689225" y="3794125"/>
          <p14:tracePt t="15382" x="2708275" y="3775075"/>
          <p14:tracePt t="15486" x="2716213" y="3794125"/>
          <p14:tracePt t="15494" x="2744788" y="3830638"/>
          <p14:tracePt t="15504" x="2789238" y="3875088"/>
          <p14:tracePt t="15510" x="2889250" y="3930650"/>
          <p14:tracePt t="15520" x="3008313" y="3976688"/>
          <p14:tracePt t="15526" x="3117850" y="4003675"/>
          <p14:tracePt t="15536" x="3254375" y="4067175"/>
          <p14:tracePt t="15542" x="3419475" y="4094163"/>
          <p14:tracePt t="15550" x="3573463" y="4140200"/>
          <p14:tracePt t="15558" x="3719513" y="4167188"/>
          <p14:tracePt t="15566" x="3846513" y="4195763"/>
          <p14:tracePt t="15575" x="3919538" y="4195763"/>
          <p14:tracePt t="15582" x="3992563" y="4195763"/>
          <p14:tracePt t="15590" x="4057650" y="4195763"/>
          <p14:tracePt t="15598" x="4111625" y="4195763"/>
          <p14:tracePt t="15606" x="4148138" y="4195763"/>
          <p14:tracePt t="15614" x="4165600" y="4195763"/>
          <p14:tracePt t="15622" x="4175125" y="4195763"/>
          <p14:tracePt t="15695" x="4194175" y="4195763"/>
          <p14:tracePt t="15702" x="4221163" y="4195763"/>
          <p14:tracePt t="15710" x="4267200" y="4213225"/>
          <p14:tracePt t="15718" x="4340225" y="4222750"/>
          <p14:tracePt t="15726" x="4430713" y="4222750"/>
          <p14:tracePt t="15736" x="4513263" y="4232275"/>
          <p14:tracePt t="15742" x="4586288" y="4232275"/>
          <p14:tracePt t="15750" x="4649788" y="4259263"/>
          <p14:tracePt t="15758" x="4722813" y="4259263"/>
          <p14:tracePt t="15766" x="4776788" y="4259263"/>
          <p14:tracePt t="15774" x="4832350" y="4259263"/>
          <p14:tracePt t="15782" x="4876800" y="4259263"/>
          <p14:tracePt t="15791" x="4905375" y="4259263"/>
          <p14:tracePt t="15799" x="4913313" y="4259263"/>
          <p14:tracePt t="16024" x="4913313" y="4268788"/>
          <p14:tracePt t="16030" x="4913313" y="4276725"/>
          <p14:tracePt t="16039" x="4905375" y="4286250"/>
          <p14:tracePt t="16047" x="4859338" y="4313238"/>
          <p14:tracePt t="16058" x="4795838" y="4340225"/>
          <p14:tracePt t="16066" x="4767263" y="4376738"/>
          <p14:tracePt t="16074" x="4740275" y="4386263"/>
          <p14:tracePt t="16081" x="4713288" y="4413250"/>
          <p14:tracePt t="16087" x="4703763" y="4422775"/>
          <p14:tracePt t="16094" x="4676775" y="4449763"/>
          <p14:tracePt t="16103" x="4659313" y="4468813"/>
          <p14:tracePt t="16110" x="4649788" y="4478338"/>
          <p14:tracePt t="16119" x="4640263" y="4505325"/>
          <p14:tracePt t="16250" x="4640263" y="4514850"/>
          <p14:tracePt t="16254" x="4630738" y="4522788"/>
          <p14:tracePt t="16334" x="4603750" y="4551363"/>
          <p14:tracePt t="16343" x="4594225" y="4551363"/>
          <p14:tracePt t="16350" x="4549775" y="4568825"/>
          <p14:tracePt t="16358" x="4503738" y="4578350"/>
          <p14:tracePt t="16366" x="4448175" y="4578350"/>
          <p14:tracePt t="16374" x="4403725" y="4595813"/>
          <p14:tracePt t="16382" x="4367213" y="4595813"/>
          <p14:tracePt t="16390" x="4340225" y="4595813"/>
          <p14:tracePt t="16398" x="4303713" y="4595813"/>
          <p14:tracePt t="16407" x="4294188" y="4595813"/>
          <p14:tracePt t="16415" x="4257675" y="4595813"/>
          <p14:tracePt t="16423" x="4230688" y="4578350"/>
          <p14:tracePt t="16431" x="4194175" y="4541838"/>
          <p14:tracePt t="16439" x="4175125" y="4478338"/>
          <p14:tracePt t="16448" x="4129088" y="4405313"/>
          <p14:tracePt t="16455" x="4121150" y="4359275"/>
          <p14:tracePt t="16464" x="4111625" y="4295775"/>
          <p14:tracePt t="16472" x="4084638" y="4222750"/>
          <p14:tracePt t="16480" x="4057650" y="4159250"/>
          <p14:tracePt t="16486" x="4048125" y="4086225"/>
          <p14:tracePt t="16494" x="4048125" y="4049713"/>
          <p14:tracePt t="16503" x="4048125" y="4013200"/>
          <p14:tracePt t="16511" x="4048125" y="3994150"/>
          <p14:tracePt t="16520" x="4048125" y="3976688"/>
          <p14:tracePt t="16537" x="4048125" y="3967163"/>
          <p14:tracePt t="16543" x="4048125" y="3957638"/>
          <p14:tracePt t="16550" x="4048125" y="3940175"/>
          <p14:tracePt t="16558" x="4048125" y="3921125"/>
          <p14:tracePt t="16566" x="4048125" y="3884613"/>
          <p14:tracePt t="16574" x="4048125" y="3857625"/>
          <p14:tracePt t="16584" x="4048125" y="3821113"/>
          <p14:tracePt t="16590" x="4048125" y="3775075"/>
          <p14:tracePt t="16598" x="4094163" y="3721100"/>
          <p14:tracePt t="16606" x="4111625" y="3657600"/>
          <p14:tracePt t="16614" x="4138613" y="3611563"/>
          <p14:tracePt t="16622" x="4165600" y="3575050"/>
          <p14:tracePt t="16630" x="4194175" y="3548063"/>
          <p14:tracePt t="16638" x="4221163" y="3502025"/>
          <p14:tracePt t="16646" x="4248150" y="3475038"/>
          <p14:tracePt t="16655" x="4257675" y="3465513"/>
          <p14:tracePt t="16662" x="4284663" y="3438525"/>
          <p14:tracePt t="16672" x="4294188" y="3429000"/>
          <p14:tracePt t="16686" x="4321175" y="3419475"/>
          <p14:tracePt t="16711" x="4330700" y="3419475"/>
          <p14:tracePt t="16720" x="4340225" y="3419475"/>
          <p14:tracePt t="16736" x="4348163" y="3419475"/>
          <p14:tracePt t="16743" x="4394200" y="3419475"/>
          <p14:tracePt t="16750" x="4440238" y="3419475"/>
          <p14:tracePt t="16758" x="4484688" y="3419475"/>
          <p14:tracePt t="16766" x="4557713" y="3455988"/>
          <p14:tracePt t="16774" x="4622800" y="3502025"/>
          <p14:tracePt t="16782" x="4695825" y="3548063"/>
          <p14:tracePt t="16790" x="4759325" y="3602038"/>
          <p14:tracePt t="16798" x="4822825" y="3657600"/>
          <p14:tracePt t="16807" x="4886325" y="3721100"/>
          <p14:tracePt t="16815" x="4941888" y="3775075"/>
          <p14:tracePt t="16822" x="4949825" y="3794125"/>
          <p14:tracePt t="16831" x="4959350" y="3848100"/>
          <p14:tracePt t="16839" x="4986338" y="3911600"/>
          <p14:tracePt t="16846" x="4986338" y="3940175"/>
          <p14:tracePt t="16855" x="4986338" y="3994150"/>
          <p14:tracePt t="16862" x="4986338" y="4049713"/>
          <p14:tracePt t="16871" x="4986338" y="4094163"/>
          <p14:tracePt t="16888" x="4959350" y="4195763"/>
          <p14:tracePt t="16894" x="4941888" y="4240213"/>
          <p14:tracePt t="16903" x="4922838" y="4276725"/>
          <p14:tracePt t="16911" x="4922838" y="4322763"/>
          <p14:tracePt t="16920" x="4913313" y="4376738"/>
          <p14:tracePt t="16926" x="4905375" y="4386263"/>
          <p14:tracePt t="16936" x="4905375" y="4422775"/>
          <p14:tracePt t="16942" x="4886325" y="4441825"/>
          <p14:tracePt t="16950" x="4886325" y="4459288"/>
          <p14:tracePt t="16958" x="4886325" y="4478338"/>
          <p14:tracePt t="16966" x="4876800" y="4495800"/>
          <p14:tracePt t="16974" x="4868863" y="4514850"/>
          <p14:tracePt t="16982" x="4868863" y="4522788"/>
          <p14:tracePt t="16990" x="4859338" y="4532313"/>
          <p14:tracePt t="16998" x="4859338" y="4541838"/>
          <p14:tracePt t="17006" x="4832350" y="4578350"/>
          <p14:tracePt t="17014" x="4822825" y="4587875"/>
          <p14:tracePt t="17022" x="4813300" y="4595813"/>
          <p14:tracePt t="17030" x="4795838" y="4614863"/>
          <p14:tracePt t="17039" x="4776788" y="4624388"/>
          <p14:tracePt t="17055" x="4722813" y="4651375"/>
          <p14:tracePt t="17160" x="4713288" y="4651375"/>
          <p14:tracePt t="17192" x="4703763" y="4624388"/>
          <p14:tracePt t="17203" x="4695825" y="4614863"/>
          <p14:tracePt t="17209" x="4686300" y="4605338"/>
          <p14:tracePt t="17215" x="4649788" y="4595813"/>
          <p14:tracePt t="17222" x="4549775" y="4551363"/>
          <p14:tracePt t="17230" x="4421188" y="4551363"/>
          <p14:tracePt t="17238" x="4257675" y="4522788"/>
          <p14:tracePt t="17246" x="4057650" y="4495800"/>
          <p14:tracePt t="17255" x="3810000" y="4459288"/>
          <p14:tracePt t="17262" x="3600450" y="4422775"/>
          <p14:tracePt t="17272" x="3354388" y="4386263"/>
          <p14:tracePt t="17278" x="3190875" y="4376738"/>
          <p14:tracePt t="17286" x="3008313" y="4332288"/>
          <p14:tracePt t="17295" x="2862263" y="4313238"/>
          <p14:tracePt t="17303" x="2771775" y="4313238"/>
          <p14:tracePt t="17311" x="2708275" y="4303713"/>
          <p14:tracePt t="17319" x="2671763" y="4303713"/>
          <p14:tracePt t="17326" x="2652713" y="4295775"/>
          <p14:tracePt t="17386" x="2616200" y="4295775"/>
          <p14:tracePt t="17393" x="2598738" y="4295775"/>
          <p14:tracePt t="17401" x="2543175" y="4295775"/>
          <p14:tracePt t="17407" x="2433638" y="4295775"/>
          <p14:tracePt t="17415" x="2324100" y="4295775"/>
          <p14:tracePt t="17422" x="2197100" y="4295775"/>
          <p14:tracePt t="17431" x="2051050" y="4295775"/>
          <p14:tracePt t="17439" x="1905000" y="4268788"/>
          <p14:tracePt t="17447" x="1795463" y="4268788"/>
          <p14:tracePt t="17458" x="1704975" y="4268788"/>
          <p14:tracePt t="17465" x="1649413" y="4268788"/>
          <p14:tracePt t="17475" x="1604963" y="4268788"/>
          <p14:tracePt t="17480" x="1549400" y="4268788"/>
          <p14:tracePt t="17487" x="1495425" y="4268788"/>
          <p14:tracePt t="17494" x="1439863" y="4268788"/>
          <p14:tracePt t="17503" x="1366838" y="4268788"/>
          <p14:tracePt t="17510" x="1312863" y="4268788"/>
          <p14:tracePt t="17519" x="1249363" y="4268788"/>
          <p14:tracePt t="17526" x="1212850" y="4268788"/>
          <p14:tracePt t="17536" x="1185863" y="4268788"/>
          <p14:tracePt t="17542" x="1166813" y="4268788"/>
          <p14:tracePt t="17550" x="1157288" y="4259263"/>
          <p14:tracePt t="17558" x="1139825" y="4259263"/>
          <p14:tracePt t="17824" x="1120775" y="4259263"/>
          <p14:tracePt t="17830" x="1084263" y="4268788"/>
          <p14:tracePt t="17839" x="1076325" y="4276725"/>
          <p14:tracePt t="17846" x="1066800" y="4295775"/>
          <p14:tracePt t="17855" x="1057275" y="4313238"/>
          <p14:tracePt t="17864" x="1030288" y="4359275"/>
          <p14:tracePt t="17874" x="1030288" y="4376738"/>
          <p14:tracePt t="17879" x="1030288" y="4405313"/>
          <p14:tracePt t="17892" x="1030288" y="4413250"/>
          <p14:tracePt t="17895" x="1030288" y="4441825"/>
          <p14:tracePt t="17904" x="1030288" y="4449763"/>
          <p14:tracePt t="17911" x="1030288" y="4486275"/>
          <p14:tracePt t="17920" x="1030288" y="4495800"/>
          <p14:tracePt t="17937" x="1030288" y="4505325"/>
          <p14:tracePt t="17954" x="1039813" y="4522788"/>
          <p14:tracePt t="17958" x="1039813" y="4532313"/>
          <p14:tracePt t="17966" x="1047750" y="4551363"/>
          <p14:tracePt t="17974" x="1066800" y="4568825"/>
          <p14:tracePt t="17982" x="1076325" y="4587875"/>
          <p14:tracePt t="17998" x="1084263" y="4605338"/>
          <p14:tracePt t="18007" x="1093788" y="4614863"/>
          <p14:tracePt t="18039" x="1103313" y="4624388"/>
          <p14:tracePt t="18047" x="1112838" y="4632325"/>
          <p14:tracePt t="18096" x="1130300" y="4614863"/>
          <p14:tracePt t="18103" x="1176338" y="4578350"/>
          <p14:tracePt t="18115" x="1212850" y="4568825"/>
          <p14:tracePt t="18121" x="1293813" y="4514850"/>
          <p14:tracePt t="18127" x="1339850" y="4478338"/>
          <p14:tracePt t="18137" x="1412875" y="4422775"/>
          <p14:tracePt t="18143" x="1458913" y="4386263"/>
          <p14:tracePt t="18154" x="1522413" y="4368800"/>
          <p14:tracePt t="18159" x="1541463" y="4359275"/>
          <p14:tracePt t="18170" x="1558925" y="4340225"/>
          <p14:tracePt t="18175" x="1576388" y="4332288"/>
          <p14:tracePt t="18184" x="1585913" y="4322763"/>
          <p14:tracePt t="18190" x="1612900" y="4295775"/>
          <p14:tracePt t="18198" x="1622425" y="4286250"/>
          <p14:tracePt t="18206" x="1641475" y="4276725"/>
          <p14:tracePt t="18215" x="1658938" y="4240213"/>
          <p14:tracePt t="18222" x="1668463" y="4240213"/>
          <p14:tracePt t="18231" x="1685925" y="4232275"/>
          <p14:tracePt t="18246" x="1704975" y="4213225"/>
          <p14:tracePt t="18432" x="1704975" y="4222750"/>
          <p14:tracePt t="18439" x="1704975" y="4232275"/>
          <p14:tracePt t="18446" x="1704975" y="4240213"/>
          <p14:tracePt t="18454" x="1704975" y="4259263"/>
          <p14:tracePt t="18462" x="1704975" y="4276725"/>
          <p14:tracePt t="18470" x="1704975" y="4286250"/>
          <p14:tracePt t="18487" x="1704975" y="4313238"/>
          <p14:tracePt t="18495" x="1704975" y="4322763"/>
          <p14:tracePt t="18504" x="1704975" y="4332288"/>
          <p14:tracePt t="18511" x="1704975" y="4349750"/>
          <p14:tracePt t="18527" x="1704975" y="4359275"/>
          <p14:tracePt t="18538" x="1704975" y="4368800"/>
          <p14:tracePt t="18558" x="1704975" y="4386263"/>
          <p14:tracePt t="18574" x="1704975" y="4395788"/>
          <p14:tracePt t="18582" x="1704975" y="4413250"/>
          <p14:tracePt t="18590" x="1704975" y="4432300"/>
          <p14:tracePt t="18598" x="1704975" y="4441825"/>
          <p14:tracePt t="18606" x="1704975" y="4459288"/>
          <p14:tracePt t="18625" x="1704975" y="4468813"/>
          <p14:tracePt t="18630" x="1695450" y="4478338"/>
          <p14:tracePt t="18798" x="1714500" y="4459288"/>
          <p14:tracePt t="18806" x="1751013" y="4413250"/>
          <p14:tracePt t="18814" x="1778000" y="4376738"/>
          <p14:tracePt t="18822" x="1814513" y="4349750"/>
          <p14:tracePt t="18831" x="1841500" y="4313238"/>
          <p14:tracePt t="18838" x="1878013" y="4286250"/>
          <p14:tracePt t="18846" x="1887538" y="4268788"/>
          <p14:tracePt t="18854" x="1905000" y="4222750"/>
          <p14:tracePt t="18862" x="1905000" y="4213225"/>
          <p14:tracePt t="18871" x="1931988" y="4176713"/>
          <p14:tracePt t="18886" x="1941513" y="4159250"/>
          <p14:tracePt t="18904" x="1951038" y="4130675"/>
          <p14:tracePt t="18927" x="1968500" y="4113213"/>
          <p14:tracePt t="18952" x="1978025" y="4103688"/>
          <p14:tracePt t="18959" x="1997075" y="4086225"/>
          <p14:tracePt t="18967" x="2014538" y="4086225"/>
          <p14:tracePt t="18975" x="2033588" y="4086225"/>
          <p14:tracePt t="18984" x="2060575" y="4057650"/>
          <p14:tracePt t="18991" x="2078038" y="4057650"/>
          <p14:tracePt t="18999" x="2114550" y="4049713"/>
          <p14:tracePt t="19008" x="2133600" y="4040188"/>
          <p14:tracePt t="19015" x="2151063" y="4030663"/>
          <p14:tracePt t="19024" x="2170113" y="4021138"/>
          <p14:tracePt t="19031" x="2197100" y="4013200"/>
          <p14:tracePt t="19039" x="2224088" y="4013200"/>
          <p14:tracePt t="19046" x="2260600" y="4003675"/>
          <p14:tracePt t="19056" x="2287588" y="3984625"/>
          <p14:tracePt t="19064" x="2306638" y="3984625"/>
          <p14:tracePt t="19075" x="2343150" y="3976688"/>
          <p14:tracePt t="19080" x="2379663" y="3967163"/>
          <p14:tracePt t="19091" x="2462213" y="3911600"/>
          <p14:tracePt t="19095" x="2543175" y="3903663"/>
          <p14:tracePt t="19103" x="2616200" y="3875088"/>
          <p14:tracePt t="19110" x="2716213" y="3830638"/>
          <p14:tracePt t="19119" x="2825750" y="3821113"/>
          <p14:tracePt t="19126" x="2962275" y="3775075"/>
          <p14:tracePt t="19138" x="3108325" y="3757613"/>
          <p14:tracePt t="19142" x="3273425" y="3748088"/>
          <p14:tracePt t="19154" x="3400425" y="3748088"/>
          <p14:tracePt t="19158" x="3490913" y="3748088"/>
          <p14:tracePt t="19166" x="3636963" y="3711575"/>
          <p14:tracePt t="19174" x="3702050" y="3702050"/>
          <p14:tracePt t="19182" x="3756025" y="3702050"/>
          <p14:tracePt t="19190" x="3783013" y="3702050"/>
          <p14:tracePt t="19199" x="3802063" y="3694113"/>
          <p14:tracePt t="19416" x="3838575" y="3694113"/>
          <p14:tracePt t="19422" x="3846513" y="3694113"/>
          <p14:tracePt t="19430" x="3902075" y="3694113"/>
          <p14:tracePt t="19438" x="4002088" y="3711575"/>
          <p14:tracePt t="19446" x="4065588" y="3721100"/>
          <p14:tracePt t="19455" x="4157663" y="3748088"/>
          <p14:tracePt t="19462" x="4211638" y="3748088"/>
          <p14:tracePt t="19471" x="4330700" y="3775075"/>
          <p14:tracePt t="19478" x="4421188" y="3794125"/>
          <p14:tracePt t="19486" x="4494213" y="3794125"/>
          <p14:tracePt t="19494" x="4586288" y="3794125"/>
          <p14:tracePt t="19503" x="4613275" y="3794125"/>
          <p14:tracePt t="19511" x="4649788" y="3794125"/>
          <p14:tracePt t="19600" x="4676775" y="3794125"/>
          <p14:tracePt t="19606" x="4695825" y="3794125"/>
          <p14:tracePt t="19614" x="4740275" y="3794125"/>
          <p14:tracePt t="19622" x="4759325" y="3794125"/>
          <p14:tracePt t="19630" x="4813300" y="3794125"/>
          <p14:tracePt t="19639" x="4876800" y="3767138"/>
          <p14:tracePt t="19647" x="4913313" y="3767138"/>
          <p14:tracePt t="19655" x="4978400" y="3730625"/>
          <p14:tracePt t="19673" x="5005388" y="3730625"/>
          <p14:tracePt t="19680" x="5049838" y="3721100"/>
          <p14:tracePt t="19690" x="5078413" y="3721100"/>
          <p14:tracePt t="19696" x="5105400" y="3721100"/>
          <p14:tracePt t="19708" x="5122863" y="3721100"/>
          <p14:tracePt t="19711" x="5141913" y="3711575"/>
          <p14:tracePt t="19723" x="5151438" y="3711575"/>
          <p14:tracePt t="19726" x="5159375" y="3711575"/>
          <p14:tracePt t="19736" x="5168900" y="3711575"/>
          <p14:tracePt t="19742" x="5187950" y="3711575"/>
          <p14:tracePt t="19755" x="5195888" y="3711575"/>
          <p14:tracePt t="19960" x="5205413" y="3711575"/>
          <p14:tracePt t="19966" x="5251450" y="3711575"/>
          <p14:tracePt t="19974" x="5305425" y="3702050"/>
          <p14:tracePt t="19982" x="5405438" y="3675063"/>
          <p14:tracePt t="19990" x="5497513" y="3657600"/>
          <p14:tracePt t="19998" x="5597525" y="3602038"/>
          <p14:tracePt t="20007" x="5707063" y="3575050"/>
          <p14:tracePt t="20014" x="5862638" y="3529013"/>
          <p14:tracePt t="20022" x="6007100" y="3482975"/>
          <p14:tracePt t="20030" x="6135688" y="3438525"/>
          <p14:tracePt t="20038" x="6272213" y="3411538"/>
          <p14:tracePt t="20047" x="6391275" y="3355975"/>
          <p14:tracePt t="20056" x="6464300" y="3309938"/>
          <p14:tracePt t="20064" x="6545263" y="3273425"/>
          <p14:tracePt t="20073" x="6591300" y="3265488"/>
          <p14:tracePt t="20080" x="6610350" y="3246438"/>
          <p14:tracePt t="20090" x="6627813" y="3228975"/>
          <p14:tracePt t="20095" x="6645275" y="3219450"/>
          <p14:tracePt t="20105" x="6654800" y="3200400"/>
          <p14:tracePt t="20112" x="6673850" y="3192463"/>
          <p14:tracePt t="20119" x="6691313" y="3173413"/>
          <p14:tracePt t="20126" x="6727825" y="3155950"/>
          <p14:tracePt t="20136" x="6754813" y="3127375"/>
          <p14:tracePt t="20142" x="6791325" y="3090863"/>
          <p14:tracePt t="20154" x="6856413" y="3054350"/>
          <p14:tracePt t="20158" x="6900863" y="3000375"/>
          <p14:tracePt t="20166" x="6937375" y="2973388"/>
          <p14:tracePt t="20174" x="6983413" y="2936875"/>
          <p14:tracePt t="20182" x="7010400" y="2909888"/>
          <p14:tracePt t="20190" x="7065963" y="2854325"/>
          <p14:tracePt t="20198" x="7065963" y="2844800"/>
          <p14:tracePt t="20207" x="7102475" y="2817813"/>
          <p14:tracePt t="20216" x="7102475" y="2808288"/>
          <p14:tracePt t="20225" x="7110413" y="2808288"/>
          <p14:tracePt t="20232" x="7119938" y="2800350"/>
          <p14:tracePt t="20240" x="7129463" y="2790825"/>
          <p14:tracePt t="20255" x="7138988" y="2771775"/>
          <p14:tracePt t="20263" x="7146925" y="2763838"/>
          <p14:tracePt t="20287" x="7156450" y="2754313"/>
          <p14:tracePt t="20294" x="7156450" y="2744788"/>
          <p14:tracePt t="20512" x="7165975" y="2735263"/>
          <p14:tracePt t="20518" x="7165975" y="2727325"/>
          <p14:tracePt t="20526" x="7183438" y="2708275"/>
          <p14:tracePt t="20536" x="7192963" y="2698750"/>
          <p14:tracePt t="20542" x="7202488" y="2690813"/>
          <p14:tracePt t="20553" x="7219950" y="2681288"/>
          <p14:tracePt t="20558" x="7239000" y="2671763"/>
          <p14:tracePt t="20574" x="7256463" y="2662238"/>
          <p14:tracePt t="20582" x="7265988" y="2654300"/>
          <p14:tracePt t="20728" x="7275513" y="2654300"/>
          <p14:tracePt t="20754" x="7275513" y="2662238"/>
          <p14:tracePt t="20762" x="7275513" y="2681288"/>
          <p14:tracePt t="20773" x="7275513" y="2690813"/>
          <p14:tracePt t="20783" x="7275513" y="2717800"/>
          <p14:tracePt t="20791" x="7275513" y="2727325"/>
          <p14:tracePt t="20799" x="7275513" y="2744788"/>
          <p14:tracePt t="20808" x="7275513" y="2790825"/>
          <p14:tracePt t="20815" x="7275513" y="2817813"/>
          <p14:tracePt t="20822" x="7275513" y="2827338"/>
          <p14:tracePt t="20831" x="7275513" y="2836863"/>
          <p14:tracePt t="20839" x="7275513" y="2854325"/>
          <p14:tracePt t="20847" x="7275513" y="2863850"/>
          <p14:tracePt t="21160" x="7275513" y="2900363"/>
          <p14:tracePt t="21166" x="7275513" y="2917825"/>
          <p14:tracePt t="21174" x="7275513" y="2963863"/>
          <p14:tracePt t="21182" x="7275513" y="2973388"/>
          <p14:tracePt t="21190" x="7275513" y="2990850"/>
          <p14:tracePt t="21198" x="7275513" y="3000375"/>
          <p14:tracePt t="21206" x="7292975" y="3017838"/>
          <p14:tracePt t="21214" x="7312025" y="3027363"/>
          <p14:tracePt t="21230" x="7329488" y="3046413"/>
          <p14:tracePt t="21255" x="7348538" y="3046413"/>
          <p14:tracePt t="21272" x="7356475" y="3046413"/>
          <p14:tracePt t="21278" x="7366000" y="3046413"/>
          <p14:tracePt t="21287" x="7392988" y="3046413"/>
          <p14:tracePt t="21294" x="7402513" y="3036888"/>
          <p14:tracePt t="21302" x="7412038" y="3027363"/>
          <p14:tracePt t="21319" x="7429500" y="3009900"/>
          <p14:tracePt t="21343" x="7439025" y="3009900"/>
          <p14:tracePt t="21358" x="7448550" y="3000375"/>
          <p14:tracePt t="21366" x="7458075" y="2990850"/>
          <p14:tracePt t="21382" x="7475538" y="2973388"/>
          <p14:tracePt t="21398" x="7485063" y="2973388"/>
          <p14:tracePt t="21528" x="7475538" y="2973388"/>
          <p14:tracePt t="21536" x="7458075" y="2982913"/>
          <p14:tracePt t="21544" x="7448550" y="2982913"/>
          <p14:tracePt t="21555" x="7439025" y="2990850"/>
          <p14:tracePt t="21690" x="7429500" y="3000375"/>
          <p14:tracePt t="21695" x="7429500" y="3036888"/>
          <p14:tracePt t="21705" x="7494588" y="3073400"/>
          <p14:tracePt t="21711" x="7558088" y="3090863"/>
          <p14:tracePt t="21719" x="7602538" y="3119438"/>
          <p14:tracePt t="21726" x="7621588" y="3127375"/>
          <p14:tracePt t="21736" x="7631113" y="3136900"/>
          <p14:tracePt t="21743" x="7648575" y="3146425"/>
          <p14:tracePt t="21752" x="7658100" y="3146425"/>
          <p14:tracePt t="21857" x="7667625" y="3146425"/>
          <p14:tracePt t="21863" x="7667625" y="3163888"/>
          <p14:tracePt t="21871" x="7667625" y="3192463"/>
          <p14:tracePt t="21878" x="7667625" y="3209925"/>
          <p14:tracePt t="21886" x="7667625" y="3246438"/>
          <p14:tracePt t="21905" x="7667625" y="3282950"/>
          <p14:tracePt t="21911" x="7648575" y="3309938"/>
          <p14:tracePt t="21919" x="7639050" y="3338513"/>
          <p14:tracePt t="21926" x="7621588" y="3355975"/>
          <p14:tracePt t="21942" x="7621588" y="3365500"/>
          <p14:tracePt t="21952" x="7612063" y="3375025"/>
          <p14:tracePt t="21967" x="7612063" y="3382963"/>
          <p14:tracePt t="22007" x="7602538" y="3411538"/>
          <p14:tracePt t="22014" x="7602538" y="3429000"/>
          <p14:tracePt t="22022" x="7575550" y="3446463"/>
          <p14:tracePt t="22030" x="7575550" y="3475038"/>
          <p14:tracePt t="22038" x="7575550" y="3492500"/>
          <p14:tracePt t="22046" x="7575550" y="3538538"/>
          <p14:tracePt t="22055" x="7575550" y="3548063"/>
          <p14:tracePt t="22062" x="7575550" y="3584575"/>
          <p14:tracePt t="22071" x="7575550" y="3602038"/>
          <p14:tracePt t="22078" x="7575550" y="3629025"/>
          <p14:tracePt t="22086" x="7575550" y="3638550"/>
          <p14:tracePt t="22094" x="7575550" y="3648075"/>
          <p14:tracePt t="22103" x="7575550" y="3657600"/>
          <p14:tracePt t="22111" x="7575550" y="3665538"/>
          <p14:tracePt t="22119" x="7575550" y="3675063"/>
          <p14:tracePt t="22143" x="7575550" y="3684588"/>
          <p14:tracePt t="22159" x="7585075" y="3694113"/>
          <p14:tracePt t="22167" x="7585075" y="3702050"/>
          <p14:tracePt t="22184" x="7585075" y="3711575"/>
          <p14:tracePt t="22193" x="7594600" y="3721100"/>
          <p14:tracePt t="22209" x="7612063" y="3767138"/>
          <p14:tracePt t="22215" x="7621588" y="3821113"/>
          <p14:tracePt t="22223" x="7631113" y="3848100"/>
          <p14:tracePt t="22231" x="7639050" y="3867150"/>
          <p14:tracePt t="22238" x="7658100" y="3921125"/>
          <p14:tracePt t="22247" x="7667625" y="3940175"/>
          <p14:tracePt t="22255" x="7694613" y="3976688"/>
          <p14:tracePt t="22262" x="7694613" y="4003675"/>
          <p14:tracePt t="22271" x="7712075" y="4021138"/>
          <p14:tracePt t="22287" x="7712075" y="4040188"/>
          <p14:tracePt t="22384" x="7712075" y="4067175"/>
          <p14:tracePt t="22394" x="7712075" y="4086225"/>
          <p14:tracePt t="22400" x="7712075" y="4094163"/>
          <p14:tracePt t="22407" x="7712075" y="4113213"/>
          <p14:tracePt t="22415" x="7712075" y="4130675"/>
          <p14:tracePt t="22431" x="7712075" y="4140200"/>
          <p14:tracePt t="22438" x="7712075" y="4149725"/>
          <p14:tracePt t="22446" x="7704138" y="4159250"/>
          <p14:tracePt t="22616" x="7704138" y="4140200"/>
          <p14:tracePt t="22622" x="7694613" y="4086225"/>
          <p14:tracePt t="22630" x="7667625" y="4021138"/>
          <p14:tracePt t="22639" x="7667625" y="3967163"/>
          <p14:tracePt t="22646" x="7667625" y="3911600"/>
          <p14:tracePt t="22655" x="7667625" y="3857625"/>
          <p14:tracePt t="22663" x="7667625" y="3794125"/>
          <p14:tracePt t="22671" x="7667625" y="3757613"/>
          <p14:tracePt t="22680" x="7667625" y="3738563"/>
          <p14:tracePt t="22686" x="7667625" y="3684588"/>
          <p14:tracePt t="22694" x="7667625" y="3657600"/>
          <p14:tracePt t="22703" x="7667625" y="3638550"/>
          <p14:tracePt t="22710" x="7667625" y="3611563"/>
          <p14:tracePt t="22719" x="7667625" y="3592513"/>
          <p14:tracePt t="22726" x="7675563" y="3584575"/>
          <p14:tracePt t="22736" x="7685088" y="3565525"/>
          <p14:tracePt t="22752" x="7694613" y="3548063"/>
          <p14:tracePt t="22759" x="7712075" y="3538538"/>
          <p14:tracePt t="22831" x="7721600" y="3538538"/>
          <p14:tracePt t="22839" x="7748588" y="3565525"/>
          <p14:tracePt t="22847" x="7748588" y="3611563"/>
          <p14:tracePt t="22856" x="7758113" y="3665538"/>
          <p14:tracePt t="22862" x="7758113" y="3738563"/>
          <p14:tracePt t="22871" x="7777163" y="3830638"/>
          <p14:tracePt t="22878" x="7777163" y="3921125"/>
          <p14:tracePt t="22887" x="7777163" y="4021138"/>
          <p14:tracePt t="22894" x="7785100" y="4130675"/>
          <p14:tracePt t="22902" x="7813675" y="4240213"/>
          <p14:tracePt t="22910" x="7831138" y="4322763"/>
          <p14:tracePt t="22919" x="7831138" y="4376738"/>
          <p14:tracePt t="22926" x="7840663" y="4413250"/>
          <p14:tracePt t="22935" x="7840663" y="4422775"/>
          <p14:tracePt t="23008" x="7850188" y="4413250"/>
          <p14:tracePt t="23024" x="7850188" y="4395788"/>
          <p14:tracePt t="23042" x="7850188" y="4386263"/>
          <p14:tracePt t="23049" x="7850188" y="4376738"/>
          <p14:tracePt t="23056" x="7850188" y="4359275"/>
          <p14:tracePt t="23063" x="7850188" y="4340225"/>
          <p14:tracePt t="23071" x="7850188" y="4313238"/>
          <p14:tracePt t="23079" x="7850188" y="4286250"/>
          <p14:tracePt t="23087" x="7885113" y="4213225"/>
          <p14:tracePt t="23095" x="7894638" y="4113213"/>
          <p14:tracePt t="23111" x="7967663" y="4030663"/>
          <p14:tracePt t="23119" x="8004175" y="3930650"/>
          <p14:tracePt t="23127" x="8031163" y="3857625"/>
          <p14:tracePt t="23137" x="8077200" y="3775075"/>
          <p14:tracePt t="23143" x="8086725" y="3711575"/>
          <p14:tracePt t="23153" x="8096250" y="3684588"/>
          <p14:tracePt t="23158" x="8113713" y="3665538"/>
          <p14:tracePt t="23169" x="8123238" y="3657600"/>
          <p14:tracePt t="23264" x="8123238" y="3675063"/>
          <p14:tracePt t="23271" x="8123238" y="3711575"/>
          <p14:tracePt t="23278" x="8123238" y="3748088"/>
          <p14:tracePt t="23286" x="8123238" y="3784600"/>
          <p14:tracePt t="23294" x="8123238" y="3840163"/>
          <p14:tracePt t="23302" x="8123238" y="3894138"/>
          <p14:tracePt t="23310" x="8123238" y="3940175"/>
          <p14:tracePt t="23319" x="8123238" y="4003675"/>
          <p14:tracePt t="23327" x="8123238" y="4076700"/>
          <p14:tracePt t="23336" x="8123238" y="4140200"/>
          <p14:tracePt t="23343" x="8123238" y="4176713"/>
          <p14:tracePt t="23353" x="8123238" y="4222750"/>
          <p14:tracePt t="23359" x="8132763" y="4259263"/>
          <p14:tracePt t="23370" x="8132763" y="4268788"/>
          <p14:tracePt t="23374" x="8132763" y="4276725"/>
          <p14:tracePt t="23383" x="8140700" y="4286250"/>
          <p14:tracePt t="23439" x="8150225" y="4295775"/>
          <p14:tracePt t="23447" x="8159750" y="4295775"/>
          <p14:tracePt t="23455" x="8169275" y="4295775"/>
          <p14:tracePt t="23463" x="8169275" y="4286250"/>
          <p14:tracePt t="23471" x="8169275" y="4276725"/>
          <p14:tracePt t="23486" x="8169275" y="4268788"/>
          <p14:tracePt t="23494" x="8169275" y="4259263"/>
          <p14:tracePt t="23503" x="8177213" y="4240213"/>
          <p14:tracePt t="23519" x="8196263" y="4222750"/>
          <p14:tracePt t="23527" x="8196263" y="4195763"/>
          <p14:tracePt t="23536" x="8196263" y="4186238"/>
          <p14:tracePt t="23543" x="8204200" y="4149725"/>
          <p14:tracePt t="23552" x="8213725" y="4130675"/>
          <p14:tracePt t="23559" x="8232775" y="4086225"/>
          <p14:tracePt t="23566" x="8250238" y="4040188"/>
          <p14:tracePt t="23575" x="8250238" y="4030663"/>
          <p14:tracePt t="23582" x="8259763" y="4021138"/>
          <p14:tracePt t="23590" x="8269288" y="3994150"/>
          <p14:tracePt t="23606" x="8277225" y="3984625"/>
          <p14:tracePt t="23614" x="8277225" y="3967163"/>
          <p14:tracePt t="23623" x="8286750" y="3948113"/>
          <p14:tracePt t="23630" x="8296275" y="3940175"/>
          <p14:tracePt t="24222" x="8286750" y="3940175"/>
          <p14:tracePt t="24231" x="8269288" y="3940175"/>
          <p14:tracePt t="24971" x="8240713" y="3940175"/>
          <p14:tracePt t="24978" x="8169275" y="3940175"/>
          <p14:tracePt t="24985" x="8077200" y="3940175"/>
          <p14:tracePt t="24991" x="8004175" y="3930650"/>
          <p14:tracePt t="25000" x="7904163" y="3867150"/>
          <p14:tracePt t="25025" x="7658100" y="3702050"/>
          <p14:tracePt t="25032" x="7567613" y="3621088"/>
          <p14:tracePt t="25039" x="7539038" y="3575050"/>
          <p14:tracePt t="25047" x="7494588" y="3511550"/>
          <p14:tracePt t="25056" x="7458075" y="3465513"/>
          <p14:tracePt t="25063" x="7439025" y="3419475"/>
          <p14:tracePt t="25072" x="7402513" y="3355975"/>
          <p14:tracePt t="25078" x="7392988" y="3319463"/>
          <p14:tracePt t="25087" x="7392988" y="3302000"/>
          <p14:tracePt t="25094" x="7392988" y="3273425"/>
          <p14:tracePt t="25103" x="7392988" y="3265488"/>
          <p14:tracePt t="25324" x="7392988" y="3255963"/>
          <p14:tracePt t="25329" x="7494588" y="3255963"/>
          <p14:tracePt t="25334" x="7585075" y="3255963"/>
          <p14:tracePt t="25342" x="7667625" y="3255963"/>
          <p14:tracePt t="25352" x="7740650" y="3228975"/>
          <p14:tracePt t="25359" x="7804150" y="3200400"/>
          <p14:tracePt t="25369" x="7858125" y="3192463"/>
          <p14:tracePt t="25374" x="7921625" y="3163888"/>
          <p14:tracePt t="25385" x="7967663" y="3155950"/>
          <p14:tracePt t="25390" x="7977188" y="3146425"/>
          <p14:tracePt t="25399" x="7994650" y="3136900"/>
          <p14:tracePt t="25414" x="7994650" y="3127375"/>
          <p14:tracePt t="25455" x="8004175" y="3119438"/>
          <p14:tracePt t="25678" x="7986713" y="3119438"/>
          <p14:tracePt t="25687" x="7931150" y="3119438"/>
          <p14:tracePt t="25694" x="7877175" y="3119438"/>
          <p14:tracePt t="25702" x="7767638" y="3119438"/>
          <p14:tracePt t="25710" x="7694613" y="3119438"/>
          <p14:tracePt t="25719" x="7585075" y="3119438"/>
          <p14:tracePt t="25726" x="7494588" y="3119438"/>
          <p14:tracePt t="25736" x="7421563" y="3119438"/>
          <p14:tracePt t="25743" x="7312025" y="3119438"/>
          <p14:tracePt t="25753" x="7219950" y="3119438"/>
          <p14:tracePt t="25758" x="7165975" y="3119438"/>
          <p14:tracePt t="25769" x="7119938" y="3119438"/>
          <p14:tracePt t="25774" x="7046913" y="3119438"/>
          <p14:tracePt t="25785" x="6992938" y="3127375"/>
          <p14:tracePt t="25790" x="6946900" y="3127375"/>
          <p14:tracePt t="25799" x="6910388" y="3136900"/>
          <p14:tracePt t="25806" x="6892925" y="3136900"/>
          <p14:tracePt t="25815" x="6846888" y="3136900"/>
          <p14:tracePt t="25822" x="6819900" y="3146425"/>
          <p14:tracePt t="25830" x="6791325" y="3146425"/>
          <p14:tracePt t="25839" x="6764338" y="3146425"/>
          <p14:tracePt t="25846" x="6718300" y="3146425"/>
          <p14:tracePt t="25855" x="6691313" y="3163888"/>
          <p14:tracePt t="25862" x="6673850" y="3163888"/>
          <p14:tracePt t="25871" x="6654800" y="3163888"/>
          <p14:tracePt t="25880" x="6645275" y="3163888"/>
          <p14:tracePt t="25891" x="6627813" y="3163888"/>
          <p14:tracePt t="25982" x="6618288" y="3163888"/>
          <p14:tracePt t="25990" x="6591300" y="3163888"/>
          <p14:tracePt t="26000" x="6564313" y="3163888"/>
          <p14:tracePt t="26006" x="6527800" y="3163888"/>
          <p14:tracePt t="26014" x="6491288" y="3163888"/>
          <p14:tracePt t="26022" x="6464300" y="3163888"/>
          <p14:tracePt t="26030" x="6408738" y="3163888"/>
          <p14:tracePt t="26038" x="6362700" y="3163888"/>
          <p14:tracePt t="26046" x="6299200" y="3163888"/>
          <p14:tracePt t="26055" x="6254750" y="3163888"/>
          <p14:tracePt t="26062" x="6226175" y="3163888"/>
          <p14:tracePt t="26070" x="6199188" y="3163888"/>
          <p14:tracePt t="26087" x="6181725" y="3163888"/>
          <p14:tracePt t="26135" x="6172200" y="3163888"/>
          <p14:tracePt t="26143" x="6172200" y="3136900"/>
          <p14:tracePt t="26152" x="6162675" y="3136900"/>
          <p14:tracePt t="26159" x="6162675" y="3127375"/>
          <p14:tracePt t="26173" x="6162675" y="3119438"/>
          <p14:tracePt t="26175" x="6162675" y="3100388"/>
          <p14:tracePt t="26187" x="6162675" y="3090863"/>
          <p14:tracePt t="26191" x="6162675" y="3082925"/>
          <p14:tracePt t="26203" x="6162675" y="3073400"/>
          <p14:tracePt t="26207" x="6162675" y="3063875"/>
          <p14:tracePt t="26223" x="6162675" y="3054350"/>
          <p14:tracePt t="26232" x="6162675" y="3036888"/>
          <p14:tracePt t="26248" x="6162675" y="3017838"/>
          <p14:tracePt t="26416" x="6153150" y="3009900"/>
          <p14:tracePt t="26424" x="6126163" y="3009900"/>
          <p14:tracePt t="26430" x="6099175" y="3009900"/>
          <p14:tracePt t="26438" x="6026150" y="3027363"/>
          <p14:tracePt t="26446" x="5953125" y="3036888"/>
          <p14:tracePt t="26455" x="5853113" y="3063875"/>
          <p14:tracePt t="26462" x="5688013" y="3063875"/>
          <p14:tracePt t="26471" x="5551488" y="3063875"/>
          <p14:tracePt t="26478" x="5441950" y="3063875"/>
          <p14:tracePt t="26486" x="5297488" y="3063875"/>
          <p14:tracePt t="26494" x="5168900" y="3063875"/>
          <p14:tracePt t="26503" x="5078413" y="3063875"/>
          <p14:tracePt t="26510" x="5014913" y="3063875"/>
          <p14:tracePt t="26519" x="4986338" y="3063875"/>
          <p14:tracePt t="26608" x="4978400" y="3063875"/>
          <p14:tracePt t="26872" x="4949825" y="3063875"/>
          <p14:tracePt t="26889" x="4932363" y="3063875"/>
          <p14:tracePt t="27000" x="4876800" y="3063875"/>
          <p14:tracePt t="27008" x="4803775" y="3063875"/>
          <p14:tracePt t="27016" x="4676775" y="3063875"/>
          <p14:tracePt t="27024" x="4530725" y="3063875"/>
          <p14:tracePt t="27030" x="4367213" y="3063875"/>
          <p14:tracePt t="27039" x="4148138" y="3063875"/>
          <p14:tracePt t="27046" x="3948113" y="3063875"/>
          <p14:tracePt t="27054" x="3756025" y="3063875"/>
          <p14:tracePt t="27062" x="3556000" y="3063875"/>
          <p14:tracePt t="27070" x="3373438" y="3063875"/>
          <p14:tracePt t="27078" x="3227388" y="3063875"/>
          <p14:tracePt t="27087" x="3117850" y="3063875"/>
          <p14:tracePt t="27094" x="3027363" y="3063875"/>
          <p14:tracePt t="27103" x="2981325" y="3063875"/>
          <p14:tracePt t="27111" x="2962275" y="3063875"/>
          <p14:tracePt t="27119" x="2944813" y="3063875"/>
          <p14:tracePt t="27456" x="2935288" y="3063875"/>
          <p14:tracePt t="27462" x="2844800" y="3073400"/>
          <p14:tracePt t="27471" x="2789238" y="3090863"/>
          <p14:tracePt t="27478" x="2662238" y="3090863"/>
          <p14:tracePt t="27487" x="2533650" y="3090863"/>
          <p14:tracePt t="27494" x="2389188" y="3090863"/>
          <p14:tracePt t="27502" x="2224088" y="3090863"/>
          <p14:tracePt t="27510" x="2060575" y="3090863"/>
          <p14:tracePt t="27519" x="1895475" y="3090863"/>
          <p14:tracePt t="27526" x="1768475" y="3090863"/>
          <p14:tracePt t="27535" x="1658938" y="3090863"/>
          <p14:tracePt t="27543" x="1604963" y="3090863"/>
          <p14:tracePt t="27552" x="1558925" y="3090863"/>
          <p14:tracePt t="27559" x="1531938" y="3090863"/>
          <p14:tracePt t="27639" x="1522413" y="3090863"/>
          <p14:tracePt t="27647" x="1512888" y="3090863"/>
          <p14:tracePt t="27655" x="1495425" y="3090863"/>
          <p14:tracePt t="27663" x="1476375" y="3090863"/>
          <p14:tracePt t="27671" x="1431925" y="3090863"/>
          <p14:tracePt t="27679" x="1412875" y="3090863"/>
          <p14:tracePt t="27687" x="1376363" y="3090863"/>
          <p14:tracePt t="27696" x="1349375" y="3090863"/>
          <p14:tracePt t="27702" x="1330325" y="3090863"/>
          <p14:tracePt t="27710" x="1293813" y="3090863"/>
          <p14:tracePt t="27719" x="1258888" y="3082925"/>
          <p14:tracePt t="27726" x="1249363" y="3082925"/>
          <p14:tracePt t="27798" x="1239838" y="3082925"/>
          <p14:tracePt t="27806" x="1230313" y="3073400"/>
          <p14:tracePt t="27960" x="1239838" y="3063875"/>
          <p14:tracePt t="27969" x="1258888" y="3054350"/>
          <p14:tracePt t="27977" x="1303338" y="3027363"/>
          <p14:tracePt t="27982" x="1366838" y="3017838"/>
          <p14:tracePt t="27990" x="1422400" y="3009900"/>
          <p14:tracePt t="27998" x="1531938" y="2990850"/>
          <p14:tracePt t="28007" x="1622425" y="2990850"/>
          <p14:tracePt t="28014" x="1751013" y="2990850"/>
          <p14:tracePt t="28022" x="1895475" y="2990850"/>
          <p14:tracePt t="28030" x="2005013" y="2990850"/>
          <p14:tracePt t="28039" x="2097088" y="2990850"/>
          <p14:tracePt t="28046" x="2179638" y="2990850"/>
          <p14:tracePt t="28055" x="2233613" y="2973388"/>
          <p14:tracePt t="28062" x="2270125" y="2973388"/>
          <p14:tracePt t="28072" x="2270125" y="2963863"/>
          <p14:tracePt t="28160" x="2279650" y="2963863"/>
          <p14:tracePt t="28167" x="2306638" y="2963863"/>
          <p14:tracePt t="28174" x="2324100" y="2963863"/>
          <p14:tracePt t="28183" x="2352675" y="2963863"/>
          <p14:tracePt t="28190" x="2370138" y="2963863"/>
          <p14:tracePt t="28199" x="2389188" y="2963863"/>
          <p14:tracePt t="28207" x="2397125" y="2963863"/>
          <p14:tracePt t="28313" x="2406650" y="2963863"/>
          <p14:tracePt t="28320" x="2416175" y="2963863"/>
          <p14:tracePt t="28330" x="2452688" y="2963863"/>
          <p14:tracePt t="28337" x="2489200" y="2954338"/>
          <p14:tracePt t="28343" x="2570163" y="2936875"/>
          <p14:tracePt t="28352" x="2598738" y="2936875"/>
          <p14:tracePt t="28358" x="2625725" y="2936875"/>
          <p14:tracePt t="28368" x="2671763" y="2936875"/>
          <p14:tracePt t="28374" x="2698750" y="2917825"/>
          <p14:tracePt t="28383" x="2716213" y="2917825"/>
          <p14:tracePt t="28390" x="2744788" y="2917825"/>
          <p14:tracePt t="28398" x="2752725" y="2917825"/>
          <p14:tracePt t="28648" x="2781300" y="2909888"/>
          <p14:tracePt t="28655" x="2808288" y="2909888"/>
          <p14:tracePt t="28662" x="2817813" y="2909888"/>
          <p14:tracePt t="28671" x="2852738" y="2909888"/>
          <p14:tracePt t="28678" x="2889250" y="2900363"/>
          <p14:tracePt t="28687" x="2908300" y="2900363"/>
          <p14:tracePt t="28694" x="2944813" y="2900363"/>
          <p14:tracePt t="28702" x="2954338" y="2900363"/>
          <p14:tracePt t="28710" x="2998788" y="2900363"/>
          <p14:tracePt t="28718" x="3035300" y="2900363"/>
          <p14:tracePt t="28726" x="3081338" y="2900363"/>
          <p14:tracePt t="28735" x="3108325" y="2900363"/>
          <p14:tracePt t="28742" x="3163888" y="2900363"/>
          <p14:tracePt t="28752" x="3217863" y="2900363"/>
          <p14:tracePt t="28758" x="3273425" y="2900363"/>
          <p14:tracePt t="28768" x="3336925" y="2900363"/>
          <p14:tracePt t="28774" x="3390900" y="2900363"/>
          <p14:tracePt t="28783" x="3463925" y="2881313"/>
          <p14:tracePt t="28790" x="3509963" y="2881313"/>
          <p14:tracePt t="28798" x="3563938" y="2863850"/>
          <p14:tracePt t="28806" x="3609975" y="2863850"/>
          <p14:tracePt t="28814" x="3646488" y="2854325"/>
          <p14:tracePt t="28822" x="3702050" y="2854325"/>
          <p14:tracePt t="28830" x="3719513" y="2854325"/>
          <p14:tracePt t="28839" x="3756025" y="2844800"/>
          <p14:tracePt t="28847" x="3792538" y="2844800"/>
          <p14:tracePt t="28854" x="3802063" y="2844800"/>
          <p14:tracePt t="28863" x="3810000" y="2844800"/>
          <p14:tracePt t="28871" x="3819525" y="2836863"/>
          <p14:tracePt t="28904" x="3838575" y="2836863"/>
          <p14:tracePt t="28918" x="3846513" y="2836863"/>
          <p14:tracePt t="28934" x="3856038" y="2836863"/>
          <p14:tracePt t="29472" x="3875088" y="2836863"/>
          <p14:tracePt t="29478" x="3938588" y="2836863"/>
          <p14:tracePt t="29487" x="4029075" y="2836863"/>
          <p14:tracePt t="29494" x="4148138" y="2836863"/>
          <p14:tracePt t="29502" x="4221163" y="2863850"/>
          <p14:tracePt t="29510" x="4284663" y="2863850"/>
          <p14:tracePt t="29518" x="4321175" y="2873375"/>
          <p14:tracePt t="29527" x="4340225" y="2873375"/>
          <p14:tracePt t="29535" x="4357688" y="2873375"/>
          <p14:tracePt t="29607" x="4367213" y="2873375"/>
          <p14:tracePt t="29640" x="4376738" y="2873375"/>
          <p14:tracePt t="29912" x="4384675" y="2881313"/>
          <p14:tracePt t="29919" x="4384675" y="2900363"/>
          <p14:tracePt t="29926" x="4367213" y="2917825"/>
          <p14:tracePt t="29935" x="4348163" y="2936875"/>
          <p14:tracePt t="29942" x="4330700" y="2973388"/>
          <p14:tracePt t="29952" x="4311650" y="3000375"/>
          <p14:tracePt t="29958" x="4294188" y="3017838"/>
          <p14:tracePt t="29968" x="4267200" y="3054350"/>
          <p14:tracePt t="29974" x="4257675" y="3082925"/>
          <p14:tracePt t="29989" x="4248150" y="3109913"/>
          <p14:tracePt t="31080" x="4230688" y="3109913"/>
          <p14:tracePt t="31087" x="4184650" y="3119438"/>
          <p14:tracePt t="31095" x="4138613" y="3146425"/>
          <p14:tracePt t="31103" x="4121150" y="3192463"/>
          <p14:tracePt t="31110" x="4075113" y="3228975"/>
          <p14:tracePt t="31119" x="4038600" y="3255963"/>
          <p14:tracePt t="31126" x="4021138" y="3273425"/>
          <p14:tracePt t="31135" x="3975100" y="3309938"/>
          <p14:tracePt t="31142" x="3948113" y="3346450"/>
          <p14:tracePt t="31151" x="3883025" y="3365500"/>
          <p14:tracePt t="31158" x="3819525" y="3411538"/>
          <p14:tracePt t="31168" x="3802063" y="3419475"/>
          <p14:tracePt t="31174" x="3775075" y="3429000"/>
          <p14:tracePt t="31183" x="3756025" y="3429000"/>
          <p14:tracePt t="31190" x="3719513" y="3438525"/>
          <p14:tracePt t="31200" x="3719513" y="3446463"/>
          <p14:tracePt t="31208" x="3709988" y="3446463"/>
          <p14:tracePt t="31216" x="3673475" y="3446463"/>
          <p14:tracePt t="31225" x="3629025" y="3446463"/>
          <p14:tracePt t="31234" x="3592513" y="3446463"/>
          <p14:tracePt t="31241" x="3509963" y="3446463"/>
          <p14:tracePt t="31250" x="3373438" y="3411538"/>
          <p14:tracePt t="31256" x="3273425" y="3365500"/>
          <p14:tracePt t="31263" x="3163888" y="3355975"/>
          <p14:tracePt t="31271" x="2981325" y="3309938"/>
          <p14:tracePt t="31281" x="2744788" y="3273425"/>
          <p14:tracePt t="31286" x="2552700" y="3255963"/>
          <p14:tracePt t="31295" x="2360613" y="3209925"/>
          <p14:tracePt t="31304" x="2197100" y="3200400"/>
          <p14:tracePt t="31311" x="2070100" y="3182938"/>
          <p14:tracePt t="31318" x="1978025" y="3163888"/>
          <p14:tracePt t="31326" x="1931988" y="3146425"/>
          <p14:tracePt t="31335" x="1887538" y="3146425"/>
          <p14:tracePt t="31343" x="1878013" y="3146425"/>
          <p14:tracePt t="31391" x="1860550" y="3146425"/>
          <p14:tracePt t="31399" x="1841500" y="3146425"/>
          <p14:tracePt t="31407" x="1804988" y="3146425"/>
          <p14:tracePt t="31423" x="1778000" y="3146425"/>
          <p14:tracePt t="31431" x="1758950" y="3146425"/>
          <p14:tracePt t="31439" x="1751013" y="3146425"/>
          <p14:tracePt t="31447" x="1722438" y="3155950"/>
          <p14:tracePt t="31471" x="1714500" y="3155950"/>
          <p14:tracePt t="31496" x="1704975" y="3155950"/>
          <p14:tracePt t="31503" x="1685925" y="3155950"/>
          <p14:tracePt t="31511" x="1668463" y="3155950"/>
          <p14:tracePt t="31519" x="1668463" y="3163888"/>
          <p14:tracePt t="31526" x="1641475" y="3163888"/>
          <p14:tracePt t="31535" x="1595438" y="3163888"/>
          <p14:tracePt t="31543" x="1576388" y="3173413"/>
          <p14:tracePt t="31552" x="1541463" y="3173413"/>
          <p14:tracePt t="31559" x="1495425" y="3192463"/>
          <p14:tracePt t="31569" x="1468438" y="3200400"/>
          <p14:tracePt t="31575" x="1422400" y="3219450"/>
          <p14:tracePt t="31582" x="1376363" y="3228975"/>
          <p14:tracePt t="31590" x="1330325" y="3265488"/>
          <p14:tracePt t="31598" x="1303338" y="3282950"/>
          <p14:tracePt t="31606" x="1266825" y="3309938"/>
          <p14:tracePt t="31614" x="1249363" y="3328988"/>
          <p14:tracePt t="31622" x="1203325" y="3365500"/>
          <p14:tracePt t="31630" x="1193800" y="3375025"/>
          <p14:tracePt t="31638" x="1176338" y="3402013"/>
          <p14:tracePt t="31646" x="1157288" y="3419475"/>
          <p14:tracePt t="31654" x="1139825" y="3446463"/>
          <p14:tracePt t="31662" x="1120775" y="3455988"/>
          <p14:tracePt t="31671" x="1112838" y="3465513"/>
          <p14:tracePt t="31678" x="1103313" y="3475038"/>
          <p14:tracePt t="31687" x="1084263" y="3492500"/>
          <p14:tracePt t="31703" x="1066800" y="3502025"/>
          <p14:tracePt t="31712" x="1057275" y="3511550"/>
          <p14:tracePt t="31722" x="1039813" y="3519488"/>
          <p14:tracePt t="31727" x="1020763" y="3529013"/>
          <p14:tracePt t="31738" x="984250" y="3548063"/>
          <p14:tracePt t="31743" x="966788" y="3556000"/>
          <p14:tracePt t="31755" x="920750" y="3565525"/>
          <p14:tracePt t="31759" x="903288" y="3575050"/>
          <p14:tracePt t="31771" x="874713" y="3592513"/>
          <p14:tracePt t="31774" x="866775" y="3592513"/>
          <p14:tracePt t="31782" x="857250" y="3592513"/>
          <p14:tracePt t="31790" x="857250" y="3602038"/>
          <p14:tracePt t="31855" x="847725" y="3602038"/>
          <p14:tracePt t="31958" x="838200" y="3592513"/>
          <p14:tracePt t="31974" x="838200" y="3565525"/>
          <p14:tracePt t="31982" x="847725" y="3538538"/>
          <p14:tracePt t="31990" x="866775" y="3502025"/>
          <p14:tracePt t="31998" x="874713" y="3492500"/>
          <p14:tracePt t="32006" x="893763" y="3475038"/>
          <p14:tracePt t="32014" x="911225" y="3455988"/>
          <p14:tracePt t="32022" x="930275" y="3438525"/>
          <p14:tracePt t="32038" x="939800" y="3419475"/>
          <p14:tracePt t="32054" x="947738" y="3411538"/>
          <p14:tracePt t="32184" x="947738" y="3419475"/>
          <p14:tracePt t="32190" x="947738" y="3429000"/>
          <p14:tracePt t="32198" x="947738" y="3438525"/>
          <p14:tracePt t="32206" x="947738" y="3446463"/>
          <p14:tracePt t="32214" x="947738" y="3455988"/>
          <p14:tracePt t="32230" x="947738" y="3475038"/>
          <p14:tracePt t="32246" x="947738" y="3482975"/>
          <p14:tracePt t="32271" x="947738" y="3502025"/>
          <p14:tracePt t="32287" x="947738" y="3511550"/>
          <p14:tracePt t="32295" x="947738" y="3519488"/>
          <p14:tracePt t="32319" x="947738" y="3529013"/>
          <p14:tracePt t="32375" x="947738" y="3538538"/>
          <p14:tracePt t="32383" x="947738" y="3556000"/>
          <p14:tracePt t="32400" x="947738" y="3565525"/>
          <p14:tracePt t="32408" x="947738" y="3575050"/>
          <p14:tracePt t="32631" x="947738" y="3592513"/>
          <p14:tracePt t="32638" x="947738" y="3602038"/>
          <p14:tracePt t="32655" x="947738" y="3611563"/>
          <p14:tracePt t="32662" x="947738" y="3621088"/>
          <p14:tracePt t="32712" x="939800" y="3621088"/>
          <p14:tracePt t="32728" x="920750" y="3629025"/>
          <p14:tracePt t="32745" x="911225" y="3629025"/>
          <p14:tracePt t="32752" x="903288" y="3629025"/>
          <p14:tracePt t="32760" x="893763" y="3629025"/>
          <p14:tracePt t="32770" x="884238" y="3629025"/>
          <p14:tracePt t="32775" x="874713" y="3629025"/>
          <p14:tracePt t="32786" x="866775" y="3629025"/>
          <p14:tracePt t="32791" x="857250" y="3629025"/>
          <p14:tracePt t="32807" x="847725" y="3629025"/>
          <p14:tracePt t="32830" x="838200" y="3638550"/>
          <p14:tracePt t="32838" x="830263" y="3638550"/>
          <p14:tracePt t="32846" x="820738" y="3638550"/>
          <p14:tracePt t="32862" x="801688" y="3648075"/>
          <p14:tracePt t="32871" x="793750" y="3648075"/>
          <p14:tracePt t="32889" x="774700" y="3648075"/>
          <p14:tracePt t="32894" x="765175" y="3657600"/>
          <p14:tracePt t="33360" x="738188" y="3665538"/>
          <p14:tracePt t="33366" x="728663" y="3684588"/>
          <p14:tracePt t="33374" x="728663" y="3694113"/>
          <p14:tracePt t="33384" x="728663" y="3702050"/>
          <p14:tracePt t="33390" x="720725" y="3721100"/>
          <p14:tracePt t="33398" x="720725" y="3730625"/>
          <p14:tracePt t="33406" x="720725" y="3738563"/>
          <p14:tracePt t="33431" x="720725" y="3757613"/>
          <p14:tracePt t="33447" x="720725" y="3767138"/>
          <p14:tracePt t="33455" x="720725" y="3775075"/>
          <p14:tracePt t="33464" x="711200" y="3794125"/>
          <p14:tracePt t="33479" x="711200" y="3803650"/>
          <p14:tracePt t="33601" x="711200" y="3821113"/>
          <p14:tracePt t="33606" x="701675" y="3830638"/>
          <p14:tracePt t="33614" x="692150" y="3840163"/>
          <p14:tracePt t="33622" x="692150" y="3848100"/>
          <p14:tracePt t="33630" x="692150" y="3857625"/>
          <p14:tracePt t="33638" x="692150" y="3884613"/>
          <p14:tracePt t="33662" x="684213" y="3903663"/>
          <p14:tracePt t="33694" x="684213" y="3921125"/>
          <p14:tracePt t="33935" x="684213" y="3940175"/>
          <p14:tracePt t="33944" x="684213" y="3948113"/>
          <p14:tracePt t="33951" x="684213" y="3967163"/>
          <p14:tracePt t="33958" x="701675" y="3984625"/>
          <p14:tracePt t="33974" x="720725" y="4003675"/>
          <p14:tracePt t="33995" x="747713" y="4021138"/>
          <p14:tracePt t="34009" x="774700" y="4030663"/>
          <p14:tracePt t="34015" x="784225" y="4030663"/>
          <p14:tracePt t="34022" x="801688" y="4040188"/>
          <p14:tracePt t="34033" x="820738" y="4040188"/>
          <p14:tracePt t="34040" x="830263" y="4040188"/>
          <p14:tracePt t="34047" x="866775" y="4040188"/>
          <p14:tracePt t="34063" x="903288" y="4040188"/>
          <p14:tracePt t="34071" x="920750" y="4040188"/>
          <p14:tracePt t="34079" x="984250" y="4021138"/>
          <p14:tracePt t="34087" x="1011238" y="4013200"/>
          <p14:tracePt t="34094" x="1030288" y="4003675"/>
          <p14:tracePt t="34103" x="1057275" y="3994150"/>
          <p14:tracePt t="34110" x="1093788" y="3976688"/>
          <p14:tracePt t="34118" x="1120775" y="3967163"/>
          <p14:tracePt t="34126" x="1130300" y="3967163"/>
          <p14:tracePt t="34135" x="1157288" y="3967163"/>
          <p14:tracePt t="34143" x="1176338" y="3967163"/>
          <p14:tracePt t="34151" x="1203325" y="3967163"/>
          <p14:tracePt t="34159" x="1222375" y="3967163"/>
          <p14:tracePt t="34174" x="1230313" y="3967163"/>
          <p14:tracePt t="34448" x="1230313" y="3976688"/>
          <p14:tracePt t="34454" x="1222375" y="3984625"/>
          <p14:tracePt t="34462" x="1212850" y="3994150"/>
          <p14:tracePt t="34471" x="1212850" y="4003675"/>
          <p14:tracePt t="34479" x="1203325" y="4013200"/>
          <p14:tracePt t="34487" x="1193800" y="4030663"/>
          <p14:tracePt t="34494" x="1176338" y="4057650"/>
          <p14:tracePt t="34503" x="1166813" y="4067175"/>
          <p14:tracePt t="34510" x="1157288" y="4094163"/>
          <p14:tracePt t="34526" x="1157288" y="4103688"/>
          <p14:tracePt t="34567" x="1157288" y="4113213"/>
          <p14:tracePt t="34737" x="1139825" y="4122738"/>
          <p14:tracePt t="34748" x="1130300" y="4122738"/>
          <p14:tracePt t="34755" x="1112838" y="4122738"/>
          <p14:tracePt t="34763" x="1103313" y="4122738"/>
          <p14:tracePt t="34770" x="1093788" y="4122738"/>
          <p14:tracePt t="34776" x="1076325" y="4140200"/>
          <p14:tracePt t="34784" x="1057275" y="4140200"/>
          <p14:tracePt t="34791" x="1047750" y="4149725"/>
          <p14:tracePt t="34798" x="1039813" y="4149725"/>
          <p14:tracePt t="34807" x="1011238" y="4149725"/>
          <p14:tracePt t="34815" x="993775" y="4159250"/>
          <p14:tracePt t="34823" x="957263" y="4159250"/>
          <p14:tracePt t="34830" x="939800" y="4159250"/>
          <p14:tracePt t="34838" x="893763" y="4159250"/>
          <p14:tracePt t="34846" x="866775" y="4159250"/>
          <p14:tracePt t="34854" x="838200" y="4159250"/>
          <p14:tracePt t="34862" x="820738" y="4159250"/>
          <p14:tracePt t="34870" x="811213" y="4159250"/>
          <p14:tracePt t="34878" x="801688" y="4159250"/>
          <p14:tracePt t="34887" x="793750" y="4159250"/>
          <p14:tracePt t="34910" x="784225" y="4159250"/>
          <p14:tracePt t="35566" x="774700" y="4149725"/>
          <p14:tracePt t="35575" x="774700" y="4113213"/>
          <p14:tracePt t="35583" x="774700" y="4086225"/>
          <p14:tracePt t="35590" x="774700" y="4049713"/>
          <p14:tracePt t="35598" x="774700" y="4030663"/>
          <p14:tracePt t="35606" x="784225" y="3984625"/>
          <p14:tracePt t="35614" x="820738" y="3921125"/>
          <p14:tracePt t="35622" x="830263" y="3894138"/>
          <p14:tracePt t="35630" x="857250" y="3830638"/>
          <p14:tracePt t="35638" x="874713" y="3803650"/>
          <p14:tracePt t="35646" x="893763" y="3748088"/>
          <p14:tracePt t="35654" x="911225" y="3702050"/>
          <p14:tracePt t="35662" x="930275" y="3675063"/>
          <p14:tracePt t="35670" x="939800" y="3638550"/>
          <p14:tracePt t="35678" x="939800" y="3611563"/>
          <p14:tracePt t="35688" x="947738" y="3592513"/>
          <p14:tracePt t="35694" x="947738" y="3565525"/>
          <p14:tracePt t="35703" x="974725" y="3538538"/>
          <p14:tracePt t="35710" x="984250" y="3529013"/>
          <p14:tracePt t="35720" x="984250" y="3511550"/>
          <p14:tracePt t="35726" x="984250" y="3502025"/>
          <p14:tracePt t="35735" x="993775" y="3482975"/>
          <p14:tracePt t="35751" x="993775" y="3475038"/>
          <p14:tracePt t="35864" x="993775" y="3465513"/>
          <p14:tracePt t="35880" x="1003300" y="3465513"/>
          <p14:tracePt t="35887" x="1003300" y="3429000"/>
          <p14:tracePt t="35895" x="1020763" y="3402013"/>
          <p14:tracePt t="35910" x="1020763" y="3392488"/>
          <p14:tracePt t="35918" x="1030288" y="3382963"/>
          <p14:tracePt t="37984" x="1039813" y="3382963"/>
          <p14:tracePt t="37995" x="1066800" y="3382963"/>
          <p14:tracePt t="38002" x="1076325" y="3382963"/>
          <p14:tracePt t="38014" x="1103313" y="3375025"/>
          <p14:tracePt t="38022" x="1112838" y="3355975"/>
          <p14:tracePt t="38039" x="1120775" y="3346450"/>
          <p14:tracePt t="38255" x="1149350" y="3338513"/>
          <p14:tracePt t="38648" x="1166813" y="3319463"/>
          <p14:tracePt t="38662" x="1176338" y="3309938"/>
          <p14:tracePt t="38670" x="1193800" y="3292475"/>
          <p14:tracePt t="38678" x="1203325" y="3292475"/>
          <p14:tracePt t="38687" x="1230313" y="3282950"/>
          <p14:tracePt t="38694" x="1258888" y="3273425"/>
          <p14:tracePt t="38705" x="1285875" y="3273425"/>
          <p14:tracePt t="38710" x="1303338" y="3255963"/>
          <p14:tracePt t="38719" x="1366838" y="3246438"/>
          <p14:tracePt t="38726" x="1395413" y="3236913"/>
          <p14:tracePt t="38736" x="1403350" y="3236913"/>
          <p14:tracePt t="38743" x="1439863" y="3219450"/>
          <p14:tracePt t="38751" x="1458913" y="3192463"/>
          <p14:tracePt t="38767" x="1485900" y="3173413"/>
          <p14:tracePt t="38774" x="1495425" y="3173413"/>
          <p14:tracePt t="38784" x="1512888" y="3155950"/>
          <p14:tracePt t="38808" x="1522413" y="3146425"/>
          <p14:tracePt t="38872" x="1531938" y="3146425"/>
          <p14:tracePt t="38881" x="1531938" y="3155950"/>
          <p14:tracePt t="38888" x="1531938" y="3163888"/>
          <p14:tracePt t="38902" x="1531938" y="3173413"/>
          <p14:tracePt t="38907" x="1531938" y="3182938"/>
          <p14:tracePt t="39344" x="1549400" y="3182938"/>
          <p14:tracePt t="39350" x="1576388" y="3173413"/>
          <p14:tracePt t="39358" x="1622425" y="3146425"/>
          <p14:tracePt t="39367" x="1685925" y="3136900"/>
          <p14:tracePt t="39374" x="1741488" y="3109913"/>
          <p14:tracePt t="39384" x="1795463" y="3073400"/>
          <p14:tracePt t="39390" x="1831975" y="3063875"/>
          <p14:tracePt t="39398" x="1914525" y="3027363"/>
          <p14:tracePt t="39408" x="1960563" y="3000375"/>
          <p14:tracePt t="39414" x="2005013" y="2990850"/>
          <p14:tracePt t="39424" x="2070100" y="2954338"/>
          <p14:tracePt t="39430" x="2143125" y="2927350"/>
          <p14:tracePt t="39439" x="2197100" y="2890838"/>
          <p14:tracePt t="39447" x="2260600" y="2836863"/>
          <p14:tracePt t="39454" x="2306638" y="2800350"/>
          <p14:tracePt t="39462" x="2324100" y="2781300"/>
          <p14:tracePt t="39470" x="2389188" y="2744788"/>
          <p14:tracePt t="39478" x="2433638" y="2708275"/>
          <p14:tracePt t="39486" x="2462213" y="2698750"/>
          <p14:tracePt t="39494" x="2506663" y="2671763"/>
          <p14:tracePt t="39503" x="2533650" y="2644775"/>
          <p14:tracePt t="39510" x="2598738" y="2617788"/>
          <p14:tracePt t="39519" x="2616200" y="2608263"/>
          <p14:tracePt t="39526" x="2635250" y="2589213"/>
          <p14:tracePt t="39534" x="2679700" y="2581275"/>
          <p14:tracePt t="39542" x="2708275" y="2554288"/>
          <p14:tracePt t="39551" x="2725738" y="2554288"/>
          <p14:tracePt t="39558" x="2744788" y="2544763"/>
          <p14:tracePt t="39567" x="2762250" y="2535238"/>
          <p14:tracePt t="39574" x="2781300" y="2535238"/>
          <p14:tracePt t="39584" x="2798763" y="2517775"/>
          <p14:tracePt t="39591" x="2808288" y="2517775"/>
          <p14:tracePt t="39601" x="2825750" y="2508250"/>
          <p14:tracePt t="39614" x="2835275" y="2508250"/>
          <p14:tracePt t="39735" x="2844800" y="2498725"/>
          <p14:tracePt t="39742" x="2862263" y="2489200"/>
          <p14:tracePt t="39750" x="2898775" y="2471738"/>
          <p14:tracePt t="39758" x="2917825" y="2462213"/>
          <p14:tracePt t="39767" x="2954338" y="2444750"/>
          <p14:tracePt t="39774" x="3008313" y="2416175"/>
          <p14:tracePt t="39784" x="3035300" y="2398713"/>
          <p14:tracePt t="39790" x="3081338" y="2389188"/>
          <p14:tracePt t="39799" x="3144838" y="2352675"/>
          <p14:tracePt t="39808" x="3144838" y="2343150"/>
          <p14:tracePt t="39814" x="3181350" y="2335213"/>
          <p14:tracePt t="39823" x="3217863" y="2325688"/>
          <p14:tracePt t="39831" x="3244850" y="2306638"/>
          <p14:tracePt t="39847" x="3254375" y="2298700"/>
          <p14:tracePt t="39855" x="3273425" y="2298700"/>
          <p14:tracePt t="39862" x="3281363" y="2289175"/>
          <p14:tracePt t="39870" x="3281363" y="2279650"/>
          <p14:tracePt t="40120" x="3244850" y="2252663"/>
          <p14:tracePt t="40126" x="3217863" y="2252663"/>
          <p14:tracePt t="40134" x="3181350" y="2243138"/>
          <p14:tracePt t="40142" x="3136900" y="2243138"/>
          <p14:tracePt t="40151" x="3108325" y="2243138"/>
          <p14:tracePt t="40158" x="3063875" y="2233613"/>
          <p14:tracePt t="40167" x="3027363" y="2233613"/>
          <p14:tracePt t="40174" x="2981325" y="2233613"/>
          <p14:tracePt t="40184" x="2944813" y="2233613"/>
          <p14:tracePt t="40190" x="2925763" y="2233613"/>
          <p14:tracePt t="40198" x="2917825" y="2233613"/>
          <p14:tracePt t="40206" x="2898775" y="2233613"/>
          <p14:tracePt t="40214" x="2889250" y="2233613"/>
          <p14:tracePt t="40222" x="2881313" y="2233613"/>
          <p14:tracePt t="40232" x="2862263" y="2233613"/>
          <p14:tracePt t="40240" x="2844800" y="2233613"/>
          <p14:tracePt t="40248" x="2835275" y="2233613"/>
          <p14:tracePt t="40255" x="2817813" y="2233613"/>
          <p14:tracePt t="40270" x="2798763" y="2243138"/>
          <p14:tracePt t="40288" x="2789238" y="2252663"/>
          <p14:tracePt t="40305" x="2771775" y="2252663"/>
          <p14:tracePt t="40321" x="2752725" y="2252663"/>
          <p14:tracePt t="40327" x="2735263" y="2252663"/>
          <p14:tracePt t="40336" x="2716213" y="2252663"/>
          <p14:tracePt t="40342" x="2708275" y="2252663"/>
          <p14:tracePt t="40351" x="2689225" y="2252663"/>
          <p14:tracePt t="40358" x="2679700" y="2252663"/>
          <p14:tracePt t="40375" x="2671763" y="2252663"/>
          <p14:tracePt t="40384" x="2671763" y="2262188"/>
          <p14:tracePt t="40699" x="2643188" y="2270125"/>
          <p14:tracePt t="40703" x="2635250" y="2279650"/>
          <p14:tracePt t="40718" x="2635250" y="2289175"/>
          <p14:tracePt t="40734" x="2635250" y="2298700"/>
          <p14:tracePt t="41042" x="2625725" y="2306638"/>
          <p14:tracePt t="41056" x="2579688" y="2306638"/>
          <p14:tracePt t="41067" x="2525713" y="2306638"/>
          <p14:tracePt t="41074" x="2433638" y="2306638"/>
          <p14:tracePt t="41079" x="2370138" y="2306638"/>
          <p14:tracePt t="41087" x="2297113" y="2306638"/>
          <p14:tracePt t="41095" x="2243138" y="2306638"/>
          <p14:tracePt t="41103" x="2187575" y="2306638"/>
          <p14:tracePt t="41111" x="2170113" y="2306638"/>
          <p14:tracePt t="41119" x="2124075" y="2306638"/>
          <p14:tracePt t="41135" x="2106613" y="2306638"/>
          <p14:tracePt t="41320" x="2097088" y="2306638"/>
          <p14:tracePt t="41330" x="2087563" y="2306638"/>
          <p14:tracePt t="41337" x="2078038" y="2306638"/>
          <p14:tracePt t="41343" x="2060575" y="2306638"/>
          <p14:tracePt t="41359" x="2041525" y="2316163"/>
          <p14:tracePt t="41368" x="2041525" y="2325688"/>
          <p14:tracePt t="41375" x="2033588" y="2343150"/>
          <p14:tracePt t="41391" x="2033588" y="2371725"/>
          <p14:tracePt t="41402" x="2033588" y="2389188"/>
          <p14:tracePt t="41407" x="2033588" y="2398713"/>
          <p14:tracePt t="41423" x="2033588" y="2408238"/>
          <p14:tracePt t="41497" x="2014538" y="2435225"/>
          <p14:tracePt t="41502" x="1997075" y="2462213"/>
          <p14:tracePt t="41511" x="1978025" y="2481263"/>
          <p14:tracePt t="41519" x="1951038" y="2525713"/>
          <p14:tracePt t="41526" x="1941513" y="2544763"/>
          <p14:tracePt t="41536" x="1905000" y="2608263"/>
          <p14:tracePt t="41542" x="1868488" y="2635250"/>
          <p14:tracePt t="41551" x="1814513" y="2698750"/>
          <p14:tracePt t="41558" x="1787525" y="2735263"/>
          <p14:tracePt t="41567" x="1722438" y="2781300"/>
          <p14:tracePt t="41574" x="1685925" y="2817813"/>
          <p14:tracePt t="41584" x="1641475" y="2881313"/>
          <p14:tracePt t="41590" x="1585913" y="2936875"/>
          <p14:tracePt t="41600" x="1549400" y="2982913"/>
          <p14:tracePt t="41606" x="1531938" y="3000375"/>
          <p14:tracePt t="41620" x="1522413" y="3036888"/>
          <p14:tracePt t="41625" x="1512888" y="3046413"/>
          <p14:tracePt t="41631" x="1512888" y="3054350"/>
          <p14:tracePt t="41640" x="1495425" y="3073400"/>
          <p14:tracePt t="41718" x="1485900" y="3082925"/>
          <p14:tracePt t="41727" x="1468438" y="3100388"/>
          <p14:tracePt t="41735" x="1449388" y="3119438"/>
          <p14:tracePt t="41742" x="1431925" y="3136900"/>
          <p14:tracePt t="41751" x="1422400" y="3146425"/>
          <p14:tracePt t="41758" x="1403350" y="3163888"/>
          <p14:tracePt t="41767" x="1385888" y="3173413"/>
          <p14:tracePt t="41774" x="1376363" y="3182938"/>
          <p14:tracePt t="41784" x="1366838" y="3200400"/>
          <p14:tracePt t="41790" x="1358900" y="3209925"/>
          <p14:tracePt t="41806" x="1339850" y="3228975"/>
          <p14:tracePt t="41814" x="1330325" y="3228975"/>
          <p14:tracePt t="41822" x="1322388" y="3228975"/>
          <p14:tracePt t="41830" x="1312863" y="3228975"/>
          <p14:tracePt t="41839" x="1285875" y="3236913"/>
          <p14:tracePt t="41846" x="1266825" y="3236913"/>
          <p14:tracePt t="41855" x="1239838" y="3236913"/>
          <p14:tracePt t="41863" x="1212850" y="3236913"/>
          <p14:tracePt t="41871" x="1157288" y="3236913"/>
          <p14:tracePt t="41879" x="1066800" y="3255963"/>
          <p14:tracePt t="41887" x="947738" y="3282950"/>
          <p14:tracePt t="41896" x="857250" y="3292475"/>
          <p14:tracePt t="41903" x="765175" y="3309938"/>
          <p14:tracePt t="41911" x="684213" y="3319463"/>
          <p14:tracePt t="41919" x="601663" y="3365500"/>
          <p14:tracePt t="41927" x="565150" y="3375025"/>
          <p14:tracePt t="41936" x="519113" y="3382963"/>
          <p14:tracePt t="41942" x="492125" y="3402013"/>
          <p14:tracePt t="41951" x="482600" y="3402013"/>
          <p14:tracePt t="41958" x="474663" y="3411538"/>
          <p14:tracePt t="42134" x="492125" y="3411538"/>
          <p14:tracePt t="42142" x="519113" y="3411538"/>
          <p14:tracePt t="42151" x="574675" y="3411538"/>
          <p14:tracePt t="42161" x="647700" y="3411538"/>
          <p14:tracePt t="42170" x="757238" y="3411538"/>
          <p14:tracePt t="42174" x="866775" y="3411538"/>
          <p14:tracePt t="42185" x="1047750" y="3438525"/>
          <p14:tracePt t="42190" x="1193800" y="3475038"/>
          <p14:tracePt t="42200" x="1349375" y="3502025"/>
          <p14:tracePt t="42206" x="1439863" y="3502025"/>
          <p14:tracePt t="42214" x="1585913" y="3519488"/>
          <p14:tracePt t="42222" x="1641475" y="3519488"/>
          <p14:tracePt t="42230" x="1722438" y="3538538"/>
          <p14:tracePt t="42238" x="1751013" y="3538538"/>
          <p14:tracePt t="42246" x="1758950" y="3538538"/>
          <p14:tracePt t="42254" x="1778000" y="3538538"/>
          <p14:tracePt t="42408" x="1778000" y="3548063"/>
          <p14:tracePt t="42422" x="1778000" y="3556000"/>
          <p14:tracePt t="42430" x="1758950" y="3575050"/>
          <p14:tracePt t="42438" x="1741488" y="3592513"/>
          <p14:tracePt t="42454" x="1722438" y="3602038"/>
          <p14:tracePt t="42462" x="1685925" y="3611563"/>
          <p14:tracePt t="42470" x="1677988" y="3621088"/>
          <p14:tracePt t="42479" x="1668463" y="3638550"/>
          <p14:tracePt t="42486" x="1649413" y="3638550"/>
          <p14:tracePt t="42495" x="1631950" y="3648075"/>
          <p14:tracePt t="42503" x="1604963" y="3657600"/>
          <p14:tracePt t="42513" x="1576388" y="3675063"/>
          <p14:tracePt t="42518" x="1549400" y="3702050"/>
          <p14:tracePt t="42526" x="1531938" y="3702050"/>
          <p14:tracePt t="42543" x="1522413" y="3702050"/>
          <p14:tracePt t="42566" x="1504950" y="3702050"/>
          <p14:tracePt t="42574" x="1476375" y="3702050"/>
          <p14:tracePt t="42584" x="1431925" y="3684588"/>
          <p14:tracePt t="42590" x="1385888" y="3648075"/>
          <p14:tracePt t="42600" x="1339850" y="3611563"/>
          <p14:tracePt t="42606" x="1322388" y="3592513"/>
          <p14:tracePt t="42615" x="1276350" y="3548063"/>
          <p14:tracePt t="42622" x="1239838" y="3519488"/>
          <p14:tracePt t="42634" x="1212850" y="3482975"/>
          <p14:tracePt t="42638" x="1157288" y="3438525"/>
          <p14:tracePt t="42647" x="1139825" y="3411538"/>
          <p14:tracePt t="42656" x="1120775" y="3382963"/>
          <p14:tracePt t="42666" x="1120775" y="3355975"/>
          <p14:tracePt t="42671" x="1120775" y="3328988"/>
          <p14:tracePt t="42680" x="1120775" y="3302000"/>
          <p14:tracePt t="42688" x="1112838" y="3255963"/>
          <p14:tracePt t="42695" x="1112838" y="3219450"/>
          <p14:tracePt t="42703" x="1112838" y="3146425"/>
          <p14:tracePt t="42712" x="1112838" y="3090863"/>
          <p14:tracePt t="42719" x="1112838" y="3017838"/>
          <p14:tracePt t="42727" x="1112838" y="2963863"/>
          <p14:tracePt t="42734" x="1112838" y="2900363"/>
          <p14:tracePt t="42742" x="1112838" y="2844800"/>
          <p14:tracePt t="42751" x="1112838" y="2790825"/>
          <p14:tracePt t="42758" x="1112838" y="2735263"/>
          <p14:tracePt t="42767" x="1112838" y="2690813"/>
          <p14:tracePt t="42774" x="1112838" y="2662238"/>
          <p14:tracePt t="42784" x="1112838" y="2635250"/>
          <p14:tracePt t="42790" x="1112838" y="2608263"/>
          <p14:tracePt t="42800" x="1112838" y="2598738"/>
          <p14:tracePt t="42806" x="1112838" y="2581275"/>
          <p14:tracePt t="42815" x="1112838" y="2562225"/>
          <p14:tracePt t="42823" x="1130300" y="2535238"/>
          <p14:tracePt t="42830" x="1149350" y="2498725"/>
          <p14:tracePt t="42839" x="1157288" y="2481263"/>
          <p14:tracePt t="42846" x="1193800" y="2425700"/>
          <p14:tracePt t="42855" x="1222375" y="2362200"/>
          <p14:tracePt t="42863" x="1266825" y="2316163"/>
          <p14:tracePt t="42871" x="1293813" y="2289175"/>
          <p14:tracePt t="42880" x="1358900" y="2243138"/>
          <p14:tracePt t="42886" x="1403350" y="2233613"/>
          <p14:tracePt t="42896" x="1449388" y="2189163"/>
          <p14:tracePt t="42904" x="1495425" y="2152650"/>
          <p14:tracePt t="42913" x="1531938" y="2143125"/>
          <p14:tracePt t="42919" x="1568450" y="2116138"/>
          <p14:tracePt t="42928" x="1612900" y="2097088"/>
          <p14:tracePt t="42936" x="1631950" y="2089150"/>
          <p14:tracePt t="42942" x="1668463" y="2079625"/>
          <p14:tracePt t="42951" x="1695450" y="2079625"/>
          <p14:tracePt t="42958" x="1731963" y="2079625"/>
          <p14:tracePt t="42967" x="1768475" y="2060575"/>
          <p14:tracePt t="42974" x="1795463" y="2060575"/>
          <p14:tracePt t="42985" x="1824038" y="2043113"/>
          <p14:tracePt t="42990" x="1860550" y="2033588"/>
          <p14:tracePt t="43000" x="1895475" y="2024063"/>
          <p14:tracePt t="43014" x="1924050" y="2016125"/>
          <p14:tracePt t="43022" x="1931988" y="2016125"/>
          <p14:tracePt t="43031" x="1951038" y="2006600"/>
          <p14:tracePt t="43038" x="1960563" y="1997075"/>
          <p14:tracePt t="43241" x="1941513" y="1997075"/>
          <p14:tracePt t="43249" x="1887538" y="2016125"/>
          <p14:tracePt t="43256" x="1804988" y="2052638"/>
          <p14:tracePt t="43263" x="1758950" y="2060575"/>
          <p14:tracePt t="43271" x="1658938" y="2116138"/>
          <p14:tracePt t="43279" x="1604963" y="2133600"/>
          <p14:tracePt t="43286" x="1476375" y="2143125"/>
          <p14:tracePt t="43295" x="1395413" y="2197100"/>
          <p14:tracePt t="43303" x="1293813" y="2225675"/>
          <p14:tracePt t="43312" x="1212850" y="2270125"/>
          <p14:tracePt t="43318" x="1139825" y="2306638"/>
          <p14:tracePt t="43328" x="1084263" y="2343150"/>
          <p14:tracePt t="43346" x="957263" y="2462213"/>
          <p14:tracePt t="43353" x="893763" y="2498725"/>
          <p14:tracePt t="43359" x="857250" y="2535238"/>
          <p14:tracePt t="43370" x="830263" y="2562225"/>
          <p14:tracePt t="43375" x="820738" y="2581275"/>
          <p14:tracePt t="43386" x="811213" y="2589213"/>
          <p14:tracePt t="43390" x="793750" y="2617788"/>
          <p14:tracePt t="43406" x="784225" y="2625725"/>
          <p14:tracePt t="43419" x="784225" y="2644775"/>
          <p14:tracePt t="43422" x="784225" y="2654300"/>
          <p14:tracePt t="43430" x="774700" y="2671763"/>
          <p14:tracePt t="43438" x="774700" y="2698750"/>
          <p14:tracePt t="43447" x="774700" y="2708275"/>
          <p14:tracePt t="43454" x="774700" y="2735263"/>
          <p14:tracePt t="43463" x="765175" y="2754313"/>
          <p14:tracePt t="43470" x="765175" y="2781300"/>
          <p14:tracePt t="43478" x="765175" y="2800350"/>
          <p14:tracePt t="43486" x="765175" y="2827338"/>
          <p14:tracePt t="43494" x="765175" y="2854325"/>
          <p14:tracePt t="43503" x="765175" y="2900363"/>
          <p14:tracePt t="43510" x="765175" y="2936875"/>
          <p14:tracePt t="43519" x="765175" y="2982913"/>
          <p14:tracePt t="43526" x="765175" y="3009900"/>
          <p14:tracePt t="43535" x="765175" y="3046413"/>
          <p14:tracePt t="43542" x="793750" y="3090863"/>
          <p14:tracePt t="43550" x="801688" y="3136900"/>
          <p14:tracePt t="43559" x="811213" y="3155950"/>
          <p14:tracePt t="43567" x="857250" y="3209925"/>
          <p14:tracePt t="43574" x="866775" y="3219450"/>
          <p14:tracePt t="43584" x="893763" y="3265488"/>
          <p14:tracePt t="43591" x="911225" y="3282950"/>
          <p14:tracePt t="43600" x="920750" y="3292475"/>
          <p14:tracePt t="43606" x="939800" y="3309938"/>
          <p14:tracePt t="43735" x="947738" y="3309938"/>
          <p14:tracePt t="43751" x="984250" y="3309938"/>
          <p14:tracePt t="43759" x="1003300" y="3309938"/>
          <p14:tracePt t="43767" x="1030288" y="3309938"/>
          <p14:tracePt t="43775" x="1039813" y="3309938"/>
          <p14:tracePt t="43786" x="1047750" y="3309938"/>
          <p14:tracePt t="43791" x="1066800" y="3309938"/>
          <p14:tracePt t="44047" x="1076325" y="3309938"/>
          <p14:tracePt t="44055" x="1084263" y="3319463"/>
          <p14:tracePt t="44063" x="1157288" y="3346450"/>
          <p14:tracePt t="44071" x="1239838" y="3355975"/>
          <p14:tracePt t="44079" x="1293813" y="3355975"/>
          <p14:tracePt t="44087" x="1349375" y="3355975"/>
          <p14:tracePt t="44094" x="1376363" y="3355975"/>
          <p14:tracePt t="44103" x="1422400" y="3355975"/>
          <p14:tracePt t="44110" x="1449388" y="3355975"/>
          <p14:tracePt t="44118" x="1468438" y="3355975"/>
          <p14:tracePt t="44126" x="1476375" y="3355975"/>
          <p14:tracePt t="44142" x="1495425" y="3355975"/>
          <p14:tracePt t="44447" x="1495425" y="3365500"/>
          <p14:tracePt t="44454" x="1495425" y="3382963"/>
          <p14:tracePt t="44463" x="1495425" y="3392488"/>
          <p14:tracePt t="44470" x="1504950" y="3411538"/>
          <p14:tracePt t="44478" x="1504950" y="3429000"/>
          <p14:tracePt t="44486" x="1512888" y="3438525"/>
          <p14:tracePt t="44495" x="1522413" y="3446463"/>
          <p14:tracePt t="44519" x="1531938" y="3455988"/>
          <p14:tracePt t="44616" x="1541463" y="3465513"/>
          <p14:tracePt t="44622" x="1558925" y="3482975"/>
          <p14:tracePt t="44630" x="1568450" y="3492500"/>
          <p14:tracePt t="44646" x="1585913" y="3511550"/>
          <p14:tracePt t="44654" x="1585913" y="3519488"/>
          <p14:tracePt t="44662" x="1585913" y="3529013"/>
          <p14:tracePt t="44671" x="1595438" y="3529013"/>
          <p14:tracePt t="44678" x="1595438" y="3548063"/>
          <p14:tracePt t="44686" x="1604963" y="3556000"/>
          <p14:tracePt t="44703" x="1622425" y="3575050"/>
          <p14:tracePt t="44727" x="1631950" y="3602038"/>
          <p14:tracePt t="44743" x="1641475" y="3611563"/>
          <p14:tracePt t="44752" x="1649413" y="3621088"/>
          <p14:tracePt t="44758" x="1649413" y="3638550"/>
          <p14:tracePt t="44767" x="1649413" y="3648075"/>
          <p14:tracePt t="44775" x="1658938" y="3648075"/>
          <p14:tracePt t="44791" x="1668463" y="3657600"/>
          <p14:tracePt t="44874" x="1677988" y="3684588"/>
          <p14:tracePt t="44879" x="1677988" y="3694113"/>
          <p14:tracePt t="44887" x="1685925" y="3711575"/>
          <p14:tracePt t="44894" x="1714500" y="3738563"/>
          <p14:tracePt t="44903" x="1722438" y="3748088"/>
          <p14:tracePt t="44910" x="1741488" y="3775075"/>
          <p14:tracePt t="44919" x="1758950" y="3784600"/>
          <p14:tracePt t="44942" x="1758950" y="3794125"/>
          <p14:tracePt t="44951" x="1768475" y="3803650"/>
          <p14:tracePt t="44958" x="1787525" y="3821113"/>
          <p14:tracePt t="44967" x="1795463" y="3830638"/>
          <p14:tracePt t="44974" x="1804988" y="3840163"/>
          <p14:tracePt t="44983" x="1841500" y="3875088"/>
          <p14:tracePt t="44990" x="1851025" y="3903663"/>
          <p14:tracePt t="45000" x="1878013" y="3921125"/>
          <p14:tracePt t="45006" x="1924050" y="3984625"/>
          <p14:tracePt t="45015" x="1960563" y="4067175"/>
          <p14:tracePt t="45022" x="2014538" y="4113213"/>
          <p14:tracePt t="45030" x="2060575" y="4186238"/>
          <p14:tracePt t="45038" x="2114550" y="4249738"/>
          <p14:tracePt t="45046" x="2170113" y="4313238"/>
          <p14:tracePt t="45055" x="2224088" y="4395788"/>
          <p14:tracePt t="45062" x="2243138" y="4413250"/>
          <p14:tracePt t="45072" x="2251075" y="4441825"/>
          <p14:tracePt t="45078" x="2287588" y="4486275"/>
          <p14:tracePt t="45087" x="2297113" y="4495800"/>
          <p14:tracePt t="45311" x="2306638" y="4505325"/>
          <p14:tracePt t="45319" x="2316163" y="4505325"/>
          <p14:tracePt t="45327" x="2324100" y="4505325"/>
          <p14:tracePt t="45337" x="2333625" y="4505325"/>
          <p14:tracePt t="45342" x="2360613" y="4505325"/>
          <p14:tracePt t="45351" x="2370138" y="4505325"/>
          <p14:tracePt t="45358" x="2389188" y="4495800"/>
          <p14:tracePt t="45367" x="2397125" y="4486275"/>
          <p14:tracePt t="45374" x="2406650" y="4486275"/>
          <p14:tracePt t="45383" x="2443163" y="4478338"/>
          <p14:tracePt t="45390" x="2452688" y="4478338"/>
          <p14:tracePt t="45400" x="2452688" y="4468813"/>
          <p14:tracePt t="45415" x="2462213" y="4468813"/>
          <p14:tracePt t="45816" x="2470150" y="4468813"/>
          <p14:tracePt t="45822" x="2489200" y="4486275"/>
          <p14:tracePt t="45864" x="2489200" y="4495800"/>
          <p14:tracePt t="46150" x="2498725" y="4505325"/>
          <p14:tracePt t="46158" x="2525713" y="4505325"/>
          <p14:tracePt t="46166" x="2543175" y="4505325"/>
          <p14:tracePt t="46175" x="2570163" y="4505325"/>
          <p14:tracePt t="46183" x="2598738" y="4505325"/>
          <p14:tracePt t="46190" x="2652713" y="4505325"/>
          <p14:tracePt t="46200" x="2708275" y="4505325"/>
          <p14:tracePt t="46207" x="2752725" y="4505325"/>
          <p14:tracePt t="46217" x="2808288" y="4505325"/>
          <p14:tracePt t="46222" x="2825750" y="4478338"/>
          <p14:tracePt t="46230" x="2844800" y="4478338"/>
          <p14:tracePt t="46238" x="2852738" y="4478338"/>
          <p14:tracePt t="46255" x="2862263" y="4478338"/>
          <p14:tracePt t="46262" x="2871788" y="4478338"/>
          <p14:tracePt t="46464" x="2908300" y="4478338"/>
          <p14:tracePt t="46470" x="2990850" y="4478338"/>
          <p14:tracePt t="46480" x="3044825" y="4478338"/>
          <p14:tracePt t="46487" x="3117850" y="4478338"/>
          <p14:tracePt t="46494" x="3163888" y="4459288"/>
          <p14:tracePt t="46503" x="3217863" y="4449763"/>
          <p14:tracePt t="46510" x="3281363" y="4422775"/>
          <p14:tracePt t="46519" x="3317875" y="4405313"/>
          <p14:tracePt t="46526" x="3336925" y="4376738"/>
          <p14:tracePt t="46536" x="3346450" y="4368800"/>
          <p14:tracePt t="46542" x="3373438" y="4349750"/>
          <p14:tracePt t="46550" x="3400425" y="4340225"/>
          <p14:tracePt t="46558" x="3409950" y="4332288"/>
          <p14:tracePt t="46567" x="3419475" y="4322763"/>
          <p14:tracePt t="46998" x="3463925" y="4286250"/>
          <p14:tracePt t="47006" x="3500438" y="4259263"/>
          <p14:tracePt t="47015" x="3573463" y="4240213"/>
          <p14:tracePt t="47023" x="3619500" y="4203700"/>
          <p14:tracePt t="47031" x="3683000" y="4176713"/>
          <p14:tracePt t="47039" x="3746500" y="4140200"/>
          <p14:tracePt t="47047" x="3783013" y="4130675"/>
          <p14:tracePt t="47055" x="3802063" y="4113213"/>
          <p14:tracePt t="47063" x="3865563" y="4094163"/>
          <p14:tracePt t="47071" x="3892550" y="4086225"/>
          <p14:tracePt t="47079" x="3911600" y="4076700"/>
          <p14:tracePt t="47086" x="3938588" y="4057650"/>
          <p14:tracePt t="47095" x="3948113" y="4057650"/>
          <p14:tracePt t="47103" x="3956050" y="4049713"/>
          <p14:tracePt t="47475" x="3992563" y="4049713"/>
          <p14:tracePt t="47485" x="4048125" y="4049713"/>
          <p14:tracePt t="47491" x="4084638" y="4049713"/>
          <p14:tracePt t="47494" x="4157663" y="4049713"/>
          <p14:tracePt t="47503" x="4194175" y="4049713"/>
          <p14:tracePt t="47510" x="4248150" y="4049713"/>
          <p14:tracePt t="47519" x="4294188" y="4049713"/>
          <p14:tracePt t="47526" x="4330700" y="4049713"/>
          <p14:tracePt t="47535" x="4367213" y="4049713"/>
          <p14:tracePt t="47543" x="4394200" y="4049713"/>
          <p14:tracePt t="47550" x="4421188" y="4049713"/>
          <p14:tracePt t="47567" x="4440238" y="4049713"/>
          <p14:tracePt t="48142" x="4457700" y="4049713"/>
          <p14:tracePt t="48150" x="4467225" y="4049713"/>
          <p14:tracePt t="48158" x="4476750" y="4040188"/>
          <p14:tracePt t="48174" x="4484688" y="4030663"/>
          <p14:tracePt t="49440" x="4484688" y="4021138"/>
          <p14:tracePt t="49551" x="4494213" y="4013200"/>
          <p14:tracePt t="49583" x="4494213" y="4003675"/>
          <p14:tracePt t="49599" x="4503738" y="3994150"/>
          <p14:tracePt t="49648" x="4503738" y="3984625"/>
          <p14:tracePt t="49654" x="4503738" y="3976688"/>
          <p14:tracePt t="49662" x="4513263" y="3976688"/>
          <p14:tracePt t="49816" x="4513263" y="3967163"/>
          <p14:tracePt t="49823" x="4513263" y="3948113"/>
          <p14:tracePt t="50467" x="4513263" y="3940175"/>
          <p14:tracePt t="50475" x="4513263" y="3930650"/>
          <p14:tracePt t="50480" x="4513263" y="3911600"/>
          <p14:tracePt t="50487" x="4513263" y="3903663"/>
          <p14:tracePt t="50511" x="4513263" y="3894138"/>
          <p14:tracePt t="51111" x="4513263" y="3884613"/>
          <p14:tracePt t="51119" x="4513263" y="3867150"/>
          <p14:tracePt t="51126" x="4513263" y="3857625"/>
          <p14:tracePt t="51142" x="4513263" y="3848100"/>
          <p14:tracePt t="51288" x="4513263" y="3840163"/>
          <p14:tracePt t="51296" x="4494213" y="3857625"/>
          <p14:tracePt t="51305" x="4476750" y="3867150"/>
          <p14:tracePt t="51311" x="4448175" y="3894138"/>
          <p14:tracePt t="51319" x="4413250" y="3921125"/>
          <p14:tracePt t="51327" x="4394200" y="3930650"/>
          <p14:tracePt t="51335" x="4367213" y="3967163"/>
          <p14:tracePt t="51343" x="4348163" y="3984625"/>
          <p14:tracePt t="51351" x="4321175" y="4003675"/>
          <p14:tracePt t="51358" x="4303713" y="4021138"/>
          <p14:tracePt t="51368" x="4294188" y="4030663"/>
          <p14:tracePt t="51446" x="4284663" y="4030663"/>
          <p14:tracePt t="51454" x="4267200" y="4030663"/>
          <p14:tracePt t="51462" x="4248150" y="4030663"/>
          <p14:tracePt t="51471" x="4202113" y="4030663"/>
          <p14:tracePt t="51478" x="4157663" y="4030663"/>
          <p14:tracePt t="51486" x="4111625" y="4030663"/>
          <p14:tracePt t="51494" x="4084638" y="4030663"/>
          <p14:tracePt t="51502" x="4029075" y="4030663"/>
          <p14:tracePt t="51510" x="3948113" y="3994150"/>
          <p14:tracePt t="51519" x="3902075" y="3976688"/>
          <p14:tracePt t="51526" x="3856038" y="3948113"/>
          <p14:tracePt t="51535" x="3810000" y="3921125"/>
          <p14:tracePt t="51542" x="3802063" y="3903663"/>
          <p14:tracePt t="51551" x="3792538" y="3875088"/>
          <p14:tracePt t="51558" x="3765550" y="3821113"/>
          <p14:tracePt t="51566" x="3756025" y="3794125"/>
          <p14:tracePt t="51574" x="3756025" y="3767138"/>
          <p14:tracePt t="51583" x="3746500" y="3721100"/>
          <p14:tracePt t="51590" x="3746500" y="3648075"/>
          <p14:tracePt t="51600" x="3746500" y="3602038"/>
          <p14:tracePt t="51606" x="3746500" y="3538538"/>
          <p14:tracePt t="51616" x="3746500" y="3492500"/>
          <p14:tracePt t="51622" x="3746500" y="3455988"/>
          <p14:tracePt t="51631" x="3746500" y="3438525"/>
          <p14:tracePt t="51639" x="3746500" y="3392488"/>
          <p14:tracePt t="51647" x="3746500" y="3355975"/>
          <p14:tracePt t="51655" x="3746500" y="3338513"/>
          <p14:tracePt t="51663" x="3746500" y="3309938"/>
          <p14:tracePt t="51670" x="3765550" y="3273425"/>
          <p14:tracePt t="51678" x="3765550" y="3246438"/>
          <p14:tracePt t="51686" x="3775075" y="3219450"/>
          <p14:tracePt t="51694" x="3802063" y="3200400"/>
          <p14:tracePt t="51702" x="3810000" y="3155950"/>
          <p14:tracePt t="51710" x="3838575" y="3136900"/>
          <p14:tracePt t="51719" x="3875088" y="3100388"/>
          <p14:tracePt t="51726" x="3902075" y="3082925"/>
          <p14:tracePt t="51736" x="3919538" y="3054350"/>
          <p14:tracePt t="51742" x="3956050" y="3036888"/>
          <p14:tracePt t="51752" x="4002088" y="3000375"/>
          <p14:tracePt t="51759" x="4038600" y="2973388"/>
          <p14:tracePt t="51770" x="4102100" y="2954338"/>
          <p14:tracePt t="51777" x="4184650" y="2927350"/>
          <p14:tracePt t="51787" x="4248150" y="2900363"/>
          <p14:tracePt t="51793" x="4321175" y="2873375"/>
          <p14:tracePt t="51799" x="4394200" y="2873375"/>
          <p14:tracePt t="51806" x="4476750" y="2863850"/>
          <p14:tracePt t="51816" x="4567238" y="2844800"/>
          <p14:tracePt t="51822" x="4586288" y="2844800"/>
          <p14:tracePt t="51830" x="4659313" y="2844800"/>
          <p14:tracePt t="51838" x="4713288" y="2844800"/>
          <p14:tracePt t="51846" x="4803775" y="2844800"/>
          <p14:tracePt t="51855" x="4868863" y="2863850"/>
          <p14:tracePt t="51862" x="4895850" y="2873375"/>
          <p14:tracePt t="51870" x="4949825" y="2900363"/>
          <p14:tracePt t="51885" x="5032375" y="2909888"/>
          <p14:tracePt t="51886" x="5059363" y="2927350"/>
          <p14:tracePt t="51894" x="5114925" y="2954338"/>
          <p14:tracePt t="51902" x="5178425" y="2990850"/>
          <p14:tracePt t="51910" x="5224463" y="3000375"/>
          <p14:tracePt t="51918" x="5268913" y="3036888"/>
          <p14:tracePt t="51926" x="5334000" y="3063875"/>
          <p14:tracePt t="51935" x="5360988" y="3082925"/>
          <p14:tracePt t="51942" x="5378450" y="3109913"/>
          <p14:tracePt t="51951" x="5414963" y="3136900"/>
          <p14:tracePt t="51958" x="5424488" y="3146425"/>
          <p14:tracePt t="51967" x="5441950" y="3163888"/>
          <p14:tracePt t="51974" x="5451475" y="3163888"/>
          <p14:tracePt t="51983" x="5461000" y="3173413"/>
          <p14:tracePt t="51991" x="5470525" y="3192463"/>
          <p14:tracePt t="52007" x="5487988" y="3209925"/>
          <p14:tracePt t="52016" x="5497513" y="3228975"/>
          <p14:tracePt t="52031" x="5514975" y="3265488"/>
          <p14:tracePt t="52039" x="5514975" y="3282950"/>
          <p14:tracePt t="52054" x="5534025" y="3309938"/>
          <p14:tracePt t="52062" x="5534025" y="3346450"/>
          <p14:tracePt t="52070" x="5534025" y="3375025"/>
          <p14:tracePt t="52078" x="5543550" y="3392488"/>
          <p14:tracePt t="52087" x="5543550" y="3429000"/>
          <p14:tracePt t="52096" x="5543550" y="3465513"/>
          <p14:tracePt t="52112" x="5543550" y="3482975"/>
          <p14:tracePt t="52122" x="5543550" y="3511550"/>
          <p14:tracePt t="52127" x="5543550" y="3529013"/>
          <p14:tracePt t="52137" x="5543550" y="3565525"/>
          <p14:tracePt t="52144" x="5534025" y="3575050"/>
          <p14:tracePt t="52154" x="5524500" y="3584575"/>
          <p14:tracePt t="52159" x="5524500" y="3592513"/>
          <p14:tracePt t="52169" x="5514975" y="3602038"/>
          <p14:tracePt t="52174" x="5514975" y="3621088"/>
          <p14:tracePt t="52183" x="5507038" y="3629025"/>
          <p14:tracePt t="52190" x="5487988" y="3648075"/>
          <p14:tracePt t="52199" x="5478463" y="3657600"/>
          <p14:tracePt t="52206" x="5470525" y="3657600"/>
          <p14:tracePt t="52216" x="5461000" y="3657600"/>
          <p14:tracePt t="52234" x="5441950" y="3675063"/>
          <p14:tracePt t="52238" x="5424488" y="3702050"/>
          <p14:tracePt t="52246" x="5405438" y="3711575"/>
          <p14:tracePt t="52254" x="5397500" y="3711575"/>
          <p14:tracePt t="52262" x="5368925" y="3721100"/>
          <p14:tracePt t="52270" x="5341938" y="3738563"/>
          <p14:tracePt t="52278" x="5314950" y="3748088"/>
          <p14:tracePt t="52286" x="5268913" y="3757613"/>
          <p14:tracePt t="52294" x="5224463" y="3767138"/>
          <p14:tracePt t="52302" x="5195888" y="3784600"/>
          <p14:tracePt t="52310" x="5168900" y="3803650"/>
          <p14:tracePt t="52319" x="5151438" y="3811588"/>
          <p14:tracePt t="52326" x="5114925" y="3821113"/>
          <p14:tracePt t="61096" x="5114925" y="3830638"/>
          <p14:tracePt t="62560" x="5105400" y="3840163"/>
          <p14:tracePt t="65952" x="5095875" y="3867150"/>
          <p14:tracePt t="65958" x="5068888" y="3903663"/>
          <p14:tracePt t="65967" x="5068888" y="3930650"/>
          <p14:tracePt t="65974" x="5068888" y="3948113"/>
          <p14:tracePt t="65982" x="5068888" y="3967163"/>
          <p14:tracePt t="66088" x="5068888" y="3976688"/>
          <p14:tracePt t="66095" x="5068888" y="3984625"/>
          <p14:tracePt t="66102" x="5068888" y="3994150"/>
          <p14:tracePt t="66110" x="5068888" y="4003675"/>
          <p14:tracePt t="66118" x="5068888" y="4013200"/>
          <p14:tracePt t="66143" x="5068888" y="4021138"/>
          <p14:tracePt t="66167" x="5068888" y="4040188"/>
          <p14:tracePt t="66215" x="5068888" y="4049713"/>
          <p14:tracePt t="66230" x="5068888" y="4057650"/>
          <p14:tracePt t="66255" x="5078413" y="4067175"/>
          <p14:tracePt t="66271" x="5095875" y="4094163"/>
          <p14:tracePt t="66278" x="5114925" y="4113213"/>
          <p14:tracePt t="66286" x="5122863" y="4122738"/>
          <p14:tracePt t="66294" x="5151438" y="4159250"/>
          <p14:tracePt t="66302" x="5159375" y="4176713"/>
          <p14:tracePt t="66311" x="5168900" y="4195763"/>
          <p14:tracePt t="66318" x="5205413" y="4259263"/>
          <p14:tracePt t="66326" x="5214938" y="4286250"/>
          <p14:tracePt t="66334" x="5241925" y="4313238"/>
          <p14:tracePt t="66343" x="5278438" y="4376738"/>
          <p14:tracePt t="66350" x="5287963" y="4413250"/>
          <p14:tracePt t="66359" x="5287963" y="4449763"/>
          <p14:tracePt t="66367" x="5297488" y="4468813"/>
          <p14:tracePt t="66382" x="5297488" y="4486275"/>
          <p14:tracePt t="66662" x="5297488" y="4505325"/>
          <p14:tracePt t="66670" x="5297488" y="4532313"/>
          <p14:tracePt t="66678" x="5297488" y="4541838"/>
          <p14:tracePt t="66687" x="5297488" y="4559300"/>
          <p14:tracePt t="66695" x="5297488" y="4587875"/>
          <p14:tracePt t="66702" x="5297488" y="4595813"/>
          <p14:tracePt t="66710" x="5297488" y="4624388"/>
          <p14:tracePt t="66718" x="5297488" y="4641850"/>
          <p14:tracePt t="66726" x="5297488" y="4651375"/>
          <p14:tracePt t="66734" x="5297488" y="4678363"/>
          <p14:tracePt t="66743" x="5297488" y="4697413"/>
          <p14:tracePt t="66751" x="5297488" y="4705350"/>
          <p14:tracePt t="66759" x="5297488" y="4732338"/>
          <p14:tracePt t="66774" x="5297488" y="4751388"/>
          <p14:tracePt t="66783" x="5287963" y="4768850"/>
          <p14:tracePt t="66790" x="5278438" y="4778375"/>
          <p14:tracePt t="66798" x="5268913" y="4787900"/>
          <p14:tracePt t="66806" x="5260975" y="4805363"/>
          <p14:tracePt t="66815" x="5251450" y="4814888"/>
          <p14:tracePt t="66832" x="5232400" y="4824413"/>
          <p14:tracePt t="66839" x="5224463" y="4824413"/>
          <p14:tracePt t="66848" x="5214938" y="4833938"/>
          <p14:tracePt t="66855" x="5187950" y="4841875"/>
          <p14:tracePt t="66863" x="5168900" y="4851400"/>
          <p14:tracePt t="66871" x="5159375" y="4851400"/>
          <p14:tracePt t="66878" x="5132388" y="4860925"/>
          <p14:tracePt t="66886" x="5105400" y="4860925"/>
          <p14:tracePt t="66900" x="5086350" y="4860925"/>
          <p14:tracePt t="66903" x="5068888" y="4860925"/>
          <p14:tracePt t="66911" x="5059363" y="4860925"/>
          <p14:tracePt t="66918" x="5014913" y="4860925"/>
          <p14:tracePt t="66927" x="4995863" y="4860925"/>
          <p14:tracePt t="66934" x="4959350" y="4860925"/>
          <p14:tracePt t="66943" x="4941888" y="4860925"/>
          <p14:tracePt t="66951" x="4905375" y="4860925"/>
          <p14:tracePt t="66959" x="4895850" y="4860925"/>
          <p14:tracePt t="66970" x="4859338" y="4851400"/>
          <p14:tracePt t="66976" x="4840288" y="4851400"/>
          <p14:tracePt t="66986" x="4813300" y="4851400"/>
          <p14:tracePt t="66993" x="4803775" y="4841875"/>
          <p14:tracePt t="66999" x="4795838" y="4841875"/>
          <p14:tracePt t="67006" x="4786313" y="4833938"/>
          <p14:tracePt t="67015" x="4776788" y="4833938"/>
          <p14:tracePt t="67062" x="4759325" y="4824413"/>
          <p14:tracePt t="67070" x="4749800" y="4814888"/>
          <p14:tracePt t="67078" x="4740275" y="4805363"/>
          <p14:tracePt t="67086" x="4730750" y="4797425"/>
          <p14:tracePt t="67103" x="4722813" y="4797425"/>
          <p14:tracePt t="67112" x="4713288" y="4787900"/>
          <p14:tracePt t="67127" x="4713288" y="4778375"/>
          <p14:tracePt t="67144" x="4713288" y="4760913"/>
          <p14:tracePt t="67151" x="4703763" y="4741863"/>
          <p14:tracePt t="67159" x="4695825" y="4741863"/>
          <p14:tracePt t="67168" x="4686300" y="4724400"/>
          <p14:tracePt t="67176" x="4686300" y="4678363"/>
          <p14:tracePt t="67182" x="4686300" y="4660900"/>
          <p14:tracePt t="67191" x="4686300" y="4632325"/>
          <p14:tracePt t="67199" x="4686300" y="4614863"/>
          <p14:tracePt t="67206" x="4686300" y="4595813"/>
          <p14:tracePt t="67215" x="4686300" y="4578350"/>
          <p14:tracePt t="67222" x="4686300" y="4551363"/>
          <p14:tracePt t="67231" x="4686300" y="4541838"/>
          <p14:tracePt t="67238" x="4686300" y="4532313"/>
          <p14:tracePt t="67254" x="4686300" y="4514850"/>
          <p14:tracePt t="67262" x="4686300" y="4505325"/>
          <p14:tracePt t="67271" x="4686300" y="4495800"/>
          <p14:tracePt t="67279" x="4686300" y="4486275"/>
          <p14:tracePt t="67295" x="4695825" y="4468813"/>
          <p14:tracePt t="67303" x="4695825" y="4459288"/>
          <p14:tracePt t="67311" x="4703763" y="4459288"/>
          <p14:tracePt t="67319" x="4722813" y="4449763"/>
          <p14:tracePt t="67327" x="4730750" y="4441825"/>
          <p14:tracePt t="67336" x="4759325" y="4441825"/>
          <p14:tracePt t="67344" x="4776788" y="4422775"/>
          <p14:tracePt t="67351" x="4822825" y="4422775"/>
          <p14:tracePt t="67360" x="4876800" y="4422775"/>
          <p14:tracePt t="67367" x="4913313" y="4422775"/>
          <p14:tracePt t="67377" x="4932363" y="4422775"/>
          <p14:tracePt t="67383" x="4986338" y="4422775"/>
          <p14:tracePt t="67390" x="5041900" y="4422775"/>
          <p14:tracePt t="67398" x="5086350" y="4422775"/>
          <p14:tracePt t="67406" x="5105400" y="4432300"/>
          <p14:tracePt t="67415" x="5132388" y="4441825"/>
          <p14:tracePt t="67422" x="5151438" y="4459288"/>
          <p14:tracePt t="67431" x="5159375" y="4468813"/>
          <p14:tracePt t="67462" x="5178425" y="4486275"/>
          <p14:tracePt t="67471" x="5178425" y="4495800"/>
          <p14:tracePt t="67479" x="5178425" y="4505325"/>
          <p14:tracePt t="67487" x="5178425" y="4514850"/>
          <p14:tracePt t="67495" x="5178425" y="4532313"/>
          <p14:tracePt t="67503" x="5178425" y="4551363"/>
          <p14:tracePt t="67511" x="5187950" y="4595813"/>
          <p14:tracePt t="67519" x="5187950" y="4605338"/>
          <p14:tracePt t="67526" x="5187950" y="4632325"/>
          <p14:tracePt t="67544" x="5195888" y="4641850"/>
          <p14:tracePt t="67550" x="5195888" y="4668838"/>
          <p14:tracePt t="67558" x="5195888" y="4678363"/>
          <p14:tracePt t="67575" x="5195888" y="4687888"/>
          <p14:tracePt t="67582" x="5195888" y="4697413"/>
          <p14:tracePt t="67591" x="5195888" y="4705350"/>
          <p14:tracePt t="67599" x="5195888" y="4714875"/>
          <p14:tracePt t="67622" x="5195888" y="4724400"/>
          <p14:tracePt t="67639" x="5195888" y="4732338"/>
          <p14:tracePt t="67649" x="5187950" y="4741863"/>
          <p14:tracePt t="67655" x="5178425" y="4741863"/>
          <p14:tracePt t="67665" x="5168900" y="4751388"/>
          <p14:tracePt t="67671" x="5159375" y="4760913"/>
          <p14:tracePt t="67678" x="5141913" y="4760913"/>
          <p14:tracePt t="67686" x="5114925" y="4768850"/>
          <p14:tracePt t="67695" x="5095875" y="4768850"/>
          <p14:tracePt t="67702" x="5059363" y="4778375"/>
          <p14:tracePt t="67710" x="5049838" y="4778375"/>
          <p14:tracePt t="67718" x="5049838" y="4787900"/>
          <p14:tracePt t="67726" x="5041900" y="4787900"/>
          <p14:tracePt t="67832" x="5032375" y="4787900"/>
          <p14:tracePt t="67862" x="5032375" y="4778375"/>
          <p14:tracePt t="68495" x="5032375" y="4768850"/>
          <p14:tracePt t="68502" x="5059363" y="4768850"/>
          <p14:tracePt t="68510" x="5114925" y="4768850"/>
          <p14:tracePt t="68518" x="5151438" y="4768850"/>
          <p14:tracePt t="68526" x="5205413" y="4768850"/>
          <p14:tracePt t="68534" x="5251450" y="4768850"/>
          <p14:tracePt t="68542" x="5278438" y="4768850"/>
          <p14:tracePt t="68551" x="5305425" y="4768850"/>
          <p14:tracePt t="68558" x="5351463" y="4768850"/>
          <p14:tracePt t="68567" x="5378450" y="4768850"/>
          <p14:tracePt t="68574" x="5414963" y="4778375"/>
          <p14:tracePt t="68583" x="5451475" y="4778375"/>
          <p14:tracePt t="68590" x="5470525" y="4797425"/>
          <p14:tracePt t="68606" x="5478463" y="4797425"/>
          <p14:tracePt t="68694" x="5497513" y="4797425"/>
          <p14:tracePt t="68702" x="5543550" y="4797425"/>
          <p14:tracePt t="68710" x="5561013" y="4797425"/>
          <p14:tracePt t="68718" x="5607050" y="4814888"/>
          <p14:tracePt t="68726" x="5634038" y="4833938"/>
          <p14:tracePt t="68734" x="5661025" y="4833938"/>
          <p14:tracePt t="68742" x="5707063" y="4833938"/>
          <p14:tracePt t="68751" x="5761038" y="4833938"/>
          <p14:tracePt t="68758" x="5797550" y="4841875"/>
          <p14:tracePt t="68767" x="5853113" y="4841875"/>
          <p14:tracePt t="68775" x="5916613" y="4841875"/>
          <p14:tracePt t="68783" x="5943600" y="4841875"/>
          <p14:tracePt t="68791" x="5972175" y="4841875"/>
          <p14:tracePt t="68799" x="5980113" y="4841875"/>
          <p14:tracePt t="68943" x="5989638" y="4851400"/>
          <p14:tracePt t="68951" x="5989638" y="4860925"/>
          <p14:tracePt t="68958" x="5980113" y="4887913"/>
          <p14:tracePt t="68966" x="5907088" y="4887913"/>
          <p14:tracePt t="68974" x="5816600" y="4887913"/>
          <p14:tracePt t="68983" x="5707063" y="4887913"/>
          <p14:tracePt t="68990" x="5597525" y="4887913"/>
          <p14:tracePt t="68998" x="5487988" y="4887913"/>
          <p14:tracePt t="69006" x="5360988" y="4887913"/>
          <p14:tracePt t="69015" x="5232400" y="4887913"/>
          <p14:tracePt t="69022" x="5122863" y="4887913"/>
          <p14:tracePt t="69031" x="5014913" y="4887913"/>
          <p14:tracePt t="69038" x="4905375" y="4887913"/>
          <p14:tracePt t="69049" x="4813300" y="4887913"/>
          <p14:tracePt t="69056" x="4722813" y="4887913"/>
          <p14:tracePt t="69070" x="4649788" y="4887913"/>
          <p14:tracePt t="69072" x="4586288" y="4887913"/>
          <p14:tracePt t="69081" x="4530725" y="4887913"/>
          <p14:tracePt t="69087" x="4503738" y="4887913"/>
          <p14:tracePt t="69101" x="4448175" y="4887913"/>
          <p14:tracePt t="69103" x="4384675" y="4860925"/>
          <p14:tracePt t="69111" x="4311650" y="4851400"/>
          <p14:tracePt t="69119" x="4284663" y="4851400"/>
          <p14:tracePt t="69127" x="4211638" y="4833938"/>
          <p14:tracePt t="69134" x="4157663" y="4833938"/>
          <p14:tracePt t="69143" x="4094163" y="4824413"/>
          <p14:tracePt t="69151" x="4021138" y="4824413"/>
          <p14:tracePt t="69159" x="3938588" y="4797425"/>
          <p14:tracePt t="69167" x="3865563" y="4787900"/>
          <p14:tracePt t="69175" x="3792538" y="4787900"/>
          <p14:tracePt t="69183" x="3709988" y="4768850"/>
          <p14:tracePt t="69191" x="3656013" y="4760913"/>
          <p14:tracePt t="69198" x="3573463" y="4724400"/>
          <p14:tracePt t="69206" x="3546475" y="4724400"/>
          <p14:tracePt t="69215" x="3500438" y="4714875"/>
          <p14:tracePt t="69222" x="3463925" y="4697413"/>
          <p14:tracePt t="69231" x="3427413" y="4668838"/>
          <p14:tracePt t="69238" x="3400425" y="4668838"/>
          <p14:tracePt t="69248" x="3382963" y="4660900"/>
          <p14:tracePt t="69254" x="3336925" y="4651375"/>
          <p14:tracePt t="69264" x="3309938" y="4651375"/>
          <p14:tracePt t="69270" x="3281363" y="4632325"/>
          <p14:tracePt t="69278" x="3263900" y="4632325"/>
          <p14:tracePt t="69286" x="3244850" y="4624388"/>
          <p14:tracePt t="69294" x="3200400" y="4624388"/>
          <p14:tracePt t="69302" x="3163888" y="4624388"/>
          <p14:tracePt t="69310" x="3127375" y="4624388"/>
          <p14:tracePt t="69318" x="3063875" y="4624388"/>
          <p14:tracePt t="69326" x="2981325" y="4605338"/>
          <p14:tracePt t="69334" x="2908300" y="4595813"/>
          <p14:tracePt t="69342" x="2871788" y="4595813"/>
          <p14:tracePt t="69351" x="2808288" y="4568825"/>
          <p14:tracePt t="69358" x="2781300" y="4568825"/>
          <p14:tracePt t="69367" x="2735263" y="4559300"/>
          <p14:tracePt t="69374" x="2698750" y="4551363"/>
          <p14:tracePt t="69383" x="2652713" y="4541838"/>
          <p14:tracePt t="69390" x="2625725" y="4514850"/>
          <p14:tracePt t="69399" x="2579688" y="4495800"/>
          <p14:tracePt t="69406" x="2533650" y="4486275"/>
          <p14:tracePt t="69415" x="2462213" y="4478338"/>
          <p14:tracePt t="69422" x="2443163" y="4449763"/>
          <p14:tracePt t="69432" x="2416175" y="4441825"/>
          <p14:tracePt t="69438" x="2379663" y="4432300"/>
          <p14:tracePt t="69448" x="2360613" y="4432300"/>
          <p14:tracePt t="69454" x="2343150" y="4413250"/>
          <p14:tracePt t="69478" x="2324100" y="4395788"/>
          <p14:tracePt t="69494" x="2316163" y="4376738"/>
          <p14:tracePt t="69502" x="2306638" y="4359275"/>
          <p14:tracePt t="69511" x="2306638" y="4332288"/>
          <p14:tracePt t="69519" x="2306638" y="4313238"/>
          <p14:tracePt t="69528" x="2306638" y="4268788"/>
          <p14:tracePt t="69537" x="2306638" y="4232275"/>
          <p14:tracePt t="69544" x="2306638" y="4213225"/>
          <p14:tracePt t="69552" x="2306638" y="4167188"/>
          <p14:tracePt t="69560" x="2306638" y="4130675"/>
          <p14:tracePt t="69568" x="2306638" y="4122738"/>
          <p14:tracePt t="69576" x="2306638" y="4086225"/>
          <p14:tracePt t="69585" x="2306638" y="4076700"/>
          <p14:tracePt t="69591" x="2306638" y="4057650"/>
          <p14:tracePt t="69600" x="2306638" y="4040188"/>
          <p14:tracePt t="69607" x="2316163" y="4013200"/>
          <p14:tracePt t="69616" x="2324100" y="3994150"/>
          <p14:tracePt t="69623" x="2352675" y="3967163"/>
          <p14:tracePt t="69632" x="2370138" y="3948113"/>
          <p14:tracePt t="69639" x="2389188" y="3921125"/>
          <p14:tracePt t="69650" x="2397125" y="3921125"/>
          <p14:tracePt t="69655" x="2433638" y="3875088"/>
          <p14:tracePt t="69665" x="2479675" y="3840163"/>
          <p14:tracePt t="69671" x="2543175" y="3803650"/>
          <p14:tracePt t="69679" x="2589213" y="3794125"/>
          <p14:tracePt t="69687" x="2635250" y="3757613"/>
          <p14:tracePt t="69695" x="2716213" y="3748088"/>
          <p14:tracePt t="69703" x="2808288" y="3702050"/>
          <p14:tracePt t="69711" x="2862263" y="3702050"/>
          <p14:tracePt t="69719" x="2981325" y="3684588"/>
          <p14:tracePt t="69727" x="3108325" y="3684588"/>
          <p14:tracePt t="69734" x="3217863" y="3675063"/>
          <p14:tracePt t="69742" x="3346450" y="3675063"/>
          <p14:tracePt t="69750" x="3509963" y="3675063"/>
          <p14:tracePt t="69758" x="3709988" y="3675063"/>
          <p14:tracePt t="69767" x="3883025" y="3675063"/>
          <p14:tracePt t="69774" x="4138613" y="3675063"/>
          <p14:tracePt t="69782" x="4430713" y="3675063"/>
          <p14:tracePt t="69790" x="4722813" y="3721100"/>
          <p14:tracePt t="69799" x="5132388" y="3840163"/>
          <p14:tracePt t="69806" x="5461000" y="3921125"/>
          <p14:tracePt t="69815" x="5753100" y="3976688"/>
          <p14:tracePt t="69822" x="5980113" y="4049713"/>
          <p14:tracePt t="69831" x="6126163" y="4094163"/>
          <p14:tracePt t="69838" x="6262688" y="4130675"/>
          <p14:tracePt t="69848" x="6335713" y="4159250"/>
          <p14:tracePt t="69854" x="6399213" y="4176713"/>
          <p14:tracePt t="69865" x="6454775" y="4186238"/>
          <p14:tracePt t="69967" x="6454775" y="4213225"/>
          <p14:tracePt t="69975" x="6427788" y="4222750"/>
          <p14:tracePt t="69983" x="6418263" y="4222750"/>
          <p14:tracePt t="69991" x="6408738" y="4222750"/>
          <p14:tracePt t="70000" x="6381750" y="4222750"/>
          <p14:tracePt t="70014" x="6362700" y="4222750"/>
          <p14:tracePt t="70022" x="6345238" y="4222750"/>
          <p14:tracePt t="70032" x="6308725" y="4203700"/>
          <p14:tracePt t="70038" x="6245225" y="4149725"/>
          <p14:tracePt t="70049" x="6189663" y="4086225"/>
          <p14:tracePt t="70055" x="6145213" y="4021138"/>
          <p14:tracePt t="70065" x="6099175" y="3957638"/>
          <p14:tracePt t="70070" x="6072188" y="3911600"/>
          <p14:tracePt t="70081" x="6043613" y="3867150"/>
          <p14:tracePt t="70086" x="6016625" y="3784600"/>
          <p14:tracePt t="70095" x="6007100" y="3767138"/>
          <p14:tracePt t="70102" x="5999163" y="3721100"/>
          <p14:tracePt t="70110" x="5980113" y="3675063"/>
          <p14:tracePt t="70118" x="5953125" y="3657600"/>
          <p14:tracePt t="70126" x="5943600" y="3621088"/>
          <p14:tracePt t="70134" x="5943600" y="3575050"/>
          <p14:tracePt t="70142" x="5935663" y="3548063"/>
          <p14:tracePt t="70150" x="5916613" y="3502025"/>
          <p14:tracePt t="70158" x="5907088" y="3475038"/>
          <p14:tracePt t="70167" x="5907088" y="3455988"/>
          <p14:tracePt t="70175" x="5899150" y="3411538"/>
          <p14:tracePt t="70183" x="5899150" y="3382963"/>
          <p14:tracePt t="70190" x="5889625" y="3375025"/>
          <p14:tracePt t="70199" x="5889625" y="3355975"/>
          <p14:tracePt t="70206" x="5889625" y="3338513"/>
          <p14:tracePt t="70222" x="5889625" y="3328988"/>
          <p14:tracePt t="70232" x="5880100" y="3319463"/>
          <p14:tracePt t="70238" x="5870575" y="3309938"/>
          <p14:tracePt t="70249" x="5870575" y="3302000"/>
          <p14:tracePt t="70254" x="5862638" y="3292475"/>
          <p14:tracePt t="70270" x="5862638" y="3282950"/>
          <p14:tracePt t="70287" x="5862638" y="3265488"/>
          <p14:tracePt t="70296" x="5862638" y="3255963"/>
          <p14:tracePt t="70302" x="5862638" y="3236913"/>
          <p14:tracePt t="70311" x="5862638" y="3209925"/>
          <p14:tracePt t="70318" x="5862638" y="3200400"/>
          <p14:tracePt t="70327" x="5862638" y="3192463"/>
          <p14:tracePt t="70334" x="5862638" y="3173413"/>
          <p14:tracePt t="70359" x="5862638" y="3163888"/>
          <p14:tracePt t="70375" x="5862638" y="3155950"/>
          <p14:tracePt t="70383" x="5862638" y="3136900"/>
          <p14:tracePt t="70391" x="5862638" y="3119438"/>
          <p14:tracePt t="70407" x="5870575" y="3100388"/>
          <p14:tracePt t="70415" x="5870575" y="3082925"/>
          <p14:tracePt t="70423" x="5880100" y="3054350"/>
          <p14:tracePt t="70431" x="5880100" y="3036888"/>
          <p14:tracePt t="70438" x="5889625" y="3017838"/>
          <p14:tracePt t="70449" x="5889625" y="3000375"/>
          <p14:tracePt t="70454" x="5907088" y="2982913"/>
          <p14:tracePt t="70464" x="5916613" y="2973388"/>
          <p14:tracePt t="70559" x="5926138" y="2963863"/>
          <p14:tracePt t="70600" x="5962650" y="2982913"/>
          <p14:tracePt t="70607" x="6035675" y="3063875"/>
          <p14:tracePt t="70614" x="6089650" y="3136900"/>
          <p14:tracePt t="70622" x="6153150" y="3200400"/>
          <p14:tracePt t="70631" x="6189663" y="3265488"/>
          <p14:tracePt t="70638" x="6254750" y="3365500"/>
          <p14:tracePt t="70649" x="6291263" y="3465513"/>
          <p14:tracePt t="70654" x="6318250" y="3556000"/>
          <p14:tracePt t="70665" x="6362700" y="3711575"/>
          <p14:tracePt t="70670" x="6362700" y="3803650"/>
          <p14:tracePt t="70678" x="6362700" y="3911600"/>
          <p14:tracePt t="70687" x="6362700" y="4040188"/>
          <p14:tracePt t="70694" x="6362700" y="4149725"/>
          <p14:tracePt t="70702" x="6362700" y="4240213"/>
          <p14:tracePt t="70710" x="6362700" y="4349750"/>
          <p14:tracePt t="70718" x="6362700" y="4422775"/>
          <p14:tracePt t="70728" x="6362700" y="4495800"/>
          <p14:tracePt t="70739" x="6345238" y="4559300"/>
          <p14:tracePt t="70744" x="6345238" y="4632325"/>
          <p14:tracePt t="70752" x="6335713" y="4678363"/>
          <p14:tracePt t="70759" x="6318250" y="4732338"/>
          <p14:tracePt t="70768" x="6318250" y="4797425"/>
          <p14:tracePt t="70775" x="6299200" y="4833938"/>
          <p14:tracePt t="70783" x="6281738" y="4914900"/>
          <p14:tracePt t="70791" x="6254750" y="4979988"/>
          <p14:tracePt t="70799" x="6245225" y="5033963"/>
          <p14:tracePt t="70806" x="6226175" y="5116513"/>
          <p14:tracePt t="70815" x="6189663" y="5180013"/>
          <p14:tracePt t="70822" x="6162675" y="5233988"/>
          <p14:tracePt t="70831" x="6126163" y="5299075"/>
          <p14:tracePt t="70838" x="6099175" y="5380038"/>
          <p14:tracePt t="70851" x="6089650" y="5426075"/>
          <p14:tracePt t="70854" x="6053138" y="5472113"/>
          <p14:tracePt t="70865" x="6007100" y="5518150"/>
          <p14:tracePt t="70870" x="5980113" y="5535613"/>
          <p14:tracePt t="70878" x="5972175" y="5581650"/>
          <p14:tracePt t="70886" x="5935663" y="5626100"/>
          <p14:tracePt t="70897" x="5935663" y="5635625"/>
          <p14:tracePt t="70902" x="5926138" y="5645150"/>
          <p14:tracePt t="70911" x="5916613" y="5654675"/>
          <p14:tracePt t="71008" x="5899150" y="5672138"/>
          <p14:tracePt t="71014" x="5889625" y="5672138"/>
          <p14:tracePt t="71022" x="5880100" y="5681663"/>
          <p14:tracePt t="71031" x="5862638" y="5691188"/>
          <p14:tracePt t="71054" x="5853113" y="5699125"/>
          <p14:tracePt t="71070" x="5843588" y="5708650"/>
          <p14:tracePt t="71120" x="5834063" y="5718175"/>
          <p14:tracePt t="71130" x="5816600" y="5727700"/>
          <p14:tracePt t="71134" x="5807075" y="5735638"/>
          <p14:tracePt t="71142" x="5770563" y="5754688"/>
          <p14:tracePt t="71150" x="5753100" y="5772150"/>
          <p14:tracePt t="71158" x="5724525" y="5781675"/>
          <p14:tracePt t="71166" x="5697538" y="5800725"/>
          <p14:tracePt t="71174" x="5697538" y="5808663"/>
          <p14:tracePt t="71183" x="5688013" y="5818188"/>
          <p14:tracePt t="71583" x="5680075" y="5818188"/>
          <p14:tracePt t="72422" x="5680075" y="5808663"/>
          <p14:tracePt t="72430" x="5688013" y="5791200"/>
          <p14:tracePt t="72454" x="5697538" y="5781675"/>
          <p14:tracePt t="72470" x="5707063" y="5781675"/>
          <p14:tracePt t="72606" x="5707063" y="5772150"/>
          <p14:tracePt t="72622" x="5707063" y="5764213"/>
          <p14:tracePt t="72939" x="5724525" y="5735638"/>
          <p14:tracePt t="72960" x="5724525" y="5727700"/>
          <p14:tracePt t="72970" x="5724525" y="5718175"/>
          <p14:tracePt t="73080" x="5724525" y="5708650"/>
          <p14:tracePt t="73112" x="5724525" y="5699125"/>
          <p14:tracePt t="75767" x="5734050" y="5672138"/>
          <p14:tracePt t="77975" x="5743575" y="5672138"/>
          <p14:tracePt t="78336" x="5743575" y="5635625"/>
          <p14:tracePt t="78342" x="5743575" y="5572125"/>
          <p14:tracePt t="78350" x="5707063" y="5508625"/>
          <p14:tracePt t="78358" x="5661025" y="5435600"/>
          <p14:tracePt t="78369" x="5570538" y="5299075"/>
          <p14:tracePt t="78376" x="5487988" y="5197475"/>
          <p14:tracePt t="78384" x="5378450" y="5060950"/>
          <p14:tracePt t="78391" x="5287963" y="4906963"/>
          <p14:tracePt t="78399" x="5195888" y="4751388"/>
          <p14:tracePt t="78407" x="5105400" y="4595813"/>
          <p14:tracePt t="78415" x="5005388" y="4376738"/>
          <p14:tracePt t="78422" x="4922838" y="4203700"/>
          <p14:tracePt t="78437" x="4840288" y="3984625"/>
          <p14:tracePt t="78438" x="4776788" y="3794125"/>
          <p14:tracePt t="78447" x="4722813" y="3538538"/>
          <p14:tracePt t="78455" x="4676775" y="3375025"/>
          <p14:tracePt t="78463" x="4613275" y="3200400"/>
          <p14:tracePt t="78470" x="4557713" y="3054350"/>
          <p14:tracePt t="78480" x="4540250" y="2946400"/>
          <p14:tracePt t="78486" x="4540250" y="2800350"/>
          <p14:tracePt t="78494" x="4513263" y="2698750"/>
          <p14:tracePt t="78502" x="4513263" y="2608263"/>
          <p14:tracePt t="78512" x="4494213" y="2562225"/>
          <p14:tracePt t="78521" x="4484688" y="2535238"/>
          <p14:tracePt t="78528" x="4484688" y="2517775"/>
          <p14:tracePt t="78537" x="4476750" y="2498725"/>
          <p14:tracePt t="78638" x="4467225" y="2481263"/>
          <p14:tracePt t="78646" x="4430713" y="2416175"/>
          <p14:tracePt t="78654" x="4421188" y="2389188"/>
          <p14:tracePt t="78662" x="4413250" y="2371725"/>
          <p14:tracePt t="78670" x="4394200" y="2316163"/>
          <p14:tracePt t="78681" x="4384675" y="2306638"/>
          <p14:tracePt t="78686" x="4384675" y="2298700"/>
          <p14:tracePt t="78694" x="4384675" y="2279650"/>
          <p14:tracePt t="78702" x="4384675" y="2270125"/>
          <p14:tracePt t="78710" x="4384675" y="2262188"/>
          <p14:tracePt t="78718" x="4367213" y="2233613"/>
          <p14:tracePt t="78726" x="4367213" y="2225675"/>
          <p14:tracePt t="78734" x="4367213" y="2206625"/>
          <p14:tracePt t="78743" x="4357688" y="2160588"/>
          <p14:tracePt t="78750" x="4357688" y="2133600"/>
          <p14:tracePt t="78761" x="4340225" y="2097088"/>
          <p14:tracePt t="78768" x="4340225" y="2043113"/>
          <p14:tracePt t="78774" x="4330700" y="2006600"/>
          <p14:tracePt t="78783" x="4330700" y="1951038"/>
          <p14:tracePt t="78790" x="4330700" y="1914525"/>
          <p14:tracePt t="78799" x="4330700" y="1878013"/>
          <p14:tracePt t="78806" x="4330700" y="1833563"/>
          <p14:tracePt t="78814" x="4321175" y="1833563"/>
          <p14:tracePt t="78822" x="4321175" y="1804988"/>
          <p14:tracePt t="78830" x="4321175" y="1787525"/>
          <p14:tracePt t="78838" x="4311650" y="1768475"/>
          <p14:tracePt t="78848" x="4311650" y="1741488"/>
          <p14:tracePt t="78855" x="4311650" y="1704975"/>
          <p14:tracePt t="78864" x="4294188" y="1677988"/>
          <p14:tracePt t="78871" x="4294188" y="1660525"/>
          <p14:tracePt t="78880" x="4284663" y="1641475"/>
          <p14:tracePt t="78886" x="4275138" y="1614488"/>
          <p14:tracePt t="78899" x="4275138" y="1604963"/>
          <p14:tracePt t="78903" x="4275138" y="1595438"/>
          <p14:tracePt t="78911" x="4275138" y="1568450"/>
          <p14:tracePt t="78919" x="4275138" y="1558925"/>
          <p14:tracePt t="78927" x="4275138" y="1550988"/>
          <p14:tracePt t="78961" x="4275138" y="1531938"/>
          <p14:tracePt t="78975" x="4275138" y="1522413"/>
          <p14:tracePt t="78983" x="4275138" y="1504950"/>
          <p14:tracePt t="78990" x="4275138" y="1485900"/>
          <p14:tracePt t="78999" x="4275138" y="1468438"/>
          <p14:tracePt t="79006" x="4275138" y="1441450"/>
          <p14:tracePt t="79014" x="4275138" y="1431925"/>
          <p14:tracePt t="79022" x="4275138" y="1422400"/>
          <p14:tracePt t="79038" x="4275138" y="1404938"/>
          <p14:tracePt t="79352" x="4267200" y="1395413"/>
          <p14:tracePt t="79358" x="4194175" y="1385888"/>
          <p14:tracePt t="79367" x="4111625" y="1368425"/>
          <p14:tracePt t="79376" x="4057650" y="1349375"/>
          <p14:tracePt t="79383" x="4048125" y="1339850"/>
          <p14:tracePt t="79392" x="4002088" y="1322388"/>
          <p14:tracePt t="79399" x="3984625" y="1295400"/>
          <p14:tracePt t="79406" x="3965575" y="1268413"/>
          <p14:tracePt t="79416" x="3965575" y="1249363"/>
          <p14:tracePt t="79422" x="3956050" y="1222375"/>
          <p14:tracePt t="79431" x="3956050" y="1203325"/>
          <p14:tracePt t="79438" x="3956050" y="1176338"/>
          <p14:tracePt t="79447" x="3956050" y="1158875"/>
          <p14:tracePt t="79454" x="3956050" y="1139825"/>
          <p14:tracePt t="79470" x="3956050" y="1130300"/>
          <p14:tracePt t="79615" x="3956050" y="1103313"/>
          <p14:tracePt t="79646" x="3956050" y="1093788"/>
          <p14:tracePt t="79654" x="3956050" y="1076325"/>
          <p14:tracePt t="79662" x="3975100" y="1057275"/>
          <p14:tracePt t="79670" x="4002088" y="1049338"/>
          <p14:tracePt t="79680" x="4038600" y="1030288"/>
          <p14:tracePt t="79686" x="4065588" y="1030288"/>
          <p14:tracePt t="79695" x="4121150" y="1003300"/>
          <p14:tracePt t="79702" x="4129088" y="1003300"/>
          <p14:tracePt t="79710" x="4157663" y="1003300"/>
          <p14:tracePt t="79718" x="4165600" y="1003300"/>
          <p14:tracePt t="79726" x="4175125" y="976313"/>
          <p14:tracePt t="79778" x="4184650" y="966788"/>
          <p14:tracePt t="79794" x="4194175" y="966788"/>
          <p14:tracePt t="79801" x="4211638" y="966788"/>
          <p14:tracePt t="79808" x="4257675" y="966788"/>
          <p14:tracePt t="79818" x="4311650" y="966788"/>
          <p14:tracePt t="79824" x="4367213" y="966788"/>
          <p14:tracePt t="79831" x="4403725" y="966788"/>
          <p14:tracePt t="79841" x="4448175" y="957263"/>
          <p14:tracePt t="79847" x="4467225" y="957263"/>
          <p14:tracePt t="79854" x="4476750" y="957263"/>
          <p14:tracePt t="80150" x="4467225" y="976313"/>
          <p14:tracePt t="80175" x="4457700" y="984250"/>
          <p14:tracePt t="80183" x="4448175" y="993775"/>
          <p14:tracePt t="80199" x="4440238" y="1003300"/>
          <p14:tracePt t="80215" x="4421188" y="1020763"/>
          <p14:tracePt t="80326" x="4413250" y="1039813"/>
          <p14:tracePt t="80342" x="4394200" y="1039813"/>
          <p14:tracePt t="80350" x="4376738" y="1049338"/>
          <p14:tracePt t="80358" x="4367213" y="1057275"/>
          <p14:tracePt t="80366" x="4340225" y="1057275"/>
          <p14:tracePt t="80374" x="4321175" y="1057275"/>
          <p14:tracePt t="80383" x="4303713" y="1066800"/>
          <p14:tracePt t="80390" x="4294188" y="1066800"/>
          <p14:tracePt t="80520" x="4284663" y="1066800"/>
          <p14:tracePt t="80552" x="4257675" y="1066800"/>
          <p14:tracePt t="80559" x="4238625" y="1066800"/>
          <p14:tracePt t="80566" x="4202113" y="1066800"/>
          <p14:tracePt t="80574" x="4175125" y="1066800"/>
          <p14:tracePt t="80582" x="4138613" y="1066800"/>
          <p14:tracePt t="80590" x="4111625" y="1039813"/>
          <p14:tracePt t="80598" x="4094163" y="1030288"/>
          <p14:tracePt t="80606" x="4084638" y="1020763"/>
          <p14:tracePt t="80615" x="4065588" y="1020763"/>
          <p14:tracePt t="80631" x="4057650" y="1012825"/>
          <p14:tracePt t="80702" x="4057650" y="1003300"/>
          <p14:tracePt t="80710" x="4057650" y="993775"/>
          <p14:tracePt t="80718" x="4057650" y="984250"/>
          <p14:tracePt t="80734" x="4057650" y="966788"/>
          <p14:tracePt t="80750" x="4057650" y="947738"/>
          <p14:tracePt t="80758" x="4065588" y="939800"/>
          <p14:tracePt t="80766" x="4075113" y="930275"/>
          <p14:tracePt t="80774" x="4094163" y="903288"/>
          <p14:tracePt t="80782" x="4121150" y="884238"/>
          <p14:tracePt t="80790" x="4121150" y="874713"/>
          <p14:tracePt t="80799" x="4148138" y="847725"/>
          <p14:tracePt t="80806" x="4157663" y="847725"/>
          <p14:tracePt t="80815" x="4175125" y="830263"/>
          <p14:tracePt t="80822" x="4184650" y="820738"/>
          <p14:tracePt t="80830" x="4202113" y="811213"/>
          <p14:tracePt t="80847" x="4221163" y="811213"/>
          <p14:tracePt t="80854" x="4230688" y="803275"/>
          <p14:tracePt t="80863" x="4238625" y="803275"/>
          <p14:tracePt t="80870" x="4248150" y="784225"/>
          <p14:tracePt t="80881" x="4257675" y="784225"/>
          <p14:tracePt t="80886" x="4275138" y="784225"/>
          <p14:tracePt t="80895" x="4321175" y="784225"/>
          <p14:tracePt t="80903" x="4340225" y="774700"/>
          <p14:tracePt t="80911" x="4376738" y="774700"/>
          <p14:tracePt t="80919" x="4403725" y="774700"/>
          <p14:tracePt t="80927" x="4421188" y="774700"/>
          <p14:tracePt t="80935" x="4467225" y="774700"/>
          <p14:tracePt t="80943" x="4503738" y="774700"/>
          <p14:tracePt t="80951" x="4549775" y="774700"/>
          <p14:tracePt t="80959" x="4576763" y="774700"/>
          <p14:tracePt t="80968" x="4603750" y="774700"/>
          <p14:tracePt t="80976" x="4622800" y="774700"/>
          <p14:tracePt t="80985" x="4649788" y="774700"/>
          <p14:tracePt t="80993" x="4667250" y="774700"/>
          <p14:tracePt t="81000" x="4676775" y="774700"/>
          <p14:tracePt t="81014" x="4703763" y="774700"/>
          <p14:tracePt t="81046" x="4722813" y="784225"/>
          <p14:tracePt t="81054" x="4740275" y="793750"/>
          <p14:tracePt t="81064" x="4786313" y="830263"/>
          <p14:tracePt t="81072" x="4803775" y="839788"/>
          <p14:tracePt t="81084" x="4849813" y="839788"/>
          <p14:tracePt t="81086" x="4868863" y="847725"/>
          <p14:tracePt t="81095" x="4886325" y="857250"/>
          <p14:tracePt t="81102" x="4895850" y="857250"/>
          <p14:tracePt t="81200" x="4895850" y="866775"/>
          <p14:tracePt t="81210" x="4895850" y="874713"/>
          <p14:tracePt t="81215" x="4895850" y="884238"/>
          <p14:tracePt t="81222" x="4895850" y="920750"/>
          <p14:tracePt t="81231" x="4895850" y="930275"/>
          <p14:tracePt t="81238" x="4895850" y="947738"/>
          <p14:tracePt t="81247" x="4895850" y="957263"/>
          <p14:tracePt t="81254" x="4895850" y="966788"/>
          <p14:tracePt t="81270" x="4895850" y="976313"/>
          <p14:tracePt t="81375" x="4886325" y="1003300"/>
          <p14:tracePt t="81382" x="4868863" y="1012825"/>
          <p14:tracePt t="81390" x="4859338" y="1020763"/>
          <p14:tracePt t="81398" x="4840288" y="1039813"/>
          <p14:tracePt t="81406" x="4813300" y="1049338"/>
          <p14:tracePt t="81415" x="4795838" y="1057275"/>
          <p14:tracePt t="81422" x="4776788" y="1057275"/>
          <p14:tracePt t="81430" x="4759325" y="1066800"/>
          <p14:tracePt t="81454" x="4740275" y="1066800"/>
          <p14:tracePt t="81472" x="4730750" y="1076325"/>
          <p14:tracePt t="81484" x="4722813" y="1076325"/>
          <p14:tracePt t="81486" x="4713288" y="1076325"/>
          <p14:tracePt t="81502" x="4695825" y="1076325"/>
          <p14:tracePt t="81535" x="4686300" y="1076325"/>
          <p14:tracePt t="81542" x="4649788" y="1076325"/>
          <p14:tracePt t="81550" x="4603750" y="1076325"/>
          <p14:tracePt t="81558" x="4576763" y="1076325"/>
          <p14:tracePt t="81568" x="4540250" y="1076325"/>
          <p14:tracePt t="81576" x="4494213" y="1076325"/>
          <p14:tracePt t="81586" x="4457700" y="1076325"/>
          <p14:tracePt t="81594" x="4448175" y="1076325"/>
          <p14:tracePt t="81602" x="4430713" y="1076325"/>
          <p14:tracePt t="81608" x="4413250" y="1076325"/>
          <p14:tracePt t="81619" x="4394200" y="1076325"/>
          <p14:tracePt t="81642" x="4384675" y="1076325"/>
          <p14:tracePt t="81647" x="4376738" y="1066800"/>
          <p14:tracePt t="81663" x="4357688" y="1039813"/>
          <p14:tracePt t="81680" x="4340225" y="1030288"/>
          <p14:tracePt t="81686" x="4330700" y="1020763"/>
          <p14:tracePt t="81695" x="4311650" y="1003300"/>
          <p14:tracePt t="81710" x="4311650" y="993775"/>
          <p14:tracePt t="81808" x="4311650" y="976313"/>
          <p14:tracePt t="81826" x="4311650" y="957263"/>
          <p14:tracePt t="81834" x="4311650" y="939800"/>
          <p14:tracePt t="81843" x="4311650" y="920750"/>
          <p14:tracePt t="81847" x="4311650" y="893763"/>
          <p14:tracePt t="81854" x="4311650" y="884238"/>
          <p14:tracePt t="81864" x="4311650" y="874713"/>
          <p14:tracePt t="81870" x="4321175" y="857250"/>
          <p14:tracePt t="81880" x="4321175" y="847725"/>
          <p14:tracePt t="81886" x="4330700" y="839788"/>
          <p14:tracePt t="81898" x="4340225" y="839788"/>
          <p14:tracePt t="81902" x="4357688" y="830263"/>
          <p14:tracePt t="81910" x="4367213" y="830263"/>
          <p14:tracePt t="81926" x="4384675" y="820738"/>
          <p14:tracePt t="81951" x="4394200" y="811213"/>
          <p14:tracePt t="81959" x="4403725" y="803275"/>
          <p14:tracePt t="81994" x="4430713" y="803275"/>
          <p14:tracePt t="81999" x="4484688" y="803275"/>
          <p14:tracePt t="82007" x="4540250" y="803275"/>
          <p14:tracePt t="82015" x="4613275" y="803275"/>
          <p14:tracePt t="82022" x="4686300" y="803275"/>
          <p14:tracePt t="82031" x="4786313" y="803275"/>
          <p14:tracePt t="82038" x="4840288" y="803275"/>
          <p14:tracePt t="82047" x="4905375" y="820738"/>
          <p14:tracePt t="82054" x="4959350" y="830263"/>
          <p14:tracePt t="82064" x="5005388" y="839788"/>
          <p14:tracePt t="82070" x="5032375" y="857250"/>
          <p14:tracePt t="82080" x="5078413" y="857250"/>
          <p14:tracePt t="82087" x="5078413" y="866775"/>
          <p14:tracePt t="82095" x="5086350" y="866775"/>
          <p14:tracePt t="82145" x="5095875" y="874713"/>
          <p14:tracePt t="82153" x="5095875" y="884238"/>
          <p14:tracePt t="82160" x="5095875" y="893763"/>
          <p14:tracePt t="82168" x="5095875" y="903288"/>
          <p14:tracePt t="82528" x="5095875" y="920750"/>
          <p14:tracePt t="82534" x="5095875" y="939800"/>
          <p14:tracePt t="82542" x="5086350" y="957263"/>
          <p14:tracePt t="82550" x="5068888" y="984250"/>
          <p14:tracePt t="82558" x="5049838" y="1012825"/>
          <p14:tracePt t="82566" x="5022850" y="1039813"/>
          <p14:tracePt t="82574" x="5022850" y="1049338"/>
          <p14:tracePt t="82583" x="5014913" y="1057275"/>
          <p14:tracePt t="82687" x="4959350" y="1076325"/>
          <p14:tracePt t="82695" x="4849813" y="1076325"/>
          <p14:tracePt t="82702" x="4759325" y="1076325"/>
          <p14:tracePt t="82710" x="4630738" y="1076325"/>
          <p14:tracePt t="82718" x="4521200" y="1076325"/>
          <p14:tracePt t="82726" x="4430713" y="1076325"/>
          <p14:tracePt t="82734" x="4348163" y="1057275"/>
          <p14:tracePt t="82743" x="4311650" y="1049338"/>
          <p14:tracePt t="82750" x="4275138" y="1030288"/>
          <p14:tracePt t="82759" x="4257675" y="1012825"/>
          <p14:tracePt t="82767" x="4248150" y="1003300"/>
          <p14:tracePt t="82774" x="4238625" y="984250"/>
          <p14:tracePt t="82782" x="4221163" y="966788"/>
          <p14:tracePt t="82799" x="4211638" y="957263"/>
          <p14:tracePt t="82847" x="4184650" y="957263"/>
          <p14:tracePt t="82855" x="4175125" y="957263"/>
          <p14:tracePt t="82863" x="4157663" y="939800"/>
          <p14:tracePt t="82870" x="4148138" y="939800"/>
          <p14:tracePt t="82886" x="4129088" y="930275"/>
          <p14:tracePt t="82911" x="4121150" y="920750"/>
          <p14:tracePt t="82935" x="4111625" y="911225"/>
          <p14:tracePt t="82952" x="4102100" y="903288"/>
          <p14:tracePt t="82959" x="4102100" y="893763"/>
          <p14:tracePt t="82991" x="4102100" y="884238"/>
          <p14:tracePt t="82999" x="4102100" y="866775"/>
          <p14:tracePt t="83015" x="4102100" y="857250"/>
          <p14:tracePt t="83022" x="4111625" y="839788"/>
          <p14:tracePt t="83038" x="4138613" y="830263"/>
          <p14:tracePt t="83047" x="4148138" y="830263"/>
          <p14:tracePt t="83054" x="4184650" y="830263"/>
          <p14:tracePt t="83064" x="4238625" y="811213"/>
          <p14:tracePt t="83070" x="4311650" y="811213"/>
          <p14:tracePt t="83081" x="4367213" y="811213"/>
          <p14:tracePt t="83086" x="4440238" y="811213"/>
          <p14:tracePt t="83097" x="4540250" y="811213"/>
          <p14:tracePt t="83102" x="4613275" y="811213"/>
          <p14:tracePt t="83110" x="4649788" y="811213"/>
          <p14:tracePt t="83118" x="4703763" y="811213"/>
          <p14:tracePt t="83126" x="4730750" y="811213"/>
          <p14:tracePt t="83134" x="4749800" y="811213"/>
          <p14:tracePt t="83143" x="4767263" y="811213"/>
          <p14:tracePt t="83151" x="4776788" y="811213"/>
          <p14:tracePt t="83159" x="4786313" y="811213"/>
          <p14:tracePt t="83286" x="4786313" y="830263"/>
          <p14:tracePt t="83295" x="4786313" y="839788"/>
          <p14:tracePt t="83310" x="4786313" y="847725"/>
          <p14:tracePt t="83320" x="4786313" y="857250"/>
          <p14:tracePt t="83327" x="4786313" y="874713"/>
          <p14:tracePt t="83335" x="4776788" y="874713"/>
          <p14:tracePt t="83344" x="4767263" y="884238"/>
          <p14:tracePt t="83352" x="4759325" y="884238"/>
          <p14:tracePt t="83359" x="4759325" y="893763"/>
          <p14:tracePt t="83375" x="4730750" y="903288"/>
          <p14:tracePt t="83383" x="4695825" y="920750"/>
          <p14:tracePt t="83391" x="4686300" y="920750"/>
          <p14:tracePt t="83399" x="4659313" y="930275"/>
          <p14:tracePt t="83407" x="4640263" y="939800"/>
          <p14:tracePt t="83415" x="4622800" y="939800"/>
          <p14:tracePt t="83423" x="4622800" y="947738"/>
          <p14:tracePt t="83431" x="4613275" y="947738"/>
          <p14:tracePt t="83439" x="4603750" y="947738"/>
          <p14:tracePt t="83448" x="4594225" y="947738"/>
          <p14:tracePt t="83727" x="4586288" y="947738"/>
          <p14:tracePt t="84056" x="4576763" y="939800"/>
          <p14:tracePt t="84672" x="4576763" y="930275"/>
          <p14:tracePt t="84686" x="4576763" y="920750"/>
          <p14:tracePt t="84695" x="4576763" y="903288"/>
          <p14:tracePt t="84703" x="4586288" y="884238"/>
          <p14:tracePt t="84719" x="4586288" y="874713"/>
          <p14:tracePt t="86271" x="4586288" y="884238"/>
          <p14:tracePt t="86280" x="4586288" y="893763"/>
          <p14:tracePt t="86286" x="4586288" y="903288"/>
          <p14:tracePt t="86295" x="4586288" y="920750"/>
          <p14:tracePt t="86362" x="4586288" y="930275"/>
          <p14:tracePt t="86478" x="4586288" y="947738"/>
          <p14:tracePt t="86487" x="4586288" y="966788"/>
          <p14:tracePt t="86495" x="4586288" y="976313"/>
          <p14:tracePt t="86503" x="4586288" y="984250"/>
          <p14:tracePt t="86511" x="4586288" y="1012825"/>
          <p14:tracePt t="86553" x="4586288" y="1020763"/>
          <p14:tracePt t="86580" x="4586288" y="1039813"/>
          <p14:tracePt t="86588" x="4586288" y="1057275"/>
          <p14:tracePt t="86596" x="4586288" y="1066800"/>
          <p14:tracePt t="86601" x="4586288" y="1085850"/>
          <p14:tracePt t="86607" x="4586288" y="1093788"/>
          <p14:tracePt t="86615" x="4586288" y="1103313"/>
          <p14:tracePt t="86623" x="4586288" y="1122363"/>
          <p14:tracePt t="86631" x="4586288" y="1158875"/>
          <p14:tracePt t="86639" x="4586288" y="1185863"/>
          <p14:tracePt t="86647" x="4586288" y="1203325"/>
          <p14:tracePt t="86655" x="4586288" y="1239838"/>
          <p14:tracePt t="86664" x="4586288" y="1285875"/>
          <p14:tracePt t="86671" x="4586288" y="1322388"/>
          <p14:tracePt t="86680" x="4586288" y="1376363"/>
          <p14:tracePt t="86687" x="4586288" y="1404938"/>
          <p14:tracePt t="86697" x="4586288" y="1458913"/>
          <p14:tracePt t="86703" x="4586288" y="1504950"/>
          <p14:tracePt t="86711" x="4586288" y="1558925"/>
          <p14:tracePt t="86719" x="4586288" y="1587500"/>
          <p14:tracePt t="86727" x="4586288" y="1614488"/>
          <p14:tracePt t="86735" x="4586288" y="1660525"/>
          <p14:tracePt t="86743" x="4576763" y="1687513"/>
          <p14:tracePt t="86751" x="4576763" y="1714500"/>
          <p14:tracePt t="86759" x="4576763" y="1731963"/>
          <p14:tracePt t="86766" x="4576763" y="1751013"/>
          <p14:tracePt t="86774" x="4557713" y="1797050"/>
          <p14:tracePt t="86783" x="4549775" y="1814513"/>
          <p14:tracePt t="86790" x="4540250" y="1841500"/>
          <p14:tracePt t="86799" x="4540250" y="1878013"/>
          <p14:tracePt t="86806" x="4530725" y="1914525"/>
          <p14:tracePt t="86815" x="4521200" y="1943100"/>
          <p14:tracePt t="86822" x="4513263" y="1997075"/>
          <p14:tracePt t="86831" x="4494213" y="2033588"/>
          <p14:tracePt t="86839" x="4484688" y="2070100"/>
          <p14:tracePt t="86846" x="4467225" y="2097088"/>
          <p14:tracePt t="86855" x="4448175" y="2133600"/>
          <p14:tracePt t="86863" x="4448175" y="2152650"/>
          <p14:tracePt t="86870" x="4440238" y="2170113"/>
          <p14:tracePt t="86881" x="4430713" y="2189163"/>
          <p14:tracePt t="86886" x="4430713" y="2197100"/>
          <p14:tracePt t="86896" x="4430713" y="2206625"/>
          <p14:tracePt t="86902" x="4421188" y="2233613"/>
          <p14:tracePt t="86910" x="4403725" y="2252663"/>
          <p14:tracePt t="86952" x="4394200" y="2252663"/>
          <p14:tracePt t="86958" x="4376738" y="2279650"/>
          <p14:tracePt t="86966" x="4357688" y="2289175"/>
          <p14:tracePt t="86975" x="4340225" y="2289175"/>
          <p14:tracePt t="86982" x="4303713" y="2306638"/>
          <p14:tracePt t="86991" x="4238625" y="2316163"/>
          <p14:tracePt t="86999" x="4175125" y="2343150"/>
          <p14:tracePt t="87006" x="4121150" y="2352675"/>
          <p14:tracePt t="87015" x="4057650" y="2362200"/>
          <p14:tracePt t="87023" x="3975100" y="2408238"/>
          <p14:tracePt t="87032" x="3883025" y="2435225"/>
          <p14:tracePt t="87038" x="3819525" y="2444750"/>
          <p14:tracePt t="87046" x="3746500" y="2471738"/>
          <p14:tracePt t="87054" x="3665538" y="2498725"/>
          <p14:tracePt t="87063" x="3619500" y="2517775"/>
          <p14:tracePt t="87070" x="3573463" y="2554288"/>
          <p14:tracePt t="87079" x="3473450" y="2598738"/>
          <p14:tracePt t="87086" x="3409950" y="2617788"/>
          <p14:tracePt t="87096" x="3336925" y="2662238"/>
          <p14:tracePt t="87102" x="3273425" y="2690813"/>
          <p14:tracePt t="87111" x="3227388" y="2698750"/>
          <p14:tracePt t="87119" x="3163888" y="2735263"/>
          <p14:tracePt t="87126" x="3108325" y="2744788"/>
          <p14:tracePt t="87135" x="3063875" y="2754313"/>
          <p14:tracePt t="87143" x="2998788" y="2771775"/>
          <p14:tracePt t="87151" x="2971800" y="2800350"/>
          <p14:tracePt t="87159" x="2944813" y="2808288"/>
          <p14:tracePt t="87167" x="2908300" y="2808288"/>
          <p14:tracePt t="87175" x="2881313" y="2844800"/>
          <p14:tracePt t="87183" x="2852738" y="2854325"/>
          <p14:tracePt t="87191" x="2835275" y="2863850"/>
          <p14:tracePt t="87199" x="2808288" y="2863850"/>
          <p14:tracePt t="87207" x="2771775" y="2890838"/>
          <p14:tracePt t="87216" x="2752725" y="2900363"/>
          <p14:tracePt t="87222" x="2744788" y="2909888"/>
          <p14:tracePt t="87231" x="2716213" y="2936875"/>
          <p14:tracePt t="87238" x="2698750" y="2954338"/>
          <p14:tracePt t="87246" x="2671763" y="2990850"/>
          <p14:tracePt t="87254" x="2643188" y="3009900"/>
          <p14:tracePt t="87263" x="2635250" y="3027363"/>
          <p14:tracePt t="87270" x="2606675" y="3054350"/>
          <p14:tracePt t="87283" x="2598738" y="3073400"/>
          <p14:tracePt t="87286" x="2589213" y="3119438"/>
          <p14:tracePt t="87296" x="2579688" y="3136900"/>
          <p14:tracePt t="87302" x="2562225" y="3163888"/>
          <p14:tracePt t="87310" x="2562225" y="3182938"/>
          <p14:tracePt t="87318" x="2533650" y="3228975"/>
          <p14:tracePt t="87326" x="2525713" y="3246438"/>
          <p14:tracePt t="87334" x="2525713" y="3265488"/>
          <p14:tracePt t="87343" x="2506663" y="3302000"/>
          <p14:tracePt t="87351" x="2498725" y="3338513"/>
          <p14:tracePt t="87358" x="2489200" y="3346450"/>
          <p14:tracePt t="87366" x="2443163" y="3411538"/>
          <p14:tracePt t="87375" x="2433638" y="3438525"/>
          <p14:tracePt t="87382" x="2425700" y="3492500"/>
          <p14:tracePt t="87391" x="2397125" y="3538538"/>
          <p14:tracePt t="87399" x="2379663" y="3584575"/>
          <p14:tracePt t="87406" x="2370138" y="3621088"/>
          <p14:tracePt t="87415" x="2343150" y="3657600"/>
          <p14:tracePt t="87422" x="2333625" y="3721100"/>
          <p14:tracePt t="87430" x="2333625" y="3757613"/>
          <p14:tracePt t="87439" x="2333625" y="3803650"/>
          <p14:tracePt t="87446" x="2324100" y="3830638"/>
          <p14:tracePt t="87455" x="2324100" y="3857625"/>
          <p14:tracePt t="87463" x="2324100" y="3903663"/>
          <p14:tracePt t="87471" x="2324100" y="3921125"/>
          <p14:tracePt t="87479" x="2324100" y="3957638"/>
          <p14:tracePt t="87486" x="2324100" y="3967163"/>
          <p14:tracePt t="87496" x="2324100" y="3994150"/>
          <p14:tracePt t="87502" x="2324100" y="4013200"/>
          <p14:tracePt t="87511" x="2324100" y="4021138"/>
          <p14:tracePt t="87518" x="2324100" y="4049713"/>
          <p14:tracePt t="87527" x="2324100" y="4067175"/>
          <p14:tracePt t="87536" x="2324100" y="4103688"/>
          <p14:tracePt t="87544" x="2333625" y="4140200"/>
          <p14:tracePt t="87554" x="2333625" y="4149725"/>
          <p14:tracePt t="87559" x="2343150" y="4195763"/>
          <p14:tracePt t="87567" x="2352675" y="4213225"/>
          <p14:tracePt t="87577" x="2352675" y="4240213"/>
          <p14:tracePt t="87582" x="2360613" y="4249738"/>
          <p14:tracePt t="87590" x="2370138" y="4303713"/>
          <p14:tracePt t="87599" x="2397125" y="4332288"/>
          <p14:tracePt t="87607" x="2397125" y="4340225"/>
          <p14:tracePt t="87615" x="2406650" y="4376738"/>
          <p14:tracePt t="87623" x="2416175" y="4395788"/>
          <p14:tracePt t="87631" x="2433638" y="4441825"/>
          <p14:tracePt t="87638" x="2443163" y="4478338"/>
          <p14:tracePt t="87647" x="2452688" y="4514850"/>
          <p14:tracePt t="87654" x="2479675" y="4568825"/>
          <p14:tracePt t="87663" x="2516188" y="4614863"/>
          <p14:tracePt t="87670" x="2552700" y="4678363"/>
          <p14:tracePt t="87680" x="2570163" y="4724400"/>
          <p14:tracePt t="87686" x="2625725" y="4787900"/>
          <p14:tracePt t="87696" x="2679700" y="4841875"/>
          <p14:tracePt t="87702" x="2725738" y="4906963"/>
          <p14:tracePt t="87711" x="2781300" y="4951413"/>
          <p14:tracePt t="87719" x="2825750" y="5006975"/>
          <p14:tracePt t="87727" x="2925763" y="5060950"/>
          <p14:tracePt t="87735" x="3027363" y="5116513"/>
          <p14:tracePt t="87743" x="3090863" y="5143500"/>
          <p14:tracePt t="87751" x="3171825" y="5180013"/>
          <p14:tracePt t="87758" x="3208338" y="5189538"/>
          <p14:tracePt t="87766" x="3236913" y="5189538"/>
          <p14:tracePt t="87775" x="3244850" y="5189538"/>
          <p14:tracePt t="87840" x="3254375" y="5189538"/>
          <p14:tracePt t="88120" x="3263900" y="5197475"/>
          <p14:tracePt t="88126" x="3263900" y="5207000"/>
          <p14:tracePt t="88135" x="3263900" y="5226050"/>
          <p14:tracePt t="88142" x="3263900" y="5262563"/>
          <p14:tracePt t="88150" x="3300413" y="5307013"/>
          <p14:tracePt t="88158" x="3309938" y="5343525"/>
          <p14:tracePt t="88166" x="3327400" y="5380038"/>
          <p14:tracePt t="88174" x="3354388" y="5445125"/>
          <p14:tracePt t="88183" x="3363913" y="5462588"/>
          <p14:tracePt t="88193" x="3363913" y="5489575"/>
          <p14:tracePt t="88199" x="3373438" y="5499100"/>
          <p14:tracePt t="88206" x="3373438" y="5508625"/>
          <p14:tracePt t="88223" x="3373438" y="5526088"/>
          <p14:tracePt t="88288" x="3373438" y="5535613"/>
          <p14:tracePt t="88297" x="3373438" y="5554663"/>
          <p14:tracePt t="88303" x="3317875" y="5562600"/>
          <p14:tracePt t="88311" x="3236913" y="5562600"/>
          <p14:tracePt t="88318" x="3108325" y="5589588"/>
          <p14:tracePt t="88326" x="2998788" y="5589588"/>
          <p14:tracePt t="88334" x="2889250" y="5589588"/>
          <p14:tracePt t="88342" x="2725738" y="5589588"/>
          <p14:tracePt t="88350" x="2598738" y="5589588"/>
          <p14:tracePt t="88358" x="2462213" y="5526088"/>
          <p14:tracePt t="88366" x="2333625" y="5453063"/>
          <p14:tracePt t="88374" x="2243138" y="5380038"/>
          <p14:tracePt t="88382" x="2133600" y="5307013"/>
          <p14:tracePt t="88391" x="2060575" y="5207000"/>
          <p14:tracePt t="88399" x="2014538" y="5126038"/>
          <p14:tracePt t="88407" x="1987550" y="5016500"/>
          <p14:tracePt t="88415" x="1987550" y="4943475"/>
          <p14:tracePt t="88423" x="1987550" y="4851400"/>
          <p14:tracePt t="88431" x="1987550" y="4760913"/>
          <p14:tracePt t="88439" x="1987550" y="4632325"/>
          <p14:tracePt t="88447" x="1987550" y="4551363"/>
          <p14:tracePt t="88455" x="1987550" y="4441825"/>
          <p14:tracePt t="88463" x="2005013" y="4349750"/>
          <p14:tracePt t="88470" x="2033588" y="4268788"/>
          <p14:tracePt t="88479" x="2078038" y="4176713"/>
          <p14:tracePt t="88486" x="2087563" y="4113213"/>
          <p14:tracePt t="88496" x="2143125" y="4049713"/>
          <p14:tracePt t="88502" x="2179638" y="4003675"/>
          <p14:tracePt t="88511" x="2243138" y="3930650"/>
          <p14:tracePt t="88518" x="2324100" y="3875088"/>
          <p14:tracePt t="88526" x="2425700" y="3821113"/>
          <p14:tracePt t="88534" x="2533650" y="3794125"/>
          <p14:tracePt t="88542" x="2616200" y="3748088"/>
          <p14:tracePt t="88550" x="2852738" y="3721100"/>
          <p14:tracePt t="88558" x="3127375" y="3684588"/>
          <p14:tracePt t="88566" x="3500438" y="3684588"/>
          <p14:tracePt t="88574" x="3948113" y="3684588"/>
          <p14:tracePt t="88584" x="4376738" y="3738563"/>
          <p14:tracePt t="88593" x="4813300" y="3811588"/>
          <p14:tracePt t="88599" x="5195888" y="3848100"/>
          <p14:tracePt t="88606" x="5670550" y="3948113"/>
          <p14:tracePt t="88615" x="5962650" y="4021138"/>
          <p14:tracePt t="88624" x="6262688" y="4103688"/>
          <p14:tracePt t="88633" x="6527800" y="4203700"/>
          <p14:tracePt t="88640" x="6681788" y="4295775"/>
          <p14:tracePt t="88650" x="6764338" y="4349750"/>
          <p14:tracePt t="88658" x="6819900" y="4432300"/>
          <p14:tracePt t="88666" x="6819900" y="4486275"/>
          <p14:tracePt t="88672" x="6837363" y="4559300"/>
          <p14:tracePt t="88683" x="6837363" y="4632325"/>
          <p14:tracePt t="88687" x="6827838" y="4714875"/>
          <p14:tracePt t="88696" x="6800850" y="4805363"/>
          <p14:tracePt t="88702" x="6746875" y="4887913"/>
          <p14:tracePt t="88711" x="6700838" y="4960938"/>
          <p14:tracePt t="88718" x="6654800" y="5033963"/>
          <p14:tracePt t="88726" x="6600825" y="5106988"/>
          <p14:tracePt t="88734" x="6564313" y="5153025"/>
          <p14:tracePt t="88742" x="6537325" y="5197475"/>
          <p14:tracePt t="88750" x="6491288" y="5262563"/>
          <p14:tracePt t="88758" x="6445250" y="5316538"/>
          <p14:tracePt t="88766" x="6399213" y="5335588"/>
          <p14:tracePt t="88776" x="6318250" y="5389563"/>
          <p14:tracePt t="88782" x="6235700" y="5445125"/>
          <p14:tracePt t="88790" x="6116638" y="5489575"/>
          <p14:tracePt t="88799" x="5989638" y="5545138"/>
          <p14:tracePt t="88806" x="5853113" y="5562600"/>
          <p14:tracePt t="88815" x="5707063" y="5589588"/>
          <p14:tracePt t="88823" x="5597525" y="5608638"/>
          <p14:tracePt t="88831" x="5451475" y="5608638"/>
          <p14:tracePt t="88838" x="5324475" y="5608638"/>
          <p14:tracePt t="88846" x="5195888" y="5608638"/>
          <p14:tracePt t="88854" x="5049838" y="5608638"/>
          <p14:tracePt t="88863" x="4922838" y="5581650"/>
          <p14:tracePt t="88870" x="4840288" y="5562600"/>
          <p14:tracePt t="88879" x="4776788" y="5518150"/>
          <p14:tracePt t="88886" x="4759325" y="5499100"/>
          <p14:tracePt t="88896" x="4730750" y="5481638"/>
          <p14:tracePt t="88902" x="4722813" y="5472113"/>
          <p14:tracePt t="88911" x="4713288" y="5445125"/>
          <p14:tracePt t="88918" x="4676775" y="5416550"/>
          <p14:tracePt t="88926" x="4659313" y="5372100"/>
          <p14:tracePt t="88934" x="4640263" y="5353050"/>
          <p14:tracePt t="88942" x="4613275" y="5316538"/>
          <p14:tracePt t="88950" x="4594225" y="5299075"/>
          <p14:tracePt t="88959" x="4576763" y="5270500"/>
          <p14:tracePt t="88967" x="4567238" y="5233988"/>
          <p14:tracePt t="88975" x="4557713" y="5216525"/>
          <p14:tracePt t="88983" x="4549775" y="5160963"/>
          <p14:tracePt t="88991" x="4540250" y="5143500"/>
          <p14:tracePt t="88999" x="4540250" y="5106988"/>
          <p14:tracePt t="89007" x="4540250" y="5060950"/>
          <p14:tracePt t="89015" x="4540250" y="5006975"/>
          <p14:tracePt t="89023" x="4540250" y="4933950"/>
          <p14:tracePt t="89031" x="4540250" y="4878388"/>
          <p14:tracePt t="89039" x="4540250" y="4824413"/>
          <p14:tracePt t="89046" x="4557713" y="4724400"/>
          <p14:tracePt t="89057" x="4567238" y="4668838"/>
          <p14:tracePt t="89063" x="4603750" y="4624388"/>
          <p14:tracePt t="89070" x="4613275" y="4587875"/>
          <p14:tracePt t="89080" x="4622800" y="4559300"/>
          <p14:tracePt t="89086" x="4659313" y="4522788"/>
          <p14:tracePt t="89222" x="4659313" y="4541838"/>
          <p14:tracePt t="89231" x="4659313" y="4568825"/>
          <p14:tracePt t="89239" x="4659313" y="4587875"/>
          <p14:tracePt t="89247" x="4659313" y="4595813"/>
          <p14:tracePt t="89255" x="4659313" y="4624388"/>
          <p14:tracePt t="89263" x="4659313" y="4632325"/>
          <p14:tracePt t="89271" x="4659313" y="4641850"/>
          <p14:tracePt t="89286" x="4659313" y="4660900"/>
          <p14:tracePt t="89302" x="4659313" y="4668838"/>
          <p14:tracePt t="89311" x="4659313" y="4678363"/>
          <p14:tracePt t="89318" x="4659313" y="4705350"/>
          <p14:tracePt t="89327" x="4659313" y="4724400"/>
          <p14:tracePt t="89334" x="4649788" y="4741863"/>
          <p14:tracePt t="89342" x="4622800" y="4760913"/>
          <p14:tracePt t="89351" x="4594225" y="4824413"/>
          <p14:tracePt t="89358" x="4567238" y="4851400"/>
          <p14:tracePt t="89367" x="4540250" y="4878388"/>
          <p14:tracePt t="89375" x="4513263" y="4924425"/>
          <p14:tracePt t="89382" x="4467225" y="4979988"/>
          <p14:tracePt t="89391" x="4421188" y="5060950"/>
          <p14:tracePt t="89399" x="4394200" y="5089525"/>
          <p14:tracePt t="89407" x="4348163" y="5143500"/>
          <p14:tracePt t="89415" x="4321175" y="5170488"/>
          <p14:tracePt t="89423" x="4303713" y="5197475"/>
          <p14:tracePt t="89432" x="4284663" y="5233988"/>
          <p14:tracePt t="89440" x="4248150" y="5280025"/>
          <p14:tracePt t="89450" x="4238625" y="5299075"/>
          <p14:tracePt t="89456" x="4230688" y="5316538"/>
          <p14:tracePt t="89467" x="4211638" y="5362575"/>
          <p14:tracePt t="89471" x="4194175" y="5380038"/>
          <p14:tracePt t="89484" x="4184650" y="5399088"/>
          <p14:tracePt t="89487" x="4157663" y="5426075"/>
          <p14:tracePt t="89497" x="4138613" y="5445125"/>
          <p14:tracePt t="89503" x="4102100" y="5489575"/>
          <p14:tracePt t="89513" x="4084638" y="5508625"/>
          <p14:tracePt t="89519" x="4038600" y="5554663"/>
          <p14:tracePt t="89527" x="4029075" y="5572125"/>
          <p14:tracePt t="89535" x="4002088" y="5608638"/>
          <p14:tracePt t="89543" x="3992563" y="5626100"/>
          <p14:tracePt t="89551" x="3975100" y="5654675"/>
          <p14:tracePt t="89558" x="3948113" y="5691188"/>
          <p14:tracePt t="89566" x="3929063" y="5708650"/>
          <p14:tracePt t="89574" x="3911600" y="5735638"/>
          <p14:tracePt t="89582" x="3892550" y="5754688"/>
          <p14:tracePt t="89590" x="3875088" y="5772150"/>
          <p14:tracePt t="89598" x="3865563" y="5791200"/>
          <p14:tracePt t="89606" x="3856038" y="5808663"/>
          <p14:tracePt t="89615" x="3846513" y="5818188"/>
          <p14:tracePt t="89702" x="3838575" y="5781675"/>
          <p14:tracePt t="89711" x="3838575" y="5772150"/>
          <p14:tracePt t="89719" x="3838575" y="5735638"/>
          <p14:tracePt t="89727" x="3838575" y="5718175"/>
          <p14:tracePt t="89734" x="3829050" y="5691188"/>
          <p14:tracePt t="89750" x="3829050" y="5672138"/>
          <p14:tracePt t="89758" x="3829050" y="5654675"/>
          <p14:tracePt t="89767" x="3829050" y="5645150"/>
          <p14:tracePt t="89782" x="3829050" y="5618163"/>
          <p14:tracePt t="89790" x="3829050" y="5599113"/>
          <p14:tracePt t="89799" x="3829050" y="5554663"/>
          <p14:tracePt t="89807" x="3829050" y="5499100"/>
          <p14:tracePt t="89815" x="3802063" y="5426075"/>
          <p14:tracePt t="89823" x="3783013" y="5343525"/>
          <p14:tracePt t="89832" x="3756025" y="5233988"/>
          <p14:tracePt t="89839" x="3738563" y="5170488"/>
          <p14:tracePt t="89847" x="3719513" y="5080000"/>
          <p14:tracePt t="89855" x="3709988" y="4979988"/>
          <p14:tracePt t="89863" x="3665538" y="4914900"/>
          <p14:tracePt t="89870" x="3646488" y="4860925"/>
          <p14:tracePt t="89880" x="3600450" y="4797425"/>
          <p14:tracePt t="89896" x="3546475" y="4687888"/>
          <p14:tracePt t="89902" x="3509963" y="4632325"/>
          <p14:tracePt t="89912" x="3463925" y="4559300"/>
          <p14:tracePt t="89918" x="3446463" y="4522788"/>
          <p14:tracePt t="89926" x="3419475" y="4478338"/>
          <p14:tracePt t="89934" x="3354388" y="4395788"/>
          <p14:tracePt t="89942" x="3327400" y="4368800"/>
          <p14:tracePt t="89951" x="3309938" y="4322763"/>
          <p14:tracePt t="89959" x="3236913" y="4249738"/>
          <p14:tracePt t="89967" x="3200400" y="4203700"/>
          <p14:tracePt t="89975" x="3154363" y="4159250"/>
          <p14:tracePt t="89982" x="3090863" y="4103688"/>
          <p14:tracePt t="89991" x="3063875" y="4086225"/>
          <p14:tracePt t="89999" x="3035300" y="4067175"/>
          <p14:tracePt t="90007" x="3017838" y="4049713"/>
          <p14:tracePt t="90015" x="2990850" y="4021138"/>
          <p14:tracePt t="90023" x="2981325" y="4013200"/>
          <p14:tracePt t="90032" x="2962275" y="3994150"/>
          <p14:tracePt t="90041" x="2944813" y="3976688"/>
          <p14:tracePt t="90050" x="2908300" y="3948113"/>
          <p14:tracePt t="90056" x="2862263" y="3894138"/>
          <p14:tracePt t="90067" x="2825750" y="3848100"/>
          <p14:tracePt t="90070" x="2771775" y="3767138"/>
          <p14:tracePt t="90081" x="2716213" y="3684588"/>
          <p14:tracePt t="90086" x="2671763" y="3602038"/>
          <p14:tracePt t="90097" x="2606675" y="3502025"/>
          <p14:tracePt t="90102" x="2543175" y="3392488"/>
          <p14:tracePt t="90113" x="2498725" y="3255963"/>
          <p14:tracePt t="90118" x="2462213" y="3146425"/>
          <p14:tracePt t="90129" x="2416175" y="3027363"/>
          <p14:tracePt t="90134" x="2397125" y="2900363"/>
          <p14:tracePt t="90142" x="2397125" y="2790825"/>
          <p14:tracePt t="90150" x="2397125" y="2681288"/>
          <p14:tracePt t="90158" x="2397125" y="2571750"/>
          <p14:tracePt t="90166" x="2397125" y="2481263"/>
          <p14:tracePt t="90174" x="2397125" y="2379663"/>
          <p14:tracePt t="90182" x="2416175" y="2306638"/>
          <p14:tracePt t="90190" x="2443163" y="2225675"/>
          <p14:tracePt t="90199" x="2470150" y="2133600"/>
          <p14:tracePt t="90206" x="2525713" y="2033588"/>
          <p14:tracePt t="90215" x="2579688" y="1970088"/>
          <p14:tracePt t="90222" x="2635250" y="1870075"/>
          <p14:tracePt t="90231" x="2689225" y="1814513"/>
          <p14:tracePt t="90238" x="2725738" y="1768475"/>
          <p14:tracePt t="90247" x="2789238" y="1704975"/>
          <p14:tracePt t="90254" x="2852738" y="1651000"/>
          <p14:tracePt t="90263" x="2935288" y="1604963"/>
          <p14:tracePt t="90270" x="2998788" y="1558925"/>
          <p14:tracePt t="90282" x="3063875" y="1531938"/>
          <p14:tracePt t="90286" x="3127375" y="1477963"/>
          <p14:tracePt t="90297" x="3208338" y="1422400"/>
          <p14:tracePt t="90302" x="3290888" y="1368425"/>
          <p14:tracePt t="90313" x="3373438" y="1331913"/>
          <p14:tracePt t="90318" x="3473450" y="1276350"/>
          <p14:tracePt t="90326" x="3573463" y="1203325"/>
          <p14:tracePt t="90334" x="3636963" y="1149350"/>
          <p14:tracePt t="90342" x="3738563" y="1076325"/>
          <p14:tracePt t="90350" x="3838575" y="1003300"/>
          <p14:tracePt t="90358" x="3919538" y="947738"/>
          <p14:tracePt t="90366" x="3956050" y="930275"/>
          <p14:tracePt t="90374" x="4011613" y="893763"/>
          <p14:tracePt t="90382" x="4029075" y="874713"/>
          <p14:tracePt t="90390" x="4038600" y="874713"/>
          <p14:tracePt t="90575" x="4048125" y="874713"/>
          <p14:tracePt t="90583" x="4048125" y="884238"/>
          <p14:tracePt t="92906" x="4065588" y="903288"/>
          <p14:tracePt t="92911" x="4184650" y="930275"/>
          <p14:tracePt t="92918" x="4294188" y="947738"/>
          <p14:tracePt t="92926" x="4421188" y="976313"/>
          <p14:tracePt t="92934" x="4576763" y="1030288"/>
          <p14:tracePt t="92942" x="4722813" y="1066800"/>
          <p14:tracePt t="92950" x="4840288" y="1103313"/>
          <p14:tracePt t="92958" x="4968875" y="1139825"/>
          <p14:tracePt t="92966" x="5095875" y="1176338"/>
          <p14:tracePt t="92974" x="5195888" y="1195388"/>
          <p14:tracePt t="92982" x="5287963" y="1239838"/>
          <p14:tracePt t="92990" x="5405438" y="1268413"/>
          <p14:tracePt t="92999" x="5524500" y="1303338"/>
          <p14:tracePt t="93006" x="5634038" y="1339850"/>
          <p14:tracePt t="93015" x="5743575" y="1368425"/>
          <p14:tracePt t="93022" x="5862638" y="1376363"/>
          <p14:tracePt t="93031" x="5972175" y="1404938"/>
          <p14:tracePt t="93038" x="6089650" y="1449388"/>
          <p14:tracePt t="93048" x="6199188" y="1468438"/>
          <p14:tracePt t="93054" x="6299200" y="1504950"/>
          <p14:tracePt t="93062" x="6445250" y="1550988"/>
          <p14:tracePt t="93070" x="6545263" y="1577975"/>
          <p14:tracePt t="93083" x="6691313" y="1624013"/>
          <p14:tracePt t="93088" x="6837363" y="1668463"/>
          <p14:tracePt t="93100" x="6973888" y="1697038"/>
          <p14:tracePt t="93106" x="7102475" y="1741488"/>
          <p14:tracePt t="93116" x="7239000" y="1768475"/>
          <p14:tracePt t="93121" x="7366000" y="1833563"/>
          <p14:tracePt t="93135" x="7466013" y="1870075"/>
          <p14:tracePt t="93136" x="7575550" y="1897063"/>
          <p14:tracePt t="93142" x="7694613" y="1960563"/>
          <p14:tracePt t="93150" x="7777163" y="1987550"/>
          <p14:tracePt t="93159" x="7867650" y="2024063"/>
          <p14:tracePt t="93167" x="7950200" y="2052638"/>
          <p14:tracePt t="93175" x="8050213" y="2097088"/>
          <p14:tracePt t="93183" x="8113713" y="2116138"/>
          <p14:tracePt t="93191" x="8169275" y="2143125"/>
          <p14:tracePt t="93199" x="8204200" y="2160588"/>
          <p14:tracePt t="93206" x="8250238" y="2189163"/>
          <p14:tracePt t="93215" x="8269288" y="2206625"/>
          <p14:tracePt t="93223" x="8286750" y="2216150"/>
          <p14:tracePt t="93232" x="8313738" y="2243138"/>
          <p14:tracePt t="93240" x="8350250" y="2270125"/>
          <p14:tracePt t="93256" x="8396288" y="2316163"/>
          <p14:tracePt t="93267" x="8442325" y="2362200"/>
          <p14:tracePt t="93272" x="8459788" y="2379663"/>
          <p14:tracePt t="93283" x="8523288" y="2435225"/>
          <p14:tracePt t="93288" x="8588375" y="2498725"/>
          <p14:tracePt t="93297" x="8669338" y="2571750"/>
          <p14:tracePt t="93304" x="8742363" y="2635250"/>
          <p14:tracePt t="93313" x="8824913" y="2671763"/>
          <p14:tracePt t="93319" x="8907463" y="2727325"/>
          <p14:tracePt t="93327" x="8970963" y="2771775"/>
          <p14:tracePt t="93334" x="9053513" y="2836863"/>
          <p14:tracePt t="93342" x="9117013" y="2863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400"/>
              <a:t>GPU</a:t>
            </a:r>
            <a:r>
              <a:rPr lang="ja-JP" altLang="en-US" sz="3400"/>
              <a:t>　</a:t>
            </a:r>
            <a:r>
              <a:rPr lang="en-US" altLang="ja-JP" sz="3400"/>
              <a:t>(NVIDIA’s GTX580)</a:t>
            </a:r>
          </a:p>
        </p:txBody>
      </p:sp>
      <p:sp>
        <p:nvSpPr>
          <p:cNvPr id="53251" name="テキスト ボックス 7"/>
          <p:cNvSpPr txBox="1">
            <a:spLocks noChangeArrowheads="1"/>
          </p:cNvSpPr>
          <p:nvPr/>
        </p:nvSpPr>
        <p:spPr bwMode="auto">
          <a:xfrm>
            <a:off x="5092700" y="4926013"/>
            <a:ext cx="3784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Calibri" panose="020F0502020204030204" pitchFamily="34" charset="0"/>
              </a:rPr>
              <a:t>512 GPU cores ( 128 X 4 )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Calibri" panose="020F0502020204030204" pitchFamily="34" charset="0"/>
              </a:rPr>
              <a:t>768 KB L2 cache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Calibri" panose="020F0502020204030204" pitchFamily="34" charset="0"/>
              </a:rPr>
              <a:t>40nm CMOS    550 mm^2</a:t>
            </a: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779463" y="1192213"/>
            <a:ext cx="5232400" cy="3965575"/>
            <a:chOff x="491" y="751"/>
            <a:chExt cx="2616" cy="2135"/>
          </a:xfrm>
        </p:grpSpPr>
        <p:pic>
          <p:nvPicPr>
            <p:cNvPr id="53255" name="図 4" descr="GTX58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751"/>
              <a:ext cx="2616" cy="2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/>
            <p:cNvSpPr/>
            <p:nvPr/>
          </p:nvSpPr>
          <p:spPr>
            <a:xfrm>
              <a:off x="718" y="1216"/>
              <a:ext cx="1044" cy="384"/>
            </a:xfrm>
            <a:prstGeom prst="rect">
              <a:avLst/>
            </a:prstGeom>
            <a:solidFill>
              <a:srgbClr val="008000">
                <a:alpha val="4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>
                  <a:solidFill>
                    <a:srgbClr val="FFFFFF"/>
                  </a:solidFill>
                  <a:latin typeface="Calibri" panose="020F0502020204030204" pitchFamily="34" charset="0"/>
                </a:rPr>
                <a:t>128 Cores</a:t>
              </a: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874" y="1216"/>
              <a:ext cx="1044" cy="384"/>
            </a:xfrm>
            <a:prstGeom prst="rect">
              <a:avLst/>
            </a:prstGeom>
            <a:solidFill>
              <a:srgbClr val="008000">
                <a:alpha val="4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>
                  <a:solidFill>
                    <a:srgbClr val="FFFFFF"/>
                  </a:solidFill>
                  <a:latin typeface="Calibri" panose="020F0502020204030204" pitchFamily="34" charset="0"/>
                </a:rPr>
                <a:t>128 Cores</a:t>
              </a: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14" y="2212"/>
              <a:ext cx="1044" cy="385"/>
            </a:xfrm>
            <a:prstGeom prst="rect">
              <a:avLst/>
            </a:prstGeom>
            <a:solidFill>
              <a:srgbClr val="008000">
                <a:alpha val="4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>
                  <a:solidFill>
                    <a:srgbClr val="FFFFFF"/>
                  </a:solidFill>
                  <a:latin typeface="Calibri" panose="020F0502020204030204" pitchFamily="34" charset="0"/>
                </a:rPr>
                <a:t>128 Cores</a:t>
              </a: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870" y="2212"/>
              <a:ext cx="1044" cy="385"/>
            </a:xfrm>
            <a:prstGeom prst="rect">
              <a:avLst/>
            </a:prstGeom>
            <a:solidFill>
              <a:srgbClr val="008000">
                <a:alpha val="4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>
                  <a:solidFill>
                    <a:srgbClr val="FFFFFF"/>
                  </a:solidFill>
                  <a:latin typeface="Calibri" panose="020F0502020204030204" pitchFamily="34" charset="0"/>
                </a:rPr>
                <a:t>128 Cores</a:t>
              </a: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70" y="1792"/>
              <a:ext cx="2295" cy="208"/>
            </a:xfrm>
            <a:prstGeom prst="rect">
              <a:avLst/>
            </a:prstGeom>
            <a:solidFill>
              <a:schemeClr val="accent2">
                <a:alpha val="4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 sz="2800">
                  <a:solidFill>
                    <a:srgbClr val="FFFFFF"/>
                  </a:solidFill>
                  <a:latin typeface="Calibri" panose="020F0502020204030204" pitchFamily="34" charset="0"/>
                </a:rPr>
                <a:t>L2 Cache</a:t>
              </a:r>
            </a:p>
          </p:txBody>
        </p:sp>
      </p:grpSp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6856413" y="2081213"/>
            <a:ext cx="1824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128</a:t>
            </a:r>
            <a:r>
              <a:rPr lang="ja-JP" altLang="en-US" sz="1800"/>
              <a:t>個のコアは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SIMD</a:t>
            </a:r>
            <a:r>
              <a:rPr lang="ja-JP" altLang="en-US" sz="1800"/>
              <a:t>動作をする</a:t>
            </a:r>
          </a:p>
        </p:txBody>
      </p:sp>
      <p:sp>
        <p:nvSpPr>
          <p:cNvPr id="53254" name="Text Box 12"/>
          <p:cNvSpPr txBox="1">
            <a:spLocks noChangeArrowheads="1"/>
          </p:cNvSpPr>
          <p:nvPr/>
        </p:nvSpPr>
        <p:spPr bwMode="auto">
          <a:xfrm>
            <a:off x="6877050" y="3198813"/>
            <a:ext cx="23145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４つのグループは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独立動作をする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もちろん、このチップを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たくさん使う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08D6287-AAE1-4ED8-ABAB-36A582896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1"/>
    </mc:Choice>
    <mc:Fallback xmlns="">
      <p:transition spd="slow" advTm="2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2" x="8980488" y="3163888"/>
          <p14:tracePt t="1501" x="8870950" y="3119438"/>
          <p14:tracePt t="1508" x="8751888" y="3063875"/>
          <p14:tracePt t="1515" x="8661400" y="3036888"/>
          <p14:tracePt t="1521" x="8596313" y="3000375"/>
          <p14:tracePt t="1529" x="8532813" y="2973388"/>
          <p14:tracePt t="1537" x="8505825" y="2963863"/>
          <p14:tracePt t="1545" x="8469313" y="2946400"/>
          <p14:tracePt t="1561" x="8442325" y="2927350"/>
          <p14:tracePt t="1577" x="8432800" y="2927350"/>
          <p14:tracePt t="1586" x="8423275" y="2927350"/>
          <p14:tracePt t="1594" x="8405813" y="2927350"/>
          <p14:tracePt t="1602" x="8386763" y="2917825"/>
          <p14:tracePt t="1609" x="8359775" y="2890838"/>
          <p14:tracePt t="1617" x="8332788" y="2881313"/>
          <p14:tracePt t="1625" x="8286750" y="2873375"/>
          <p14:tracePt t="1633" x="8240713" y="2863850"/>
          <p14:tracePt t="1641" x="8169275" y="2836863"/>
          <p14:tracePt t="1649" x="8104188" y="2827338"/>
          <p14:tracePt t="1658" x="8067675" y="2827338"/>
          <p14:tracePt t="1667" x="7994650" y="2800350"/>
          <p14:tracePt t="1674" x="7931150" y="2763838"/>
          <p14:tracePt t="1683" x="7850188" y="2754313"/>
          <p14:tracePt t="1690" x="7813675" y="2735263"/>
          <p14:tracePt t="1699" x="7777163" y="2717800"/>
          <p14:tracePt t="1705" x="7758113" y="2708275"/>
          <p14:tracePt t="1714" x="7731125" y="2698750"/>
          <p14:tracePt t="1721" x="7712075" y="2698750"/>
          <p14:tracePt t="1729" x="7704138" y="2698750"/>
          <p14:tracePt t="1737" x="7667625" y="2671763"/>
          <p14:tracePt t="1745" x="7648575" y="2662238"/>
          <p14:tracePt t="1754" x="7631113" y="2654300"/>
          <p14:tracePt t="1762" x="7612063" y="2644775"/>
          <p14:tracePt t="1770" x="7558088" y="2617788"/>
          <p14:tracePt t="1778" x="7521575" y="2608263"/>
          <p14:tracePt t="1786" x="7448550" y="2544763"/>
          <p14:tracePt t="1794" x="7366000" y="2517775"/>
          <p14:tracePt t="1802" x="7302500" y="2481263"/>
          <p14:tracePt t="1809" x="7192963" y="2452688"/>
          <p14:tracePt t="1817" x="7110413" y="2416175"/>
          <p14:tracePt t="1825" x="7010400" y="2352675"/>
          <p14:tracePt t="1833" x="6919913" y="2325688"/>
          <p14:tracePt t="1841" x="6819900" y="2289175"/>
          <p14:tracePt t="1851" x="6718300" y="2243138"/>
          <p14:tracePt t="1857" x="6627813" y="2206625"/>
          <p14:tracePt t="1866" x="6564313" y="2179638"/>
          <p14:tracePt t="1873" x="6445250" y="2106613"/>
          <p14:tracePt t="1883" x="6381750" y="2070100"/>
          <p14:tracePt t="1890" x="6299200" y="2043113"/>
          <p14:tracePt t="1898" x="6272213" y="2033588"/>
          <p14:tracePt t="1905" x="6226175" y="1997075"/>
          <p14:tracePt t="1913" x="6199188" y="1987550"/>
          <p14:tracePt t="1921" x="6153150" y="1960563"/>
          <p14:tracePt t="1929" x="6135688" y="1951038"/>
          <p14:tracePt t="1937" x="6108700" y="1943100"/>
          <p14:tracePt t="1946" x="6072188" y="1924050"/>
          <p14:tracePt t="1954" x="6062663" y="1906588"/>
          <p14:tracePt t="1962" x="6062663" y="1897063"/>
          <p14:tracePt t="1971" x="6053138" y="1887538"/>
          <p14:tracePt t="1979" x="6026150" y="1878013"/>
          <p14:tracePt t="1987" x="6026150" y="1870075"/>
          <p14:tracePt t="1995" x="6007100" y="1860550"/>
          <p14:tracePt t="2003" x="5989638" y="1860550"/>
          <p14:tracePt t="2011" x="5953125" y="1841500"/>
          <p14:tracePt t="2021" x="5926138" y="1824038"/>
          <p14:tracePt t="2026" x="5907088" y="1824038"/>
          <p14:tracePt t="2035" x="5899150" y="1814513"/>
          <p14:tracePt t="2042" x="5862638" y="1814513"/>
          <p14:tracePt t="2050" x="5843588" y="1804988"/>
          <p14:tracePt t="2058" x="5816600" y="1797050"/>
          <p14:tracePt t="2067" x="5789613" y="1778000"/>
          <p14:tracePt t="2074" x="5753100" y="1768475"/>
          <p14:tracePt t="2083" x="5724525" y="1768475"/>
          <p14:tracePt t="2090" x="5697538" y="1760538"/>
          <p14:tracePt t="2099" x="5661025" y="1751013"/>
          <p14:tracePt t="2105" x="5624513" y="1724025"/>
          <p14:tracePt t="2113" x="5588000" y="1714500"/>
          <p14:tracePt t="2121" x="5561013" y="1714500"/>
          <p14:tracePt t="2129" x="5524500" y="1704975"/>
          <p14:tracePt t="2137" x="5487988" y="1697038"/>
          <p14:tracePt t="2145" x="5441950" y="1660525"/>
          <p14:tracePt t="2154" x="5387975" y="1651000"/>
          <p14:tracePt t="2162" x="5341938" y="1641475"/>
          <p14:tracePt t="2170" x="5268913" y="1614488"/>
          <p14:tracePt t="2178" x="5232400" y="1604963"/>
          <p14:tracePt t="2186" x="5178425" y="1604963"/>
          <p14:tracePt t="2194" x="5159375" y="1595438"/>
          <p14:tracePt t="2202" x="5132388" y="1587500"/>
          <p14:tracePt t="2209" x="5114925" y="1568450"/>
          <p14:tracePt t="2217" x="5105400" y="1558925"/>
          <p14:tracePt t="2403" x="5086350" y="1550988"/>
          <p14:tracePt t="2418" x="5068888" y="1514475"/>
          <p14:tracePt t="2427" x="5059363" y="1514475"/>
          <p14:tracePt t="2443" x="5032375" y="1504950"/>
          <p14:tracePt t="2547" x="5032375" y="1485900"/>
          <p14:tracePt t="2557" x="5032375" y="1477963"/>
          <p14:tracePt t="2562" x="5032375" y="1468438"/>
          <p14:tracePt t="2571" x="5032375" y="1458913"/>
          <p14:tracePt t="2579" x="5032375" y="1441450"/>
          <p14:tracePt t="2595" x="5032375" y="1422400"/>
          <p14:tracePt t="2603" x="5032375" y="1404938"/>
          <p14:tracePt t="2610" x="5032375" y="1395413"/>
          <p14:tracePt t="2618" x="5032375" y="1376363"/>
          <p14:tracePt t="2625" x="5032375" y="1349375"/>
          <p14:tracePt t="2633" x="5032375" y="1339850"/>
          <p14:tracePt t="2641" x="5032375" y="1331913"/>
          <p14:tracePt t="2649" x="5032375" y="1312863"/>
          <p14:tracePt t="2666" x="5032375" y="1303338"/>
          <p14:tracePt t="2675" x="5032375" y="1295400"/>
          <p14:tracePt t="5187" x="5022850" y="1285875"/>
          <p14:tracePt t="5222" x="5014913" y="1285875"/>
          <p14:tracePt t="5237" x="5014913" y="1295400"/>
          <p14:tracePt t="5250" x="5005388" y="1312863"/>
          <p14:tracePt t="5259" x="4995863" y="1312863"/>
          <p14:tracePt t="5274" x="4986338" y="1331913"/>
          <p14:tracePt t="5282" x="4978400" y="1349375"/>
          <p14:tracePt t="5290" x="4968875" y="1358900"/>
          <p14:tracePt t="5300" x="4949825" y="1376363"/>
          <p14:tracePt t="5306" x="4941888" y="1395413"/>
          <p14:tracePt t="5314" x="4941888" y="1422400"/>
          <p14:tracePt t="5321" x="4922838" y="1449388"/>
          <p14:tracePt t="5329" x="4905375" y="1468438"/>
          <p14:tracePt t="5337" x="4895850" y="1485900"/>
          <p14:tracePt t="5345" x="4886325" y="1504950"/>
          <p14:tracePt t="5353" x="4876800" y="1522413"/>
          <p14:tracePt t="5361" x="4868863" y="1541463"/>
          <p14:tracePt t="5370" x="4859338" y="1550988"/>
          <p14:tracePt t="5378" x="4849813" y="1558925"/>
          <p14:tracePt t="5394" x="4840288" y="1568450"/>
          <p14:tracePt t="5427" x="4832350" y="1577975"/>
          <p14:tracePt t="5443" x="4832350" y="1587500"/>
          <p14:tracePt t="5453" x="4822825" y="1595438"/>
          <p14:tracePt t="5458" x="4813300" y="1604963"/>
          <p14:tracePt t="5515" x="4813300" y="1614488"/>
          <p14:tracePt t="5547" x="4813300" y="1624013"/>
          <p14:tracePt t="5555" x="4803775" y="1624013"/>
          <p14:tracePt t="5625" x="4795838" y="1631950"/>
          <p14:tracePt t="5690" x="4795838" y="1641475"/>
          <p14:tracePt t="5698" x="4795838" y="1651000"/>
          <p14:tracePt t="5713" x="4776788" y="1668463"/>
          <p14:tracePt t="5721" x="4759325" y="1677988"/>
          <p14:tracePt t="5729" x="4740275" y="1697038"/>
          <p14:tracePt t="5737" x="4703763" y="1704975"/>
          <p14:tracePt t="5746" x="4676775" y="1714500"/>
          <p14:tracePt t="5753" x="4640263" y="1724025"/>
          <p14:tracePt t="5761" x="4603750" y="1760538"/>
          <p14:tracePt t="5769" x="4557713" y="1768475"/>
          <p14:tracePt t="5777" x="4530725" y="1768475"/>
          <p14:tracePt t="5786" x="4503738" y="1778000"/>
          <p14:tracePt t="5794" x="4457700" y="1778000"/>
          <p14:tracePt t="5802" x="4430713" y="1797050"/>
          <p14:tracePt t="5810" x="4403725" y="1797050"/>
          <p14:tracePt t="5818" x="4357688" y="1797050"/>
          <p14:tracePt t="5826" x="4321175" y="1797050"/>
          <p14:tracePt t="5836" x="4303713" y="1797050"/>
          <p14:tracePt t="5842" x="4257675" y="1797050"/>
          <p14:tracePt t="5850" x="4221163" y="1797050"/>
          <p14:tracePt t="5859" x="4175125" y="1797050"/>
          <p14:tracePt t="5868" x="4148138" y="1797050"/>
          <p14:tracePt t="5877" x="4111625" y="1797050"/>
          <p14:tracePt t="5882" x="4065588" y="1797050"/>
          <p14:tracePt t="5889" x="4011613" y="1797050"/>
          <p14:tracePt t="5899" x="3956050" y="1797050"/>
          <p14:tracePt t="5908" x="3902075" y="1797050"/>
          <p14:tracePt t="5915" x="3846513" y="1797050"/>
          <p14:tracePt t="5923" x="3792538" y="1797050"/>
          <p14:tracePt t="5929" x="3709988" y="1797050"/>
          <p14:tracePt t="5937" x="3673475" y="1797050"/>
          <p14:tracePt t="5945" x="3600450" y="1797050"/>
          <p14:tracePt t="5953" x="3527425" y="1797050"/>
          <p14:tracePt t="5961" x="3436938" y="1797050"/>
          <p14:tracePt t="5969" x="3346450" y="1797050"/>
          <p14:tracePt t="5977" x="3236913" y="1797050"/>
          <p14:tracePt t="5986" x="3144838" y="1797050"/>
          <p14:tracePt t="5994" x="3054350" y="1797050"/>
          <p14:tracePt t="6002" x="2962275" y="1797050"/>
          <p14:tracePt t="6010" x="2908300" y="1797050"/>
          <p14:tracePt t="6018" x="2825750" y="1797050"/>
          <p14:tracePt t="6035" x="2735263" y="1797050"/>
          <p14:tracePt t="6042" x="2716213" y="1797050"/>
          <p14:tracePt t="6050" x="2679700" y="1797050"/>
          <p14:tracePt t="6058" x="2671763" y="1797050"/>
          <p14:tracePt t="6066" x="2652713" y="1797050"/>
          <p14:tracePt t="6074" x="2643188" y="1797050"/>
          <p14:tracePt t="6435" x="2635250" y="1797050"/>
          <p14:tracePt t="6786" x="2616200" y="1804988"/>
          <p14:tracePt t="6811" x="2606675" y="1804988"/>
          <p14:tracePt t="6819" x="2598738" y="1814513"/>
          <p14:tracePt t="6826" x="2589213" y="1824038"/>
          <p14:tracePt t="6836" x="2552700" y="1841500"/>
          <p14:tracePt t="6843" x="2543175" y="1851025"/>
          <p14:tracePt t="6851" x="2525713" y="1860550"/>
          <p14:tracePt t="6858" x="2516188" y="1870075"/>
          <p14:tracePt t="6869" x="2498725" y="1887538"/>
          <p14:tracePt t="6875" x="2479675" y="1897063"/>
          <p14:tracePt t="6882" x="2470150" y="1906588"/>
          <p14:tracePt t="6890" x="2443163" y="1914525"/>
          <p14:tracePt t="6908" x="2433638" y="1914525"/>
          <p14:tracePt t="6937" x="2425700" y="1924050"/>
          <p14:tracePt t="7266" x="2416175" y="1933575"/>
          <p14:tracePt t="7281" x="2397125" y="1943100"/>
          <p14:tracePt t="7289" x="2379663" y="1943100"/>
          <p14:tracePt t="7298" x="2370138" y="1951038"/>
          <p14:tracePt t="7306" x="2352675" y="1970088"/>
          <p14:tracePt t="7313" x="2343150" y="1970088"/>
          <p14:tracePt t="7322" x="2343150" y="1979613"/>
          <p14:tracePt t="7329" x="2324100" y="1987550"/>
          <p14:tracePt t="7337" x="2287588" y="1997075"/>
          <p14:tracePt t="7353" x="2270125" y="2016125"/>
          <p14:tracePt t="7363" x="2260600" y="2016125"/>
          <p14:tracePt t="7377" x="2251075" y="2024063"/>
          <p14:tracePt t="8364" x="2224088" y="2052638"/>
          <p14:tracePt t="8371" x="2197100" y="2070100"/>
          <p14:tracePt t="8379" x="2179638" y="2089150"/>
          <p14:tracePt t="8387" x="2160588" y="2133600"/>
          <p14:tracePt t="8395" x="2143125" y="2143125"/>
          <p14:tracePt t="8404" x="2087563" y="2189163"/>
          <p14:tracePt t="8413" x="2070100" y="2206625"/>
          <p14:tracePt t="8419" x="2024063" y="2252663"/>
          <p14:tracePt t="8426" x="2014538" y="2270125"/>
          <p14:tracePt t="8435" x="1997075" y="2279650"/>
          <p14:tracePt t="9171" x="1987550" y="2279650"/>
          <p14:tracePt t="9179" x="1978025" y="2279650"/>
          <p14:tracePt t="9187" x="1941513" y="2298700"/>
          <p14:tracePt t="9195" x="1931988" y="2335213"/>
          <p14:tracePt t="9203" x="1924050" y="2362200"/>
          <p14:tracePt t="9211" x="1905000" y="2389188"/>
          <p14:tracePt t="9220" x="1895475" y="2425700"/>
          <p14:tracePt t="9226" x="1887538" y="2462213"/>
          <p14:tracePt t="9233" x="1878013" y="2481263"/>
          <p14:tracePt t="9243" x="1851025" y="2544763"/>
          <p14:tracePt t="9251" x="1851025" y="2571750"/>
          <p14:tracePt t="9258" x="1841500" y="2581275"/>
          <p14:tracePt t="9266" x="1841500" y="2598738"/>
          <p14:tracePt t="9562" x="1831975" y="2598738"/>
          <p14:tracePt t="9691" x="1831975" y="2617788"/>
          <p14:tracePt t="9707" x="1831975" y="2625725"/>
          <p14:tracePt t="9723" x="1831975" y="2635250"/>
          <p14:tracePt t="9747" x="1831975" y="2644775"/>
          <p14:tracePt t="10022" x="1841500" y="2644775"/>
          <p14:tracePt t="10331" x="1841500" y="2662238"/>
          <p14:tracePt t="10355" x="1841500" y="2671763"/>
          <p14:tracePt t="10364" x="1831975" y="2681288"/>
          <p14:tracePt t="10386" x="1831975" y="2698750"/>
          <p14:tracePt t="10402" x="1824038" y="2717800"/>
          <p14:tracePt t="10418" x="1814513" y="2727325"/>
          <p14:tracePt t="10426" x="1804988" y="2727325"/>
          <p14:tracePt t="10441" x="1804988" y="2735263"/>
          <p14:tracePt t="10458" x="1804988" y="2744788"/>
          <p14:tracePt t="10466" x="1804988" y="2754313"/>
          <p14:tracePt t="10473" x="1804988" y="2763838"/>
          <p14:tracePt t="10481" x="1804988" y="2781300"/>
          <p14:tracePt t="10489" x="1795463" y="2781300"/>
          <p14:tracePt t="10499" x="1795463" y="2790825"/>
          <p14:tracePt t="10505" x="1787525" y="2800350"/>
          <p14:tracePt t="10516" x="1787525" y="2817813"/>
          <p14:tracePt t="10529" x="1787525" y="2827338"/>
          <p14:tracePt t="10739" x="1778000" y="2836863"/>
          <p14:tracePt t="11067" x="1768475" y="2836863"/>
          <p14:tracePt t="11075" x="1768475" y="2800350"/>
          <p14:tracePt t="11083" x="1768475" y="2771775"/>
          <p14:tracePt t="11091" x="1758950" y="2717800"/>
          <p14:tracePt t="11101" x="1751013" y="2671763"/>
          <p14:tracePt t="11107" x="1751013" y="2644775"/>
          <p14:tracePt t="11121" x="1751013" y="2598738"/>
          <p14:tracePt t="11123" x="1751013" y="2571750"/>
          <p14:tracePt t="11131" x="1751013" y="2544763"/>
          <p14:tracePt t="11139" x="1751013" y="2525713"/>
          <p14:tracePt t="11148" x="1751013" y="2498725"/>
          <p14:tracePt t="11155" x="1751013" y="2481263"/>
          <p14:tracePt t="11163" x="1751013" y="2471738"/>
          <p14:tracePt t="11171" x="1751013" y="2444750"/>
          <p14:tracePt t="11179" x="1751013" y="2435225"/>
          <p14:tracePt t="11195" x="1751013" y="2425700"/>
          <p14:tracePt t="11211" x="1751013" y="2416175"/>
          <p14:tracePt t="11235" x="1751013" y="2408238"/>
          <p14:tracePt t="11355" x="1751013" y="2398713"/>
          <p14:tracePt t="11363" x="1768475" y="2398713"/>
          <p14:tracePt t="11371" x="1778000" y="2398713"/>
          <p14:tracePt t="11379" x="1795463" y="2398713"/>
          <p14:tracePt t="11387" x="1851025" y="2398713"/>
          <p14:tracePt t="11395" x="1914525" y="2398713"/>
          <p14:tracePt t="11403" x="2005013" y="2398713"/>
          <p14:tracePt t="11411" x="2151063" y="2398713"/>
          <p14:tracePt t="11419" x="2279650" y="2398713"/>
          <p14:tracePt t="11429" x="2433638" y="2398713"/>
          <p14:tracePt t="11434" x="2598738" y="2398713"/>
          <p14:tracePt t="11441" x="2762250" y="2398713"/>
          <p14:tracePt t="11449" x="2925763" y="2398713"/>
          <p14:tracePt t="11459" x="3071813" y="2398713"/>
          <p14:tracePt t="11465" x="3217863" y="2398713"/>
          <p14:tracePt t="11473" x="3346450" y="2398713"/>
          <p14:tracePt t="11481" x="3436938" y="2398713"/>
          <p14:tracePt t="11489" x="3509963" y="2398713"/>
          <p14:tracePt t="11498" x="3556000" y="2389188"/>
          <p14:tracePt t="11505" x="3582988" y="2389188"/>
          <p14:tracePt t="11514" x="3592513" y="2379663"/>
          <p14:tracePt t="11707" x="3592513" y="2389188"/>
          <p14:tracePt t="11716" x="3592513" y="2416175"/>
          <p14:tracePt t="11725" x="3556000" y="2462213"/>
          <p14:tracePt t="11729" x="3536950" y="2489200"/>
          <p14:tracePt t="11737" x="3519488" y="2508250"/>
          <p14:tracePt t="11745" x="3490913" y="2544763"/>
          <p14:tracePt t="11753" x="3473450" y="2571750"/>
          <p14:tracePt t="11761" x="3463925" y="2617788"/>
          <p14:tracePt t="11769" x="3463925" y="2644775"/>
          <p14:tracePt t="11778" x="3446463" y="2671763"/>
          <p14:tracePt t="11786" x="3446463" y="2698750"/>
          <p14:tracePt t="11793" x="3446463" y="2708275"/>
          <p14:tracePt t="11890" x="3446463" y="2717800"/>
          <p14:tracePt t="11945" x="3446463" y="2727325"/>
          <p14:tracePt t="11953" x="3527425" y="2727325"/>
          <p14:tracePt t="11962" x="3646488" y="2754313"/>
          <p14:tracePt t="11970" x="3775075" y="2771775"/>
          <p14:tracePt t="11979" x="3902075" y="2771775"/>
          <p14:tracePt t="11987" x="3992563" y="2781300"/>
          <p14:tracePt t="11995" x="4102100" y="2781300"/>
          <p14:tracePt t="12003" x="4157663" y="2781300"/>
          <p14:tracePt t="12011" x="4202113" y="2781300"/>
          <p14:tracePt t="12019" x="4221163" y="2781300"/>
          <p14:tracePt t="12251" x="4230688" y="2790825"/>
          <p14:tracePt t="12258" x="4230688" y="2800350"/>
          <p14:tracePt t="12273" x="4230688" y="2808288"/>
          <p14:tracePt t="12289" x="4230688" y="2817813"/>
          <p14:tracePt t="12390" x="4257675" y="2817813"/>
          <p14:tracePt t="12393" x="4267200" y="2817813"/>
          <p14:tracePt t="12401" x="4303713" y="2808288"/>
          <p14:tracePt t="12409" x="4330700" y="2790825"/>
          <p14:tracePt t="12418" x="4357688" y="2781300"/>
          <p14:tracePt t="12426" x="4394200" y="2781300"/>
          <p14:tracePt t="12434" x="4440238" y="2763838"/>
          <p14:tracePt t="12441" x="4467225" y="2763838"/>
          <p14:tracePt t="12452" x="4521200" y="2754313"/>
          <p14:tracePt t="12459" x="4549775" y="2754313"/>
          <p14:tracePt t="12466" x="4603750" y="2754313"/>
          <p14:tracePt t="12473" x="4622800" y="2754313"/>
          <p14:tracePt t="12482" x="4667250" y="2754313"/>
          <p14:tracePt t="12489" x="4676775" y="2754313"/>
          <p14:tracePt t="12505" x="4686300" y="2754313"/>
          <p14:tracePt t="13482" x="4686300" y="2763838"/>
          <p14:tracePt t="13498" x="4686300" y="2781300"/>
          <p14:tracePt t="13506" x="4686300" y="2790825"/>
          <p14:tracePt t="13515" x="4686300" y="2800350"/>
          <p14:tracePt t="13522" x="4686300" y="2808288"/>
          <p14:tracePt t="13532" x="4686300" y="2827338"/>
          <p14:tracePt t="13538" x="4686300" y="2836863"/>
          <p14:tracePt t="13546" x="4686300" y="2863850"/>
          <p14:tracePt t="13554" x="4686300" y="2890838"/>
          <p14:tracePt t="13561" x="4686300" y="2927350"/>
          <p14:tracePt t="13569" x="4686300" y="2973388"/>
          <p14:tracePt t="13577" x="4686300" y="3000375"/>
          <p14:tracePt t="13585" x="4686300" y="3054350"/>
          <p14:tracePt t="13593" x="4686300" y="3090863"/>
          <p14:tracePt t="13601" x="4686300" y="3127375"/>
          <p14:tracePt t="13609" x="4686300" y="3155950"/>
          <p14:tracePt t="13626" x="4686300" y="3173413"/>
          <p14:tracePt t="13899" x="4686300" y="3192463"/>
          <p14:tracePt t="13916" x="4659313" y="3236913"/>
          <p14:tracePt t="13921" x="4640263" y="3246438"/>
          <p14:tracePt t="13929" x="4586288" y="3255963"/>
          <p14:tracePt t="13938" x="4540250" y="3273425"/>
          <p14:tracePt t="13945" x="4467225" y="3292475"/>
          <p14:tracePt t="13953" x="4421188" y="3302000"/>
          <p14:tracePt t="13961" x="4384675" y="3302000"/>
          <p14:tracePt t="13969" x="4367213" y="3302000"/>
          <p14:tracePt t="13977" x="4340225" y="3309938"/>
          <p14:tracePt t="13986" x="4321175" y="3309938"/>
          <p14:tracePt t="13994" x="4303713" y="3309938"/>
          <p14:tracePt t="14002" x="4284663" y="3319463"/>
          <p14:tracePt t="14010" x="4275138" y="3328988"/>
          <p14:tracePt t="14018" x="4257675" y="3328988"/>
          <p14:tracePt t="14026" x="4238625" y="3338513"/>
          <p14:tracePt t="14034" x="4211638" y="3346450"/>
          <p14:tracePt t="14042" x="4175125" y="3346450"/>
          <p14:tracePt t="14049" x="4121150" y="3346450"/>
          <p14:tracePt t="14057" x="4065588" y="3346450"/>
          <p14:tracePt t="14065" x="3992563" y="3346450"/>
          <p14:tracePt t="14073" x="3919538" y="3346450"/>
          <p14:tracePt t="14083" x="3829050" y="3346450"/>
          <p14:tracePt t="14091" x="3738563" y="3346450"/>
          <p14:tracePt t="14102" x="3646488" y="3346450"/>
          <p14:tracePt t="14107" x="3573463" y="3346450"/>
          <p14:tracePt t="14117" x="3509963" y="3346450"/>
          <p14:tracePt t="14123" x="3482975" y="3346450"/>
          <p14:tracePt t="14133" x="3473450" y="3346450"/>
          <p14:tracePt t="14179" x="3463925" y="3346450"/>
          <p14:tracePt t="14187" x="3446463" y="3346450"/>
          <p14:tracePt t="14195" x="3427413" y="3346450"/>
          <p14:tracePt t="14203" x="3419475" y="3355975"/>
          <p14:tracePt t="14211" x="3400425" y="3375025"/>
          <p14:tracePt t="14219" x="3390900" y="3375025"/>
          <p14:tracePt t="14227" x="3373438" y="3375025"/>
          <p14:tracePt t="14236" x="3363913" y="3375025"/>
          <p14:tracePt t="14245" x="3346450" y="3382963"/>
          <p14:tracePt t="14266" x="3336925" y="3382963"/>
          <p14:tracePt t="14282" x="3327400" y="3392488"/>
          <p14:tracePt t="14290" x="3317875" y="3392488"/>
          <p14:tracePt t="14339" x="3309938" y="3402013"/>
          <p14:tracePt t="14473" x="3290888" y="3411538"/>
          <p14:tracePt t="14481" x="3273425" y="3429000"/>
          <p14:tracePt t="14490" x="3254375" y="3429000"/>
          <p14:tracePt t="14498" x="3217863" y="3438525"/>
          <p14:tracePt t="14506" x="3200400" y="3446463"/>
          <p14:tracePt t="14514" x="3136900" y="3465513"/>
          <p14:tracePt t="14522" x="3100388" y="3482975"/>
          <p14:tracePt t="14530" x="3063875" y="3492500"/>
          <p14:tracePt t="14538" x="3044825" y="3492500"/>
          <p14:tracePt t="14546" x="3017838" y="3502025"/>
          <p14:tracePt t="14554" x="3008313" y="3502025"/>
          <p14:tracePt t="14561" x="2990850" y="3511550"/>
          <p14:tracePt t="14569" x="2981325" y="3519488"/>
          <p14:tracePt t="14586" x="2971800" y="3519488"/>
          <p14:tracePt t="14610" x="2954338" y="3529013"/>
          <p14:tracePt t="14618" x="2944813" y="3538538"/>
          <p14:tracePt t="14626" x="2944813" y="3548063"/>
          <p14:tracePt t="14634" x="2935288" y="3556000"/>
          <p14:tracePt t="14642" x="2925763" y="3565525"/>
          <p14:tracePt t="14649" x="2917825" y="3575050"/>
          <p14:tracePt t="14713" x="2917825" y="3592513"/>
          <p14:tracePt t="14721" x="2917825" y="3602038"/>
          <p14:tracePt t="14730" x="2917825" y="3629025"/>
          <p14:tracePt t="14738" x="2925763" y="3675063"/>
          <p14:tracePt t="14746" x="2944813" y="3702050"/>
          <p14:tracePt t="14754" x="2971800" y="3730625"/>
          <p14:tracePt t="14761" x="2981325" y="3767138"/>
          <p14:tracePt t="14769" x="3008313" y="3803650"/>
          <p14:tracePt t="14777" x="3008313" y="3840163"/>
          <p14:tracePt t="14785" x="3027363" y="3857625"/>
          <p14:tracePt t="14794" x="3027363" y="3884613"/>
          <p14:tracePt t="14802" x="3027363" y="3911600"/>
          <p14:tracePt t="14810" x="3027363" y="3940175"/>
          <p14:tracePt t="14818" x="3035300" y="3984625"/>
          <p14:tracePt t="14826" x="3035300" y="4013200"/>
          <p14:tracePt t="14834" x="3035300" y="4040188"/>
          <p14:tracePt t="14842" x="3035300" y="4057650"/>
          <p14:tracePt t="14852" x="3035300" y="4094163"/>
          <p14:tracePt t="14861" x="3035300" y="4103688"/>
          <p14:tracePt t="14865" x="3035300" y="4140200"/>
          <p14:tracePt t="14874" x="3035300" y="4149725"/>
          <p14:tracePt t="14889" x="3035300" y="4167188"/>
          <p14:tracePt t="15061" x="3044825" y="4176713"/>
          <p14:tracePt t="15065" x="3090863" y="4176713"/>
          <p14:tracePt t="15073" x="3217863" y="4176713"/>
          <p14:tracePt t="15082" x="3363913" y="4176713"/>
          <p14:tracePt t="15089" x="3592513" y="4167188"/>
          <p14:tracePt t="15098" x="3819525" y="4167188"/>
          <p14:tracePt t="15105" x="4075113" y="4167188"/>
          <p14:tracePt t="15114" x="4275138" y="4167188"/>
          <p14:tracePt t="15122" x="4457700" y="4176713"/>
          <p14:tracePt t="15131" x="4622800" y="4195763"/>
          <p14:tracePt t="15138" x="4759325" y="4222750"/>
          <p14:tracePt t="15146" x="4832350" y="4222750"/>
          <p14:tracePt t="15153" x="4876800" y="4240213"/>
          <p14:tracePt t="15555" x="4949825" y="4240213"/>
          <p14:tracePt t="15565" x="5022850" y="4240213"/>
          <p14:tracePt t="15571" x="5141913" y="4203700"/>
          <p14:tracePt t="15579" x="5232400" y="4167188"/>
          <p14:tracePt t="15586" x="5278438" y="4159250"/>
          <p14:tracePt t="15594" x="5360988" y="4113213"/>
          <p14:tracePt t="15602" x="5387975" y="4094163"/>
          <p14:tracePt t="15610" x="5405438" y="4086225"/>
          <p14:tracePt t="15618" x="5424488" y="4067175"/>
          <p14:tracePt t="15902" x="5424488" y="4057650"/>
          <p14:tracePt t="15906" x="5451475" y="4013200"/>
          <p14:tracePt t="15914" x="5470525" y="3948113"/>
          <p14:tracePt t="15921" x="5470525" y="3903663"/>
          <p14:tracePt t="15930" x="5478463" y="3867150"/>
          <p14:tracePt t="15937" x="5478463" y="3821113"/>
          <p14:tracePt t="15945" x="5478463" y="3784600"/>
          <p14:tracePt t="15953" x="5507038" y="3738563"/>
          <p14:tracePt t="15961" x="5507038" y="3711575"/>
          <p14:tracePt t="15969" x="5514975" y="3694113"/>
          <p14:tracePt t="15977" x="5514975" y="3684588"/>
          <p14:tracePt t="16290" x="5534025" y="3621088"/>
          <p14:tracePt t="16297" x="5561013" y="3602038"/>
          <p14:tracePt t="16305" x="5597525" y="3592513"/>
          <p14:tracePt t="16315" x="5624513" y="3565525"/>
          <p14:tracePt t="16321" x="5670550" y="3548063"/>
          <p14:tracePt t="16331" x="5697538" y="3538538"/>
          <p14:tracePt t="16338" x="5716588" y="3529013"/>
          <p14:tracePt t="16348" x="5753100" y="3519488"/>
          <p14:tracePt t="16367" x="5770563" y="3511550"/>
          <p14:tracePt t="16371" x="5789613" y="3502025"/>
          <p14:tracePt t="16379" x="5797550" y="3492500"/>
          <p14:tracePt t="16555" x="5789613" y="3492500"/>
          <p14:tracePt t="16566" x="5753100" y="3492500"/>
          <p14:tracePt t="16569" x="5707063" y="3492500"/>
          <p14:tracePt t="16577" x="5643563" y="3492500"/>
          <p14:tracePt t="16585" x="5588000" y="3492500"/>
          <p14:tracePt t="16593" x="5514975" y="3492500"/>
          <p14:tracePt t="16602" x="5397500" y="3492500"/>
          <p14:tracePt t="16609" x="5305425" y="3492500"/>
          <p14:tracePt t="16618" x="5214938" y="3492500"/>
          <p14:tracePt t="16626" x="5141913" y="3492500"/>
          <p14:tracePt t="16634" x="5068888" y="3492500"/>
          <p14:tracePt t="16642" x="5014913" y="3482975"/>
          <p14:tracePt t="16650" x="4968875" y="3482975"/>
          <p14:tracePt t="16657" x="4949825" y="3482975"/>
          <p14:tracePt t="16665" x="4922838" y="3482975"/>
          <p14:tracePt t="16673" x="4905375" y="3482975"/>
          <p14:tracePt t="16681" x="4876800" y="3482975"/>
          <p14:tracePt t="16689" x="4859338" y="3482975"/>
          <p14:tracePt t="16697" x="4832350" y="3482975"/>
          <p14:tracePt t="16705" x="4813300" y="3482975"/>
          <p14:tracePt t="16716" x="4786313" y="3482975"/>
          <p14:tracePt t="16721" x="4740275" y="3482975"/>
          <p14:tracePt t="16731" x="4713288" y="3482975"/>
          <p14:tracePt t="16738" x="4686300" y="3482975"/>
          <p14:tracePt t="16749" x="4649788" y="3482975"/>
          <p14:tracePt t="16754" x="4622800" y="3492500"/>
          <p14:tracePt t="16778" x="4613275" y="3492500"/>
          <p14:tracePt t="17115" x="4557713" y="3492500"/>
          <p14:tracePt t="17123" x="4476750" y="3492500"/>
          <p14:tracePt t="17132" x="4384675" y="3492500"/>
          <p14:tracePt t="17137" x="4238625" y="3492500"/>
          <p14:tracePt t="17148" x="4094163" y="3482975"/>
          <p14:tracePt t="17153" x="3929063" y="3475038"/>
          <p14:tracePt t="17165" x="3802063" y="3455988"/>
          <p14:tracePt t="17169" x="3656013" y="3429000"/>
          <p14:tracePt t="17178" x="3527425" y="3411538"/>
          <p14:tracePt t="17185" x="3427413" y="3402013"/>
          <p14:tracePt t="17193" x="3336925" y="3382963"/>
          <p14:tracePt t="17201" x="3281363" y="3382963"/>
          <p14:tracePt t="17210" x="3236913" y="3365500"/>
          <p14:tracePt t="17218" x="3217863" y="3365500"/>
          <p14:tracePt t="17226" x="3208338" y="3365500"/>
          <p14:tracePt t="17257" x="3200400" y="3365500"/>
          <p14:tracePt t="17265" x="3181350" y="3365500"/>
          <p14:tracePt t="17273" x="3171825" y="3365500"/>
          <p14:tracePt t="17281" x="3136900" y="3365500"/>
          <p14:tracePt t="17289" x="3108325" y="3365500"/>
          <p14:tracePt t="17297" x="3071813" y="3365500"/>
          <p14:tracePt t="17305" x="3027363" y="3365500"/>
          <p14:tracePt t="17315" x="2990850" y="3365500"/>
          <p14:tracePt t="17321" x="2954338" y="3365500"/>
          <p14:tracePt t="17331" x="2944813" y="3365500"/>
          <p14:tracePt t="17337" x="2935288" y="3365500"/>
          <p14:tracePt t="17435" x="2925763" y="3365500"/>
          <p14:tracePt t="17443" x="2898775" y="3365500"/>
          <p14:tracePt t="17451" x="2881313" y="3365500"/>
          <p14:tracePt t="17459" x="2852738" y="3365500"/>
          <p14:tracePt t="17466" x="2835275" y="3365500"/>
          <p14:tracePt t="17473" x="2808288" y="3365500"/>
          <p14:tracePt t="17481" x="2789238" y="3365500"/>
          <p14:tracePt t="17489" x="2762250" y="3365500"/>
          <p14:tracePt t="17497" x="2744788" y="3365500"/>
          <p14:tracePt t="17505" x="2735263" y="3365500"/>
          <p14:tracePt t="17515" x="2708275" y="3365500"/>
          <p14:tracePt t="17521" x="2689225" y="3365500"/>
          <p14:tracePt t="17531" x="2671763" y="3365500"/>
          <p14:tracePt t="17537" x="2643188" y="3365500"/>
          <p14:tracePt t="17547" x="2616200" y="3365500"/>
          <p14:tracePt t="17553" x="2598738" y="3365500"/>
          <p14:tracePt t="17564" x="2570163" y="3365500"/>
          <p14:tracePt t="17569" x="2525713" y="3365500"/>
          <p14:tracePt t="17578" x="2498725" y="3365500"/>
          <p14:tracePt t="17585" x="2452688" y="3365500"/>
          <p14:tracePt t="17594" x="2416175" y="3365500"/>
          <p14:tracePt t="17602" x="2370138" y="3365500"/>
          <p14:tracePt t="17610" x="2343150" y="3365500"/>
          <p14:tracePt t="17618" x="2287588" y="3365500"/>
          <p14:tracePt t="17626" x="2233613" y="3365500"/>
          <p14:tracePt t="17634" x="2197100" y="3365500"/>
          <p14:tracePt t="17642" x="2160588" y="3365500"/>
          <p14:tracePt t="17650" x="2133600" y="3365500"/>
          <p14:tracePt t="17658" x="2114550" y="3365500"/>
          <p14:tracePt t="17665" x="2106613" y="3365500"/>
          <p14:tracePt t="17689" x="2097088" y="3365500"/>
          <p14:tracePt t="18321" x="2097088" y="3355975"/>
          <p14:tracePt t="18549" x="2097088" y="3346450"/>
          <p14:tracePt t="18555" x="2114550" y="3338513"/>
          <p14:tracePt t="18561" x="2151063" y="3319463"/>
          <p14:tracePt t="18569" x="2179638" y="3309938"/>
          <p14:tracePt t="18577" x="2206625" y="3302000"/>
          <p14:tracePt t="18585" x="2214563" y="3292475"/>
          <p14:tracePt t="18593" x="2270125" y="3273425"/>
          <p14:tracePt t="18602" x="2279650" y="3265488"/>
          <p14:tracePt t="18609" x="2279650" y="3255963"/>
          <p14:tracePt t="18617" x="2287588" y="3255963"/>
          <p14:tracePt t="18634" x="2297113" y="3255963"/>
          <p14:tracePt t="18642" x="2306638" y="3255963"/>
          <p14:tracePt t="18651" x="2324100" y="3255963"/>
          <p14:tracePt t="18666" x="2333625" y="3246438"/>
          <p14:tracePt t="19963" x="2333625" y="3228975"/>
          <p14:tracePt t="24003" x="2352675" y="3209925"/>
          <p14:tracePt t="24179" x="2360613" y="3200400"/>
          <p14:tracePt t="24190" x="2370138" y="3200400"/>
          <p14:tracePt t="24203" x="2389188" y="3200400"/>
          <p14:tracePt t="24211" x="2416175" y="3182938"/>
          <p14:tracePt t="24225" x="2425700" y="3173413"/>
          <p14:tracePt t="24234" x="2433638" y="3173413"/>
          <p14:tracePt t="24241" x="2452688" y="3163888"/>
          <p14:tracePt t="24250" x="2462213" y="3155950"/>
          <p14:tracePt t="24257" x="2479675" y="3146425"/>
          <p14:tracePt t="24266" x="2516188" y="3127375"/>
          <p14:tracePt t="24275" x="2579688" y="3119438"/>
          <p14:tracePt t="24284" x="2689225" y="3119438"/>
          <p14:tracePt t="24289" x="2781300" y="3109913"/>
          <p14:tracePt t="24298" x="2908300" y="3109913"/>
          <p14:tracePt t="24305" x="2981325" y="3109913"/>
          <p14:tracePt t="24315" x="3236913" y="3109913"/>
          <p14:tracePt t="24322" x="3409950" y="3109913"/>
          <p14:tracePt t="24331" x="3636963" y="3109913"/>
          <p14:tracePt t="24338" x="3829050" y="3109913"/>
          <p14:tracePt t="24347" x="3975100" y="3109913"/>
          <p14:tracePt t="24354" x="4121150" y="3109913"/>
          <p14:tracePt t="24362" x="4284663" y="3109913"/>
          <p14:tracePt t="24370" x="4413250" y="3109913"/>
          <p14:tracePt t="24378" x="4557713" y="3109913"/>
          <p14:tracePt t="24386" x="4686300" y="3109913"/>
          <p14:tracePt t="24394" x="4795838" y="3109913"/>
          <p14:tracePt t="24402" x="4941888" y="3109913"/>
          <p14:tracePt t="24411" x="5086350" y="3109913"/>
          <p14:tracePt t="24417" x="5268913" y="3109913"/>
          <p14:tracePt t="24426" x="5451475" y="3109913"/>
          <p14:tracePt t="24434" x="5616575" y="3109913"/>
          <p14:tracePt t="24441" x="5770563" y="3109913"/>
          <p14:tracePt t="24450" x="5953125" y="3109913"/>
          <p14:tracePt t="24457" x="6135688" y="3109913"/>
          <p14:tracePt t="24466" x="6335713" y="3109913"/>
          <p14:tracePt t="24473" x="6518275" y="3109913"/>
          <p14:tracePt t="24482" x="6718300" y="3109913"/>
          <p14:tracePt t="24489" x="6892925" y="3109913"/>
          <p14:tracePt t="24497" x="7073900" y="3109913"/>
          <p14:tracePt t="24505" x="7219950" y="3109913"/>
          <p14:tracePt t="24513" x="7366000" y="3109913"/>
          <p14:tracePt t="24521" x="7475538" y="3109913"/>
          <p14:tracePt t="24531" x="7585075" y="3109913"/>
          <p14:tracePt t="24538" x="7675563" y="3109913"/>
          <p14:tracePt t="24549" x="7767638" y="3109913"/>
          <p14:tracePt t="24555" x="7858125" y="3109913"/>
          <p14:tracePt t="24563" x="7986713" y="3109913"/>
          <p14:tracePt t="24571" x="8086725" y="3109913"/>
          <p14:tracePt t="24579" x="8240713" y="3109913"/>
          <p14:tracePt t="24586" x="8442325" y="3109913"/>
          <p14:tracePt t="24595" x="8642350" y="3109913"/>
          <p14:tracePt t="24603" x="8842375" y="3109913"/>
          <p14:tracePt t="24610" x="9090025" y="31099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84131"/>
            <a:ext cx="7886700" cy="1325563"/>
          </a:xfrm>
        </p:spPr>
        <p:txBody>
          <a:bodyPr/>
          <a:lstStyle/>
          <a:p>
            <a:r>
              <a:rPr kumimoji="1" lang="en-US" altLang="ja-JP" sz="2800" dirty="0"/>
              <a:t>NVIDIA</a:t>
            </a:r>
            <a:r>
              <a:rPr kumimoji="1" lang="ja-JP" altLang="en-US" sz="2800" dirty="0"/>
              <a:t>の</a:t>
            </a:r>
            <a:r>
              <a:rPr kumimoji="1" lang="en-US" altLang="ja-JP" sz="2800" dirty="0"/>
              <a:t>GPU</a:t>
            </a:r>
            <a:r>
              <a:rPr kumimoji="1" lang="ja-JP" altLang="en-US" sz="2800" dirty="0"/>
              <a:t>の名前が訳が分からん問題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946913"/>
            <a:ext cx="7886700" cy="5877272"/>
          </a:xfrm>
        </p:spPr>
        <p:txBody>
          <a:bodyPr>
            <a:normAutofit fontScale="70000" lnSpcReduction="20000"/>
          </a:bodyPr>
          <a:lstStyle/>
          <a:p>
            <a:r>
              <a:rPr kumimoji="1" lang="ja-JP" altLang="en-US" dirty="0"/>
              <a:t>目的用途別の名前とアーキテクチャの名前が混乱しがち</a:t>
            </a:r>
            <a:endParaRPr kumimoji="1" lang="en-US" altLang="ja-JP" dirty="0"/>
          </a:p>
          <a:p>
            <a:r>
              <a:rPr lang="ja-JP" altLang="en-US" dirty="0"/>
              <a:t>目的別製品シリーズの名前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デスクトップ用、ゲーム用：</a:t>
            </a:r>
            <a:r>
              <a:rPr kumimoji="1" lang="en-US" altLang="ja-JP" dirty="0"/>
              <a:t>GeForce</a:t>
            </a:r>
            <a:r>
              <a:rPr kumimoji="1" lang="ja-JP" altLang="en-US" dirty="0"/>
              <a:t>（ジーフォース）</a:t>
            </a:r>
            <a:endParaRPr kumimoji="1" lang="en-US" altLang="ja-JP" dirty="0"/>
          </a:p>
          <a:p>
            <a:pPr lvl="2"/>
            <a:r>
              <a:rPr lang="en-US" altLang="ja-JP" dirty="0"/>
              <a:t>GeForce </a:t>
            </a:r>
            <a:r>
              <a:rPr lang="en-US" altLang="ja-JP" dirty="0" err="1"/>
              <a:t>GTX</a:t>
            </a:r>
            <a:r>
              <a:rPr lang="ja-JP" altLang="en-US" dirty="0"/>
              <a:t>＞</a:t>
            </a:r>
            <a:r>
              <a:rPr lang="en-US" altLang="ja-JP" dirty="0"/>
              <a:t>GeForce GT</a:t>
            </a:r>
            <a:r>
              <a:rPr lang="ja-JP" altLang="en-US" dirty="0"/>
              <a:t>＞</a:t>
            </a:r>
            <a:r>
              <a:rPr lang="en-US" altLang="ja-JP" dirty="0"/>
              <a:t>GeForce</a:t>
            </a:r>
            <a:r>
              <a:rPr lang="ja-JP" altLang="en-US" dirty="0"/>
              <a:t>で高性能</a:t>
            </a:r>
            <a:endParaRPr lang="en-US" altLang="ja-JP" dirty="0"/>
          </a:p>
          <a:p>
            <a:pPr lvl="2"/>
            <a:r>
              <a:rPr lang="en-US" altLang="ja-JP" dirty="0"/>
              <a:t>TITAN</a:t>
            </a:r>
            <a:r>
              <a:rPr lang="ja-JP" altLang="en-US" dirty="0"/>
              <a:t> </a:t>
            </a:r>
            <a:r>
              <a:rPr lang="en-US" altLang="ja-JP" dirty="0"/>
              <a:t>X</a:t>
            </a:r>
            <a:r>
              <a:rPr lang="ja-JP" altLang="en-US" dirty="0"/>
              <a:t>というグラフィック用のカードがあるがこれは</a:t>
            </a:r>
            <a:r>
              <a:rPr lang="en-US" altLang="ja-JP" dirty="0"/>
              <a:t>Pascal</a:t>
            </a:r>
            <a:r>
              <a:rPr lang="ja-JP" altLang="en-US" dirty="0"/>
              <a:t>アーキテクチャを使っている。</a:t>
            </a:r>
            <a:endParaRPr lang="en-US" altLang="ja-JP" dirty="0"/>
          </a:p>
          <a:p>
            <a:pPr lvl="2"/>
            <a:r>
              <a:rPr kumimoji="1" lang="ja-JP" altLang="en-US" dirty="0"/>
              <a:t>コスト性能比が高い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プロ用：</a:t>
            </a:r>
            <a:r>
              <a:rPr kumimoji="1" lang="en-US" altLang="ja-JP" dirty="0" err="1"/>
              <a:t>Quadro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使ったことがないので良く分からないが凄そう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モバイル用：</a:t>
            </a:r>
            <a:r>
              <a:rPr kumimoji="1" lang="en-US" altLang="ja-JP" dirty="0" err="1"/>
              <a:t>Tegra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車載などの用途のための低電力</a:t>
            </a:r>
            <a:endParaRPr kumimoji="1" lang="en-US" altLang="ja-JP" dirty="0"/>
          </a:p>
          <a:p>
            <a:pPr lvl="2"/>
            <a:r>
              <a:rPr lang="en-US" altLang="ja-JP" dirty="0" err="1"/>
              <a:t>Tegra</a:t>
            </a:r>
            <a:r>
              <a:rPr lang="en-US" altLang="ja-JP" dirty="0"/>
              <a:t> </a:t>
            </a:r>
            <a:r>
              <a:rPr lang="en-US" altLang="ja-JP" dirty="0" err="1"/>
              <a:t>X1:Maxwell</a:t>
            </a:r>
            <a:r>
              <a:rPr lang="ja-JP" altLang="en-US" dirty="0"/>
              <a:t> アーキテクチャを使っている</a:t>
            </a:r>
            <a:endParaRPr lang="en-US" altLang="ja-JP" dirty="0"/>
          </a:p>
          <a:p>
            <a:pPr lvl="2"/>
            <a:r>
              <a:rPr lang="en-US" altLang="ja-JP" dirty="0" err="1"/>
              <a:t>Tegra</a:t>
            </a:r>
            <a:r>
              <a:rPr lang="en-US" altLang="ja-JP" dirty="0"/>
              <a:t> </a:t>
            </a:r>
            <a:r>
              <a:rPr lang="en-US" altLang="ja-JP" dirty="0" err="1"/>
              <a:t>K1:Keplar</a:t>
            </a:r>
            <a:r>
              <a:rPr lang="ja-JP" altLang="en-US" dirty="0"/>
              <a:t>アーキテクチャを使っている</a:t>
            </a:r>
            <a:endParaRPr lang="en-US" altLang="ja-JP" dirty="0"/>
          </a:p>
          <a:p>
            <a:pPr lvl="2"/>
            <a:r>
              <a:rPr lang="en-US" altLang="ja-JP" dirty="0" err="1"/>
              <a:t>Tegra</a:t>
            </a:r>
            <a:r>
              <a:rPr lang="ja-JP" altLang="en-US" dirty="0"/>
              <a:t> </a:t>
            </a:r>
            <a:r>
              <a:rPr lang="en-US" altLang="ja-JP" dirty="0"/>
              <a:t>3,2</a:t>
            </a:r>
            <a:r>
              <a:rPr lang="ja-JP" altLang="en-US" dirty="0"/>
              <a:t>は</a:t>
            </a:r>
            <a:r>
              <a:rPr lang="en-US" altLang="ja-JP" dirty="0"/>
              <a:t>GPU</a:t>
            </a:r>
            <a:r>
              <a:rPr lang="ja-JP" altLang="en-US" dirty="0"/>
              <a:t>が付いていない</a:t>
            </a:r>
            <a:r>
              <a:rPr lang="en-US" altLang="ja-JP" dirty="0"/>
              <a:t>ARM</a:t>
            </a:r>
            <a:r>
              <a:rPr lang="ja-JP" altLang="en-US" dirty="0"/>
              <a:t>だけ</a:t>
            </a:r>
            <a:endParaRPr lang="en-US" altLang="ja-JP" dirty="0"/>
          </a:p>
          <a:p>
            <a:pPr lvl="1"/>
            <a:r>
              <a:rPr lang="ja-JP" altLang="en-US" dirty="0"/>
              <a:t>高性能用（</a:t>
            </a:r>
            <a:r>
              <a:rPr lang="en-US" altLang="ja-JP" dirty="0"/>
              <a:t>AI</a:t>
            </a:r>
            <a:r>
              <a:rPr lang="ja-JP" altLang="en-US" dirty="0"/>
              <a:t>用）：</a:t>
            </a:r>
            <a:r>
              <a:rPr lang="en-US" altLang="ja-JP" dirty="0"/>
              <a:t>Tesla</a:t>
            </a:r>
          </a:p>
          <a:p>
            <a:pPr lvl="2"/>
            <a:r>
              <a:rPr lang="ja-JP" altLang="en-US" dirty="0"/>
              <a:t>以前は</a:t>
            </a:r>
            <a:r>
              <a:rPr lang="en-US" altLang="ja-JP" dirty="0" err="1"/>
              <a:t>GPGPU</a:t>
            </a:r>
            <a:r>
              <a:rPr lang="ja-JP" altLang="en-US" dirty="0"/>
              <a:t>用の</a:t>
            </a:r>
            <a:r>
              <a:rPr lang="ja-JP" altLang="en-US" dirty="0" err="1"/>
              <a:t>を</a:t>
            </a:r>
            <a:r>
              <a:rPr lang="en-US" altLang="ja-JP" dirty="0"/>
              <a:t>Tesla</a:t>
            </a:r>
            <a:r>
              <a:rPr lang="ja-JP" altLang="en-US" dirty="0"/>
              <a:t>と呼んでいたが最近は大きく</a:t>
            </a:r>
            <a:r>
              <a:rPr lang="en-US" altLang="ja-JP" dirty="0"/>
              <a:t>AI</a:t>
            </a:r>
            <a:r>
              <a:rPr lang="ja-JP" altLang="en-US" dirty="0"/>
              <a:t>用にシフトした</a:t>
            </a:r>
            <a:endParaRPr lang="en-US" altLang="ja-JP" dirty="0"/>
          </a:p>
          <a:p>
            <a:pPr lvl="2"/>
            <a:r>
              <a:rPr lang="en-US" altLang="ja-JP" dirty="0"/>
              <a:t>Tesla</a:t>
            </a:r>
            <a:r>
              <a:rPr lang="ja-JP" altLang="en-US" dirty="0"/>
              <a:t> </a:t>
            </a:r>
            <a:r>
              <a:rPr lang="en-US" altLang="ja-JP" dirty="0" err="1"/>
              <a:t>P100</a:t>
            </a:r>
            <a:r>
              <a:rPr lang="ja-JP" altLang="en-US" dirty="0"/>
              <a:t>：</a:t>
            </a:r>
            <a:r>
              <a:rPr lang="en-US" altLang="ja-JP" dirty="0"/>
              <a:t>Pascal</a:t>
            </a:r>
            <a:r>
              <a:rPr lang="ja-JP" altLang="en-US" dirty="0"/>
              <a:t>アーキテクチャ</a:t>
            </a:r>
            <a:endParaRPr lang="en-US" altLang="ja-JP" dirty="0"/>
          </a:p>
          <a:p>
            <a:pPr lvl="2"/>
            <a:r>
              <a:rPr lang="en-US" altLang="ja-JP" dirty="0"/>
              <a:t>Tesla</a:t>
            </a:r>
            <a:r>
              <a:rPr lang="ja-JP" altLang="en-US" dirty="0"/>
              <a:t> </a:t>
            </a:r>
            <a:r>
              <a:rPr lang="en-US" altLang="ja-JP" dirty="0" err="1"/>
              <a:t>V100</a:t>
            </a:r>
            <a:r>
              <a:rPr lang="ja-JP" altLang="en-US" dirty="0"/>
              <a:t>： </a:t>
            </a:r>
            <a:r>
              <a:rPr lang="en-US" altLang="ja-JP" dirty="0"/>
              <a:t>Volta</a:t>
            </a:r>
            <a:r>
              <a:rPr lang="ja-JP" altLang="en-US" dirty="0"/>
              <a:t>アーキテクチャ</a:t>
            </a:r>
            <a:endParaRPr lang="en-US" altLang="ja-JP" dirty="0"/>
          </a:p>
          <a:p>
            <a:r>
              <a:rPr lang="ja-JP" altLang="en-US" dirty="0"/>
              <a:t>アーキテクチャの名前</a:t>
            </a:r>
            <a:endParaRPr lang="en-US" altLang="ja-JP" dirty="0"/>
          </a:p>
          <a:p>
            <a:pPr lvl="1"/>
            <a:r>
              <a:rPr lang="en-US" altLang="ja-JP" dirty="0"/>
              <a:t>Fermi,</a:t>
            </a:r>
            <a:r>
              <a:rPr lang="ja-JP" altLang="en-US" dirty="0"/>
              <a:t> </a:t>
            </a:r>
            <a:r>
              <a:rPr lang="en-US" altLang="ja-JP" dirty="0"/>
              <a:t>Maxwell,</a:t>
            </a:r>
            <a:r>
              <a:rPr lang="ja-JP" altLang="en-US" dirty="0"/>
              <a:t> </a:t>
            </a:r>
            <a:r>
              <a:rPr lang="en-US" altLang="ja-JP" dirty="0"/>
              <a:t>Kepler,</a:t>
            </a:r>
            <a:r>
              <a:rPr lang="ja-JP" altLang="en-US" dirty="0"/>
              <a:t> </a:t>
            </a:r>
            <a:r>
              <a:rPr lang="en-US" altLang="ja-JP" dirty="0"/>
              <a:t>Pascal,</a:t>
            </a:r>
            <a:r>
              <a:rPr lang="ja-JP" altLang="en-US" dirty="0"/>
              <a:t> </a:t>
            </a:r>
            <a:r>
              <a:rPr lang="en-US" altLang="ja-JP" dirty="0"/>
              <a:t>Volta</a:t>
            </a:r>
          </a:p>
          <a:p>
            <a:pPr lvl="1"/>
            <a:r>
              <a:rPr lang="ja-JP" altLang="en-US" dirty="0"/>
              <a:t>プロセッサの構造を示す</a:t>
            </a:r>
            <a:endParaRPr lang="en-US" altLang="ja-JP" dirty="0"/>
          </a:p>
          <a:p>
            <a:pPr lvl="1"/>
            <a:r>
              <a:rPr lang="ja-JP" altLang="en-US" dirty="0"/>
              <a:t>どんどん新しいのが出てきて追従できない</a:t>
            </a:r>
            <a:r>
              <a:rPr lang="ja-JP" altLang="en-US" dirty="0" err="1"/>
              <a:t>。。。</a:t>
            </a:r>
            <a:endParaRPr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94727FF-C5DD-4EE8-BCD2-1A6992526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58"/>
    </mc:Choice>
    <mc:Fallback xmlns="">
      <p:transition spd="slow" advTm="29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3" x="9024938" y="3767138"/>
          <p14:tracePt t="1001" x="8970963" y="3767138"/>
          <p14:tracePt t="1010" x="8924925" y="3767138"/>
          <p14:tracePt t="1018" x="8915400" y="3767138"/>
          <p14:tracePt t="1026" x="8897938" y="3767138"/>
          <p14:tracePt t="1034" x="8888413" y="3767138"/>
          <p14:tracePt t="1047" x="8878888" y="3767138"/>
          <p14:tracePt t="1049" x="8851900" y="3775075"/>
          <p14:tracePt t="1056" x="8842375" y="3775075"/>
          <p14:tracePt t="1065" x="8834438" y="3775075"/>
          <p14:tracePt t="1072" x="8815388" y="3775075"/>
          <p14:tracePt t="1081" x="8807450" y="3775075"/>
          <p14:tracePt t="1097" x="8778875" y="3775075"/>
          <p14:tracePt t="1104" x="8761413" y="3775075"/>
          <p14:tracePt t="1113" x="8715375" y="3775075"/>
          <p14:tracePt t="1121" x="8678863" y="3775075"/>
          <p14:tracePt t="1130" x="8624888" y="3775075"/>
          <p14:tracePt t="1137" x="8551863" y="3775075"/>
          <p14:tracePt t="1145" x="8478838" y="3775075"/>
          <p14:tracePt t="1153" x="8396288" y="3775075"/>
          <p14:tracePt t="1161" x="8305800" y="3775075"/>
          <p14:tracePt t="1170" x="8277225" y="3775075"/>
          <p14:tracePt t="1178" x="8240713" y="3775075"/>
          <p14:tracePt t="1186" x="8196263" y="3767138"/>
          <p14:tracePt t="8105" x="8186738" y="3757613"/>
          <p14:tracePt t="14200" x="8250238" y="3757613"/>
          <p14:tracePt t="14208" x="8286750" y="3757613"/>
          <p14:tracePt t="14217" x="8332788" y="3757613"/>
          <p14:tracePt t="14224" x="8350250" y="3757613"/>
          <p14:tracePt t="14241" x="8369300" y="3757613"/>
          <p14:tracePt t="14250" x="8378825" y="3757613"/>
          <p14:tracePt t="14256" x="8396288" y="3748088"/>
          <p14:tracePt t="14266" x="8415338" y="3748088"/>
          <p14:tracePt t="14272" x="8423275" y="3748088"/>
          <p14:tracePt t="14283" x="8432800" y="3738563"/>
          <p14:tracePt t="14288" x="8451850" y="3738563"/>
          <p14:tracePt t="14297" x="8469313" y="3738563"/>
          <p14:tracePt t="14304" x="8488363" y="3738563"/>
          <p14:tracePt t="14313" x="8505825" y="3738563"/>
          <p14:tracePt t="14320" x="8523288" y="3730625"/>
          <p14:tracePt t="14329" x="8532813" y="3721100"/>
          <p14:tracePt t="14336" x="8542338" y="3721100"/>
          <p14:tracePt t="14344" x="8559800" y="3721100"/>
          <p14:tracePt t="14352" x="8569325" y="3721100"/>
          <p14:tracePt t="14360" x="8596313" y="3711575"/>
          <p14:tracePt t="14368" x="8605838" y="3711575"/>
          <p14:tracePt t="14377" x="8642350" y="3702050"/>
          <p14:tracePt t="14393" x="8651875" y="3702050"/>
          <p14:tracePt t="14401" x="8688388" y="3684588"/>
          <p14:tracePt t="14409" x="8697913" y="3675063"/>
          <p14:tracePt t="14425" x="8705850" y="3675063"/>
          <p14:tracePt t="14466" x="8715375" y="3675063"/>
          <p14:tracePt t="14472" x="8724900" y="3675063"/>
          <p14:tracePt t="16866" x="8715375" y="3675063"/>
          <p14:tracePt t="25146" x="8705850" y="3675063"/>
          <p14:tracePt t="25155" x="8697913" y="3684588"/>
          <p14:tracePt t="25163" x="8688388" y="3694113"/>
          <p14:tracePt t="25992" x="8669338" y="3702050"/>
          <p14:tracePt t="27730" x="8661400" y="3711575"/>
          <p14:tracePt t="27738" x="8642350" y="3711575"/>
          <p14:tracePt t="27747" x="8615363" y="3711575"/>
          <p14:tracePt t="30714" x="8588375" y="3730625"/>
          <p14:tracePt t="30722" x="8569325" y="3730625"/>
          <p14:tracePt t="30730" x="8551863" y="3738563"/>
          <p14:tracePt t="30762" x="8542338" y="3748088"/>
          <p14:tracePt t="30789" x="8532813" y="3757613"/>
          <p14:tracePt t="32080" x="8515350" y="3757613"/>
          <p14:tracePt t="32089" x="8496300" y="3775075"/>
          <p14:tracePt t="32096" x="8478838" y="3784600"/>
          <p14:tracePt t="32104" x="8469313" y="3784600"/>
          <p14:tracePt t="32128" x="8459788" y="3794125"/>
          <p14:tracePt t="32168" x="8459788" y="3803650"/>
          <p14:tracePt t="32201" x="8451850" y="3803650"/>
          <p14:tracePt t="32218" x="8442325" y="3811588"/>
          <p14:tracePt t="32678" x="8415338" y="3811588"/>
          <p14:tracePt t="32683" x="8396288" y="3811588"/>
          <p14:tracePt t="32695" x="8378825" y="3821113"/>
          <p14:tracePt t="32706" x="8350250" y="3840163"/>
          <p14:tracePt t="32713" x="8342313" y="3840163"/>
          <p14:tracePt t="32722" x="8332788" y="3840163"/>
          <p14:tracePt t="32731" x="8323263" y="3840163"/>
          <p14:tracePt t="32738" x="8305800" y="3848100"/>
          <p14:tracePt t="32748" x="8296275" y="3848100"/>
          <p14:tracePt t="32752" x="8286750" y="3848100"/>
          <p14:tracePt t="32762" x="8250238" y="3867150"/>
          <p14:tracePt t="32776" x="8240713" y="3867150"/>
          <p14:tracePt t="32808" x="8223250" y="3867150"/>
          <p14:tracePt t="32816" x="8213725" y="3867150"/>
          <p14:tracePt t="32825" x="8204200" y="3875088"/>
          <p14:tracePt t="32833" x="8196263" y="3884613"/>
          <p14:tracePt t="32841" x="8177213" y="3884613"/>
          <p14:tracePt t="32849" x="8177213" y="3894138"/>
          <p14:tracePt t="32859" x="8169275" y="3894138"/>
          <p14:tracePt t="32865" x="8140700" y="3894138"/>
          <p14:tracePt t="32873" x="8132763" y="3903663"/>
          <p14:tracePt t="32880" x="8113713" y="3911600"/>
          <p14:tracePt t="32897" x="8059738" y="3930650"/>
          <p14:tracePt t="32904" x="8031163" y="3940175"/>
          <p14:tracePt t="32915" x="8013700" y="3948113"/>
          <p14:tracePt t="32922" x="7986713" y="3957638"/>
          <p14:tracePt t="32930" x="7958138" y="3976688"/>
          <p14:tracePt t="32937" x="7950200" y="3976688"/>
          <p14:tracePt t="32962" x="7940675" y="3976688"/>
          <p14:tracePt t="81859" x="7931150" y="3976688"/>
          <p14:tracePt t="81866" x="7904163" y="3930650"/>
          <p14:tracePt t="81873" x="7867650" y="3894138"/>
          <p14:tracePt t="81880" x="7858125" y="3840163"/>
          <p14:tracePt t="81891" x="7840663" y="3811588"/>
          <p14:tracePt t="81896" x="7813675" y="3767138"/>
          <p14:tracePt t="81904" x="7804150" y="3721100"/>
          <p14:tracePt t="81920" x="7794625" y="3702050"/>
          <p14:tracePt t="82002" x="7785100" y="3694113"/>
          <p14:tracePt t="82011" x="7785100" y="3675063"/>
          <p14:tracePt t="82018" x="7785100" y="3648075"/>
          <p14:tracePt t="82026" x="7804150" y="3602038"/>
          <p14:tracePt t="82034" x="7850188" y="3565525"/>
          <p14:tracePt t="82044" x="7858125" y="3565525"/>
          <p14:tracePt t="82050" x="7931150" y="3565525"/>
          <p14:tracePt t="82064" x="8077200" y="3565525"/>
          <p14:tracePt t="82074" x="8113713" y="3584575"/>
          <p14:tracePt t="82234" x="8123238" y="3529013"/>
          <p14:tracePt t="82241" x="8123238" y="3429000"/>
          <p14:tracePt t="82251" x="8104188" y="3302000"/>
          <p14:tracePt t="82260" x="8086725" y="3173413"/>
          <p14:tracePt t="82266" x="8059738" y="3054350"/>
          <p14:tracePt t="82279" x="8050213" y="2927350"/>
          <p14:tracePt t="82280" x="8031163" y="2817813"/>
          <p14:tracePt t="82288" x="8023225" y="2744788"/>
          <p14:tracePt t="82296" x="8023225" y="2698750"/>
          <p14:tracePt t="82304" x="7986713" y="2625725"/>
          <p14:tracePt t="82312" x="7986713" y="2589213"/>
          <p14:tracePt t="82320" x="7986713" y="2554288"/>
          <p14:tracePt t="82328" x="7977188" y="2525713"/>
          <p14:tracePt t="82336" x="7967663" y="2481263"/>
          <p14:tracePt t="82344" x="7921625" y="2416175"/>
          <p14:tracePt t="82353" x="7858125" y="2371725"/>
          <p14:tracePt t="82360" x="7777163" y="2316163"/>
          <p14:tracePt t="82369" x="7675563" y="2243138"/>
          <p14:tracePt t="82377" x="7567613" y="2197100"/>
          <p14:tracePt t="82384" x="7448550" y="2170113"/>
          <p14:tracePt t="82393" x="7319963" y="2152650"/>
          <p14:tracePt t="82400" x="7219950" y="2125663"/>
          <p14:tracePt t="82408" x="7110413" y="2125663"/>
          <p14:tracePt t="82416" x="7037388" y="2125663"/>
          <p14:tracePt t="82424" x="6983413" y="2125663"/>
          <p14:tracePt t="82433" x="6946900" y="2125663"/>
          <p14:tracePt t="82441" x="6892925" y="2125663"/>
          <p14:tracePt t="82449" x="6856413" y="2125663"/>
          <p14:tracePt t="82459" x="6800850" y="2125663"/>
          <p14:tracePt t="82465" x="6764338" y="2125663"/>
          <p14:tracePt t="82478" x="6737350" y="2125663"/>
          <p14:tracePt t="82481" x="6700838" y="2125663"/>
          <p14:tracePt t="82490" x="6664325" y="2125663"/>
          <p14:tracePt t="82497" x="6618288" y="2125663"/>
          <p14:tracePt t="82505" x="6573838" y="2125663"/>
          <p14:tracePt t="82513" x="6527800" y="2125663"/>
          <p14:tracePt t="82521" x="6472238" y="2125663"/>
          <p14:tracePt t="82529" x="6399213" y="2125663"/>
          <p14:tracePt t="82537" x="6326188" y="2125663"/>
          <p14:tracePt t="82545" x="6218238" y="2125663"/>
          <p14:tracePt t="82553" x="6145213" y="2125663"/>
          <p14:tracePt t="82561" x="6043613" y="2125663"/>
          <p14:tracePt t="82569" x="5935663" y="2125663"/>
          <p14:tracePt t="82578" x="5807075" y="2133600"/>
          <p14:tracePt t="82585" x="5661025" y="2152650"/>
          <p14:tracePt t="82593" x="5551488" y="2160588"/>
          <p14:tracePt t="82601" x="5405438" y="2189163"/>
          <p14:tracePt t="82611" x="5287963" y="2206625"/>
          <p14:tracePt t="82617" x="5178425" y="2206625"/>
          <p14:tracePt t="82625" x="5086350" y="2216150"/>
          <p14:tracePt t="82632" x="5041900" y="2233613"/>
          <p14:tracePt t="82641" x="5014913" y="2233613"/>
          <p14:tracePt t="82648" x="4995863" y="2233613"/>
          <p14:tracePt t="82657" x="4978400" y="2233613"/>
          <p14:tracePt t="82674" x="4949825" y="2233613"/>
          <p14:tracePt t="82680" x="4932363" y="2233613"/>
          <p14:tracePt t="82688" x="4905375" y="2233613"/>
          <p14:tracePt t="82696" x="4859338" y="2233613"/>
          <p14:tracePt t="82704" x="4803775" y="2233613"/>
          <p14:tracePt t="82712" x="4730750" y="2233613"/>
          <p14:tracePt t="82720" x="4659313" y="2233613"/>
          <p14:tracePt t="82729" x="4549775" y="2233613"/>
          <p14:tracePt t="82737" x="4421188" y="2233613"/>
          <p14:tracePt t="82745" x="4294188" y="2233613"/>
          <p14:tracePt t="82753" x="4148138" y="2262188"/>
          <p14:tracePt t="82761" x="3992563" y="2270125"/>
          <p14:tracePt t="82769" x="3865563" y="2289175"/>
          <p14:tracePt t="82778" x="3719513" y="2316163"/>
          <p14:tracePt t="82785" x="3609975" y="2343150"/>
          <p14:tracePt t="82792" x="3509963" y="2343150"/>
          <p14:tracePt t="82800" x="3400425" y="2362200"/>
          <p14:tracePt t="82808" x="3346450" y="2371725"/>
          <p14:tracePt t="82816" x="3290888" y="2371725"/>
          <p14:tracePt t="82824" x="3254375" y="2379663"/>
          <p14:tracePt t="82832" x="3236913" y="2389188"/>
          <p14:tracePt t="82938" x="3217863" y="2389188"/>
          <p14:tracePt t="82946" x="3208338" y="2389188"/>
          <p14:tracePt t="82954" x="3171825" y="2389188"/>
          <p14:tracePt t="82962" x="3144838" y="2389188"/>
          <p14:tracePt t="82970" x="3127375" y="2389188"/>
          <p14:tracePt t="82979" x="3090863" y="2389188"/>
          <p14:tracePt t="82986" x="3071813" y="2389188"/>
          <p14:tracePt t="82993" x="3027363" y="2389188"/>
          <p14:tracePt t="83001" x="2990850" y="2379663"/>
          <p14:tracePt t="83009" x="2971800" y="2379663"/>
          <p14:tracePt t="83016" x="2917825" y="2371725"/>
          <p14:tracePt t="83025" x="2881313" y="2371725"/>
          <p14:tracePt t="83032" x="2862263" y="2352675"/>
          <p14:tracePt t="83041" x="2835275" y="2343150"/>
          <p14:tracePt t="83048" x="2817813" y="2335213"/>
          <p14:tracePt t="83057" x="2798763" y="2335213"/>
          <p14:tracePt t="83064" x="2781300" y="2316163"/>
          <p14:tracePt t="83073" x="2752725" y="2298700"/>
          <p14:tracePt t="83080" x="2735263" y="2289175"/>
          <p14:tracePt t="83090" x="2689225" y="2289175"/>
          <p14:tracePt t="83096" x="2671763" y="2279650"/>
          <p14:tracePt t="83104" x="2635250" y="2279650"/>
          <p14:tracePt t="83112" x="2562225" y="2243138"/>
          <p14:tracePt t="83120" x="2516188" y="2243138"/>
          <p14:tracePt t="83128" x="2462213" y="2233613"/>
          <p14:tracePt t="83136" x="2379663" y="2160588"/>
          <p14:tracePt t="83144" x="2297113" y="2152650"/>
          <p14:tracePt t="83153" x="2260600" y="2143125"/>
          <p14:tracePt t="83161" x="2214563" y="2116138"/>
          <p14:tracePt t="83169" x="2170113" y="2106613"/>
          <p14:tracePt t="83177" x="2151063" y="2097088"/>
          <p14:tracePt t="83184" x="2133600" y="2089150"/>
          <p14:tracePt t="83193" x="2097088" y="2060575"/>
          <p14:tracePt t="83200" x="2097088" y="2052638"/>
          <p14:tracePt t="83208" x="2087563" y="2052638"/>
          <p14:tracePt t="83216" x="2078038" y="2043113"/>
          <p14:tracePt t="83258" x="2070100" y="2043113"/>
          <p14:tracePt t="83266" x="2060575" y="2043113"/>
          <p14:tracePt t="83277" x="2033588" y="2043113"/>
          <p14:tracePt t="83280" x="2005013" y="2006600"/>
          <p14:tracePt t="83289" x="1987550" y="2006600"/>
          <p14:tracePt t="83296" x="1941513" y="1997075"/>
          <p14:tracePt t="83304" x="1868488" y="1987550"/>
          <p14:tracePt t="83312" x="1851025" y="1987550"/>
          <p14:tracePt t="83320" x="1795463" y="1987550"/>
          <p14:tracePt t="83328" x="1751013" y="1960563"/>
          <p14:tracePt t="83337" x="1695450" y="1960563"/>
          <p14:tracePt t="83345" x="1649413" y="1960563"/>
          <p14:tracePt t="83353" x="1595438" y="1960563"/>
          <p14:tracePt t="83360" x="1558925" y="1960563"/>
          <p14:tracePt t="83369" x="1512888" y="1960563"/>
          <p14:tracePt t="83377" x="1468438" y="1960563"/>
          <p14:tracePt t="83385" x="1449388" y="1960563"/>
          <p14:tracePt t="83392" x="1431925" y="1960563"/>
          <p14:tracePt t="83400" x="1412875" y="1960563"/>
          <p14:tracePt t="83424" x="1403350" y="1960563"/>
          <p14:tracePt t="83730" x="1412875" y="1951038"/>
          <p14:tracePt t="83746" x="1422400" y="1924050"/>
          <p14:tracePt t="83762" x="1422400" y="1914525"/>
          <p14:tracePt t="83770" x="1422400" y="1906588"/>
          <p14:tracePt t="84152" x="1431925" y="1897063"/>
          <p14:tracePt t="84169" x="1439863" y="1897063"/>
          <p14:tracePt t="84402" x="1449388" y="1897063"/>
          <p14:tracePt t="84490" x="1485900" y="1897063"/>
          <p14:tracePt t="84497" x="1568450" y="1897063"/>
          <p14:tracePt t="84504" x="1677988" y="1897063"/>
          <p14:tracePt t="84512" x="1778000" y="1897063"/>
          <p14:tracePt t="84520" x="1868488" y="1897063"/>
          <p14:tracePt t="84528" x="1960563" y="1897063"/>
          <p14:tracePt t="84536" x="2014538" y="1897063"/>
          <p14:tracePt t="84544" x="2051050" y="1897063"/>
          <p14:tracePt t="84552" x="2087563" y="1897063"/>
          <p14:tracePt t="84568" x="2097088" y="1897063"/>
          <p14:tracePt t="84724" x="2124075" y="1878013"/>
          <p14:tracePt t="84729" x="2143125" y="1870075"/>
          <p14:tracePt t="84738" x="2179638" y="1870075"/>
          <p14:tracePt t="84746" x="2206625" y="1860550"/>
          <p14:tracePt t="84762" x="2233613" y="1851025"/>
          <p14:tracePt t="84770" x="2243138" y="1851025"/>
          <p14:tracePt t="84781" x="2251075" y="1851025"/>
          <p14:tracePt t="84793" x="2270125" y="1851025"/>
          <p14:tracePt t="84905" x="2287588" y="1851025"/>
          <p14:tracePt t="84945" x="2306638" y="1851025"/>
          <p14:tracePt t="84960" x="2316163" y="1851025"/>
          <p14:tracePt t="85058" x="2324100" y="1851025"/>
          <p14:tracePt t="85090" x="2360613" y="1851025"/>
          <p14:tracePt t="85098" x="2389188" y="1851025"/>
          <p14:tracePt t="85106" x="2443163" y="1851025"/>
          <p14:tracePt t="85114" x="2516188" y="1851025"/>
          <p14:tracePt t="85122" x="2598738" y="1851025"/>
          <p14:tracePt t="85130" x="2689225" y="1851025"/>
          <p14:tracePt t="85138" x="2752725" y="1878013"/>
          <p14:tracePt t="85146" x="2844800" y="1887538"/>
          <p14:tracePt t="85153" x="2898775" y="1887538"/>
          <p14:tracePt t="85160" x="2925763" y="1887538"/>
          <p14:tracePt t="85168" x="2944813" y="1887538"/>
          <p14:tracePt t="85176" x="2954338" y="1887538"/>
          <p14:tracePt t="85226" x="2962275" y="1887538"/>
          <p14:tracePt t="85241" x="2971800" y="1887538"/>
          <p14:tracePt t="86600" x="2981325" y="1897063"/>
          <p14:tracePt t="86608" x="2971800" y="1906588"/>
          <p14:tracePt t="86616" x="2954338" y="1914525"/>
          <p14:tracePt t="86624" x="2944813" y="1924050"/>
          <p14:tracePt t="86641" x="2935288" y="1933575"/>
          <p14:tracePt t="86657" x="2925763" y="1943100"/>
          <p14:tracePt t="87680" x="2908300" y="1943100"/>
          <p14:tracePt t="87691" x="2898775" y="1943100"/>
          <p14:tracePt t="87696" x="2898775" y="1951038"/>
          <p14:tracePt t="87704" x="2889250" y="1960563"/>
          <p14:tracePt t="87712" x="2881313" y="1970088"/>
          <p14:tracePt t="87729" x="2871788" y="1979613"/>
          <p14:tracePt t="87762" x="2862263" y="1987550"/>
          <p14:tracePt t="87770" x="2862263" y="1997075"/>
          <p14:tracePt t="87872" x="2852738" y="2006600"/>
          <p14:tracePt t="87881" x="2852738" y="2016125"/>
          <p14:tracePt t="87897" x="2835275" y="2033588"/>
          <p14:tracePt t="87907" x="2825750" y="2043113"/>
          <p14:tracePt t="87978" x="2825750" y="2052638"/>
          <p14:tracePt t="88138" x="2825750" y="2060575"/>
          <p14:tracePt t="88156" x="2825750" y="2070100"/>
          <p14:tracePt t="88202" x="2817813" y="2079625"/>
          <p14:tracePt t="88666" x="2817813" y="2089150"/>
          <p14:tracePt t="88682" x="2817813" y="2097088"/>
          <p14:tracePt t="88698" x="2817813" y="2116138"/>
          <p14:tracePt t="88706" x="2817813" y="2125663"/>
          <p14:tracePt t="88722" x="2817813" y="2133600"/>
          <p14:tracePt t="88730" x="2817813" y="2152650"/>
          <p14:tracePt t="88738" x="2817813" y="2170113"/>
          <p14:tracePt t="88754" x="2817813" y="2179638"/>
          <p14:tracePt t="88762" x="2825750" y="2189163"/>
          <p14:tracePt t="88770" x="2852738" y="2216150"/>
          <p14:tracePt t="88788" x="2871788" y="2233613"/>
          <p14:tracePt t="88812" x="2889250" y="2252663"/>
          <p14:tracePt t="88817" x="2898775" y="2262188"/>
          <p14:tracePt t="89185" x="2917825" y="2262188"/>
          <p14:tracePt t="89192" x="2935288" y="2262188"/>
          <p14:tracePt t="89200" x="2962275" y="2262188"/>
          <p14:tracePt t="89208" x="2981325" y="2262188"/>
          <p14:tracePt t="89729" x="2990850" y="2252663"/>
          <p14:tracePt t="90146" x="2998788" y="2252663"/>
          <p14:tracePt t="90154" x="3017838" y="2252663"/>
          <p14:tracePt t="90164" x="3027363" y="2252663"/>
          <p14:tracePt t="90170" x="3063875" y="2233613"/>
          <p14:tracePt t="90178" x="3071813" y="2225675"/>
          <p14:tracePt t="90186" x="3081338" y="2216150"/>
          <p14:tracePt t="90194" x="3108325" y="2197100"/>
          <p14:tracePt t="90211" x="3108325" y="2189163"/>
          <p14:tracePt t="90224" x="3127375" y="2189163"/>
          <p14:tracePt t="90232" x="3136900" y="2189163"/>
          <p14:tracePt t="90512" x="3144838" y="2179638"/>
          <p14:tracePt t="90520" x="3171825" y="2179638"/>
          <p14:tracePt t="90528" x="3200400" y="2179638"/>
          <p14:tracePt t="90536" x="3254375" y="2179638"/>
          <p14:tracePt t="90544" x="3309938" y="2179638"/>
          <p14:tracePt t="90552" x="3363913" y="2179638"/>
          <p14:tracePt t="90560" x="3427413" y="2160588"/>
          <p14:tracePt t="90568" x="3482975" y="2152650"/>
          <p14:tracePt t="90576" x="3527425" y="2143125"/>
          <p14:tracePt t="90585" x="3573463" y="2116138"/>
          <p14:tracePt t="90593" x="3582988" y="2116138"/>
          <p14:tracePt t="90604" x="3600450" y="2106613"/>
          <p14:tracePt t="90608" x="3609975" y="2106613"/>
          <p14:tracePt t="90744" x="3629025" y="2106613"/>
          <p14:tracePt t="90752" x="3656013" y="2106613"/>
          <p14:tracePt t="90760" x="3673475" y="2106613"/>
          <p14:tracePt t="90768" x="3709988" y="2106613"/>
          <p14:tracePt t="90776" x="3719513" y="2106613"/>
          <p14:tracePt t="90784" x="3756025" y="2106613"/>
          <p14:tracePt t="90793" x="3775075" y="2097088"/>
          <p14:tracePt t="90801" x="3802063" y="2089150"/>
          <p14:tracePt t="90810" x="3810000" y="2089150"/>
          <p14:tracePt t="90818" x="3829050" y="2070100"/>
          <p14:tracePt t="90825" x="3838575" y="2070100"/>
          <p14:tracePt t="90840" x="3856038" y="2070100"/>
          <p14:tracePt t="90848" x="3865563" y="2060575"/>
          <p14:tracePt t="90856" x="3875088" y="2060575"/>
          <p14:tracePt t="91204" x="3919538" y="2060575"/>
          <p14:tracePt t="91210" x="3975100" y="2060575"/>
          <p14:tracePt t="91221" x="4038600" y="2070100"/>
          <p14:tracePt t="91224" x="4075113" y="2089150"/>
          <p14:tracePt t="91233" x="4102100" y="2089150"/>
          <p14:tracePt t="91240" x="4121150" y="2089150"/>
          <p14:tracePt t="91698" x="4121150" y="2106613"/>
          <p14:tracePt t="91714" x="4121150" y="2116138"/>
          <p14:tracePt t="92202" x="4148138" y="2125663"/>
          <p14:tracePt t="92210" x="4194175" y="2125663"/>
          <p14:tracePt t="92218" x="4248150" y="2125663"/>
          <p14:tracePt t="92225" x="4284663" y="2125663"/>
          <p14:tracePt t="92234" x="4294188" y="2125663"/>
          <p14:tracePt t="92353" x="4303713" y="2125663"/>
          <p14:tracePt t="92361" x="4330700" y="2125663"/>
          <p14:tracePt t="92370" x="4403725" y="2133600"/>
          <p14:tracePt t="92377" x="4476750" y="2152650"/>
          <p14:tracePt t="92385" x="4567238" y="2152650"/>
          <p14:tracePt t="92394" x="4676775" y="2152650"/>
          <p14:tracePt t="92401" x="4749800" y="2152650"/>
          <p14:tracePt t="92409" x="4832350" y="2152650"/>
          <p14:tracePt t="92417" x="4859338" y="2152650"/>
          <p14:tracePt t="92425" x="4913313" y="2152650"/>
          <p14:tracePt t="92433" x="4941888" y="2152650"/>
          <p14:tracePt t="92440" x="4959350" y="2152650"/>
          <p14:tracePt t="92448" x="4986338" y="2152650"/>
          <p14:tracePt t="92706" x="4949825" y="2152650"/>
          <p14:tracePt t="92714" x="4895850" y="2152650"/>
          <p14:tracePt t="92724" x="4822825" y="2152650"/>
          <p14:tracePt t="92728" x="4767263" y="2152650"/>
          <p14:tracePt t="92736" x="4722813" y="2152650"/>
          <p14:tracePt t="92744" x="4667250" y="2152650"/>
          <p14:tracePt t="92752" x="4640263" y="2152650"/>
          <p14:tracePt t="92760" x="4613275" y="2152650"/>
          <p14:tracePt t="92769" x="4586288" y="2152650"/>
          <p14:tracePt t="92776" x="4540250" y="2152650"/>
          <p14:tracePt t="92784" x="4503738" y="2170113"/>
          <p14:tracePt t="92793" x="4457700" y="2179638"/>
          <p14:tracePt t="92802" x="4430713" y="2189163"/>
          <p14:tracePt t="92810" x="4413250" y="2189163"/>
          <p14:tracePt t="92818" x="4384675" y="2189163"/>
          <p14:tracePt t="92825" x="4376738" y="2197100"/>
          <p14:tracePt t="93106" x="4367213" y="2197100"/>
          <p14:tracePt t="93114" x="4311650" y="2216150"/>
          <p14:tracePt t="93130" x="4275138" y="2216150"/>
          <p14:tracePt t="93138" x="4267200" y="2216150"/>
          <p14:tracePt t="93148" x="4248150" y="2225675"/>
          <p14:tracePt t="93211" x="4238625" y="2225675"/>
          <p14:tracePt t="93314" x="4230688" y="2225675"/>
          <p14:tracePt t="93344" x="4230688" y="2216150"/>
          <p14:tracePt t="93368" x="4230688" y="2197100"/>
          <p14:tracePt t="93376" x="4230688" y="2189163"/>
          <p14:tracePt t="93602" x="4230688" y="2179638"/>
          <p14:tracePt t="93611" x="4238625" y="2179638"/>
          <p14:tracePt t="93618" x="4267200" y="2179638"/>
          <p14:tracePt t="93628" x="4275138" y="2179638"/>
          <p14:tracePt t="93632" x="4311650" y="2179638"/>
          <p14:tracePt t="93643" x="4321175" y="2179638"/>
          <p14:tracePt t="93649" x="4357688" y="2160588"/>
          <p14:tracePt t="93665" x="4367213" y="2160588"/>
          <p14:tracePt t="93676" x="4376738" y="2160588"/>
          <p14:tracePt t="93691" x="4394200" y="2160588"/>
          <p14:tracePt t="93697" x="4413250" y="2143125"/>
          <p14:tracePt t="93707" x="4421188" y="2143125"/>
          <p14:tracePt t="93713" x="4448175" y="2143125"/>
          <p14:tracePt t="93723" x="4457700" y="2143125"/>
          <p14:tracePt t="93729" x="4467225" y="2143125"/>
          <p14:tracePt t="93738" x="4484688" y="2143125"/>
          <p14:tracePt t="93753" x="4494213" y="2143125"/>
          <p14:tracePt t="93761" x="4521200" y="2143125"/>
          <p14:tracePt t="93768" x="4549775" y="2143125"/>
          <p14:tracePt t="93776" x="4603750" y="2143125"/>
          <p14:tracePt t="93784" x="4649788" y="2143125"/>
          <p14:tracePt t="93793" x="4703763" y="2143125"/>
          <p14:tracePt t="93800" x="4759325" y="2143125"/>
          <p14:tracePt t="93808" x="4795838" y="2143125"/>
          <p14:tracePt t="93816" x="4813300" y="2143125"/>
          <p14:tracePt t="93825" x="4832350" y="2143125"/>
          <p14:tracePt t="94546" x="4813300" y="2152650"/>
          <p14:tracePt t="94553" x="4795838" y="2152650"/>
          <p14:tracePt t="94561" x="4749800" y="2160588"/>
          <p14:tracePt t="94569" x="4740275" y="2160588"/>
          <p14:tracePt t="94578" x="4676775" y="2189163"/>
          <p14:tracePt t="94586" x="4640263" y="2197100"/>
          <p14:tracePt t="94594" x="4622800" y="2197100"/>
          <p14:tracePt t="94601" x="4586288" y="2197100"/>
          <p14:tracePt t="94609" x="4557713" y="2197100"/>
          <p14:tracePt t="94618" x="4540250" y="2197100"/>
          <p14:tracePt t="94626" x="4513263" y="2197100"/>
          <p14:tracePt t="94636" x="4503738" y="2197100"/>
          <p14:tracePt t="94640" x="4494213" y="2197100"/>
          <p14:tracePt t="94649" x="4476750" y="2197100"/>
          <p14:tracePt t="94656" x="4467225" y="2197100"/>
          <p14:tracePt t="94664" x="4448175" y="2197100"/>
          <p14:tracePt t="94673" x="4421188" y="2197100"/>
          <p14:tracePt t="94681" x="4403725" y="2197100"/>
          <p14:tracePt t="94689" x="4357688" y="2197100"/>
          <p14:tracePt t="94696" x="4321175" y="2206625"/>
          <p14:tracePt t="94708" x="4275138" y="2206625"/>
          <p14:tracePt t="94714" x="4221163" y="2206625"/>
          <p14:tracePt t="94725" x="4165600" y="2206625"/>
          <p14:tracePt t="94728" x="4121150" y="2216150"/>
          <p14:tracePt t="94736" x="4048125" y="2216150"/>
          <p14:tracePt t="94744" x="3984625" y="2243138"/>
          <p14:tracePt t="94752" x="3956050" y="2243138"/>
          <p14:tracePt t="94760" x="3919538" y="2252663"/>
          <p14:tracePt t="94768" x="3875088" y="2252663"/>
          <p14:tracePt t="94776" x="3846513" y="2262188"/>
          <p14:tracePt t="94784" x="3829050" y="2262188"/>
          <p14:tracePt t="94792" x="3819525" y="2262188"/>
          <p14:tracePt t="94801" x="3810000" y="2262188"/>
          <p14:tracePt t="94809" x="3792538" y="2262188"/>
          <p14:tracePt t="94848" x="3783013" y="2262188"/>
          <p14:tracePt t="94856" x="3775075" y="2262188"/>
          <p14:tracePt t="94864" x="3756025" y="2262188"/>
          <p14:tracePt t="94872" x="3729038" y="2262188"/>
          <p14:tracePt t="94891" x="3656013" y="2262188"/>
          <p14:tracePt t="94897" x="3600450" y="2262188"/>
          <p14:tracePt t="94907" x="3582988" y="2262188"/>
          <p14:tracePt t="94913" x="3546475" y="2262188"/>
          <p14:tracePt t="94921" x="3490913" y="2279650"/>
          <p14:tracePt t="94929" x="3446463" y="2298700"/>
          <p14:tracePt t="94937" x="3427413" y="2298700"/>
          <p14:tracePt t="94948" x="3373438" y="2306638"/>
          <p14:tracePt t="94952" x="3363913" y="2306638"/>
          <p14:tracePt t="94960" x="3336925" y="2316163"/>
          <p14:tracePt t="94968" x="3327400" y="2316163"/>
          <p14:tracePt t="94977" x="3317875" y="2316163"/>
          <p14:tracePt t="95185" x="3309938" y="2325688"/>
          <p14:tracePt t="95193" x="3309938" y="2343150"/>
          <p14:tracePt t="95201" x="3254375" y="2408238"/>
          <p14:tracePt t="95209" x="3208338" y="2471738"/>
          <p14:tracePt t="95217" x="3190875" y="2498725"/>
          <p14:tracePt t="95226" x="3190875" y="2544763"/>
          <p14:tracePt t="95234" x="3154363" y="2581275"/>
          <p14:tracePt t="95243" x="3144838" y="2644775"/>
          <p14:tracePt t="95250" x="3136900" y="2671763"/>
          <p14:tracePt t="95257" x="3127375" y="2690813"/>
          <p14:tracePt t="95265" x="3117850" y="2698750"/>
          <p14:tracePt t="95272" x="3108325" y="2708275"/>
          <p14:tracePt t="95377" x="3100388" y="2708275"/>
          <p14:tracePt t="95385" x="3090863" y="2708275"/>
          <p14:tracePt t="95393" x="3081338" y="2708275"/>
          <p14:tracePt t="95401" x="3063875" y="2717800"/>
          <p14:tracePt t="95408" x="3044825" y="2735263"/>
          <p14:tracePt t="95416" x="3008313" y="2744788"/>
          <p14:tracePt t="95432" x="2981325" y="2754313"/>
          <p14:tracePt t="95440" x="2962275" y="2771775"/>
          <p14:tracePt t="95448" x="2944813" y="2781300"/>
          <p14:tracePt t="95457" x="2925763" y="2800350"/>
          <p14:tracePt t="95465" x="2881313" y="2808288"/>
          <p14:tracePt t="95472" x="2835275" y="2827338"/>
          <p14:tracePt t="95480" x="2808288" y="2836863"/>
          <p14:tracePt t="95489" x="2762250" y="2844800"/>
          <p14:tracePt t="95496" x="2708275" y="2863850"/>
          <p14:tracePt t="95505" x="2643188" y="2900363"/>
          <p14:tracePt t="95512" x="2598738" y="2909888"/>
          <p14:tracePt t="95521" x="2543175" y="2936875"/>
          <p14:tracePt t="95529" x="2470150" y="2973388"/>
          <p14:tracePt t="95539" x="2452688" y="2982913"/>
          <p14:tracePt t="95545" x="2416175" y="3000375"/>
          <p14:tracePt t="95559" x="2370138" y="3027363"/>
          <p14:tracePt t="95561" x="2352675" y="3036888"/>
          <p14:tracePt t="95573" x="2306638" y="3054350"/>
          <p14:tracePt t="95578" x="2279650" y="3063875"/>
          <p14:tracePt t="95585" x="2260600" y="3073400"/>
          <p14:tracePt t="95594" x="2224088" y="3109913"/>
          <p14:tracePt t="95601" x="2214563" y="3109913"/>
          <p14:tracePt t="95609" x="2197100" y="3119438"/>
          <p14:tracePt t="95738" x="2179638" y="3119438"/>
          <p14:tracePt t="95754" x="2170113" y="3109913"/>
          <p14:tracePt t="95762" x="2170113" y="3100388"/>
          <p14:tracePt t="95770" x="2170113" y="3082925"/>
          <p14:tracePt t="95778" x="2170113" y="3054350"/>
          <p14:tracePt t="95786" x="2170113" y="3027363"/>
          <p14:tracePt t="95794" x="2151063" y="3000375"/>
          <p14:tracePt t="95802" x="2143125" y="2927350"/>
          <p14:tracePt t="95810" x="2143125" y="2909888"/>
          <p14:tracePt t="95817" x="2143125" y="2863850"/>
          <p14:tracePt t="95825" x="2124075" y="2836863"/>
          <p14:tracePt t="95833" x="2124075" y="2817813"/>
          <p14:tracePt t="95842" x="2124075" y="2808288"/>
          <p14:tracePt t="95849" x="2124075" y="2781300"/>
          <p14:tracePt t="95865" x="2124075" y="2771775"/>
          <p14:tracePt t="95946" x="2124075" y="2763838"/>
          <p14:tracePt t="95955" x="2124075" y="2735263"/>
          <p14:tracePt t="95964" x="2133600" y="2727325"/>
          <p14:tracePt t="95970" x="2170113" y="2717800"/>
          <p14:tracePt t="95977" x="2206625" y="2708275"/>
          <p14:tracePt t="95985" x="2233613" y="2690813"/>
          <p14:tracePt t="95993" x="2260600" y="2681288"/>
          <p14:tracePt t="96000" x="2297113" y="2681288"/>
          <p14:tracePt t="96010" x="2316163" y="2681288"/>
          <p14:tracePt t="96016" x="2324100" y="2671763"/>
          <p14:tracePt t="96024" x="2343150" y="2671763"/>
          <p14:tracePt t="96032" x="2360613" y="2671763"/>
          <p14:tracePt t="96121" x="2370138" y="2671763"/>
          <p14:tracePt t="96145" x="2389188" y="2671763"/>
          <p14:tracePt t="96155" x="2397125" y="2671763"/>
          <p14:tracePt t="96160" x="2462213" y="2681288"/>
          <p14:tracePt t="96168" x="2479675" y="2698750"/>
          <p14:tracePt t="96176" x="2498725" y="2708275"/>
          <p14:tracePt t="96184" x="2525713" y="2735263"/>
          <p14:tracePt t="96192" x="2543175" y="2754313"/>
          <p14:tracePt t="96200" x="2570163" y="2763838"/>
          <p14:tracePt t="96208" x="2579688" y="2781300"/>
          <p14:tracePt t="96234" x="2589213" y="2790825"/>
          <p14:tracePt t="96316" x="2598738" y="2800350"/>
          <p14:tracePt t="96330" x="2598738" y="2808288"/>
          <p14:tracePt t="96338" x="2598738" y="2827338"/>
          <p14:tracePt t="96346" x="2589213" y="2836863"/>
          <p14:tracePt t="96354" x="2570163" y="2854325"/>
          <p14:tracePt t="96361" x="2552700" y="2873375"/>
          <p14:tracePt t="96369" x="2533650" y="2900363"/>
          <p14:tracePt t="96377" x="2489200" y="2917825"/>
          <p14:tracePt t="96385" x="2443163" y="2954338"/>
          <p14:tracePt t="96392" x="2425700" y="2973388"/>
          <p14:tracePt t="96400" x="2379663" y="2990850"/>
          <p14:tracePt t="96408" x="2333625" y="3046413"/>
          <p14:tracePt t="96416" x="2297113" y="3063875"/>
          <p14:tracePt t="96424" x="2260600" y="3082925"/>
          <p14:tracePt t="96432" x="2224088" y="3109913"/>
          <p14:tracePt t="96440" x="2206625" y="3119438"/>
          <p14:tracePt t="96448" x="2187575" y="3136900"/>
          <p14:tracePt t="96456" x="2170113" y="3146425"/>
          <p14:tracePt t="96466" x="2124075" y="3155950"/>
          <p14:tracePt t="96482" x="2106613" y="3155950"/>
          <p14:tracePt t="96530" x="2087563" y="3163888"/>
          <p14:tracePt t="96730" x="2087563" y="3155950"/>
          <p14:tracePt t="96738" x="2087563" y="3136900"/>
          <p14:tracePt t="96752" x="2087563" y="3119438"/>
          <p14:tracePt t="96760" x="2087563" y="3109913"/>
          <p14:tracePt t="96768" x="2087563" y="3100388"/>
          <p14:tracePt t="97167" x="2078038" y="3090863"/>
          <p14:tracePt t="97176" x="2070100" y="3090863"/>
          <p14:tracePt t="98133" x="2060575" y="3082925"/>
          <p14:tracePt t="98146" x="2060575" y="3063875"/>
          <p14:tracePt t="98162" x="2060575" y="3054350"/>
          <p14:tracePt t="98352" x="2060575" y="3036888"/>
          <p14:tracePt t="98408" x="2060575" y="3027363"/>
          <p14:tracePt t="98457" x="2060575" y="3017838"/>
          <p14:tracePt t="98474" x="2051050" y="3017838"/>
          <p14:tracePt t="98522" x="2041525" y="3017838"/>
          <p14:tracePt t="98530" x="2005013" y="3017838"/>
          <p14:tracePt t="98538" x="1951038" y="3017838"/>
          <p14:tracePt t="98546" x="1895475" y="3017838"/>
          <p14:tracePt t="98554" x="1841500" y="3017838"/>
          <p14:tracePt t="98562" x="1787525" y="3017838"/>
          <p14:tracePt t="98570" x="1731963" y="3017838"/>
          <p14:tracePt t="98578" x="1695450" y="3017838"/>
          <p14:tracePt t="98586" x="1658938" y="3017838"/>
          <p14:tracePt t="98594" x="1612900" y="3017838"/>
          <p14:tracePt t="98626" x="1604963" y="3017838"/>
          <p14:tracePt t="98828" x="1576388" y="3017838"/>
          <p14:tracePt t="98834" x="1568450" y="3017838"/>
          <p14:tracePt t="98842" x="1558925" y="3017838"/>
          <p14:tracePt t="98850" x="1541463" y="3017838"/>
          <p14:tracePt t="99228" x="1558925" y="3017838"/>
          <p14:tracePt t="100421" x="1558925" y="3027363"/>
          <p14:tracePt t="100426" x="1549400" y="3046413"/>
          <p14:tracePt t="100434" x="1549400" y="3054350"/>
          <p14:tracePt t="100442" x="1549400" y="3063875"/>
          <p14:tracePt t="100450" x="1531938" y="3082925"/>
          <p14:tracePt t="100480" x="1531938" y="3090863"/>
          <p14:tracePt t="101097" x="1531938" y="3082925"/>
          <p14:tracePt t="101105" x="1541463" y="3063875"/>
          <p14:tracePt t="101123" x="1549400" y="3046413"/>
          <p14:tracePt t="101136" x="1558925" y="3036888"/>
          <p14:tracePt t="101144" x="1576388" y="3027363"/>
          <p14:tracePt t="101352" x="1585913" y="3017838"/>
          <p14:tracePt t="101376" x="1604963" y="3017838"/>
          <p14:tracePt t="101385" x="1641475" y="3017838"/>
          <p14:tracePt t="101393" x="1685925" y="3017838"/>
          <p14:tracePt t="101401" x="1741488" y="3017838"/>
          <p14:tracePt t="101410" x="1795463" y="3017838"/>
          <p14:tracePt t="101417" x="1824038" y="3017838"/>
          <p14:tracePt t="101425" x="1841500" y="3017838"/>
          <p14:tracePt t="101810" x="1851025" y="3027363"/>
          <p14:tracePt t="101817" x="1851025" y="3036888"/>
          <p14:tracePt t="101825" x="1851025" y="3046413"/>
          <p14:tracePt t="101832" x="1851025" y="3054350"/>
          <p14:tracePt t="102106" x="1831975" y="3073400"/>
          <p14:tracePt t="102114" x="1814513" y="3082925"/>
          <p14:tracePt t="102123" x="1758950" y="3109913"/>
          <p14:tracePt t="102130" x="1722438" y="3119438"/>
          <p14:tracePt t="102140" x="1685925" y="3119438"/>
          <p14:tracePt t="102146" x="1677988" y="3119438"/>
          <p14:tracePt t="102152" x="1668463" y="3119438"/>
          <p14:tracePt t="102512" x="1658938" y="3119438"/>
          <p14:tracePt t="102521" x="1668463" y="3100388"/>
          <p14:tracePt t="102536" x="1677988" y="3073400"/>
          <p14:tracePt t="102544" x="1677988" y="3063875"/>
          <p14:tracePt t="102552" x="1677988" y="3054350"/>
          <p14:tracePt t="102560" x="1677988" y="3036888"/>
          <p14:tracePt t="102794" x="1685925" y="3027363"/>
          <p14:tracePt t="102802" x="1722438" y="3027363"/>
          <p14:tracePt t="102808" x="1824038" y="3027363"/>
          <p14:tracePt t="102816" x="1931988" y="3027363"/>
          <p14:tracePt t="102824" x="2060575" y="3027363"/>
          <p14:tracePt t="102832" x="2170113" y="3027363"/>
          <p14:tracePt t="102841" x="2224088" y="3027363"/>
          <p14:tracePt t="102850" x="2279650" y="3027363"/>
          <p14:tracePt t="102857" x="2287588" y="3027363"/>
          <p14:tracePt t="103104" x="2270125" y="3027363"/>
          <p14:tracePt t="103112" x="2251075" y="3036888"/>
          <p14:tracePt t="103121" x="2187575" y="3046413"/>
          <p14:tracePt t="103128" x="2151063" y="3054350"/>
          <p14:tracePt t="103136" x="2106613" y="3054350"/>
          <p14:tracePt t="103145" x="2051050" y="3073400"/>
          <p14:tracePt t="103153" x="2024063" y="3073400"/>
          <p14:tracePt t="103161" x="1978025" y="3073400"/>
          <p14:tracePt t="103169" x="1941513" y="3090863"/>
          <p14:tracePt t="103179" x="1924050" y="3090863"/>
          <p14:tracePt t="103184" x="1905000" y="3090863"/>
          <p14:tracePt t="103192" x="1895475" y="3090863"/>
          <p14:tracePt t="103290" x="1887538" y="3090863"/>
          <p14:tracePt t="103306" x="1878013" y="3090863"/>
          <p14:tracePt t="103314" x="1860550" y="3090863"/>
          <p14:tracePt t="103323" x="1841500" y="3090863"/>
          <p14:tracePt t="103330" x="1787525" y="3073400"/>
          <p14:tracePt t="103339" x="1778000" y="3063875"/>
          <p14:tracePt t="103346" x="1768475" y="3054350"/>
          <p14:tracePt t="103354" x="1741488" y="3017838"/>
          <p14:tracePt t="103362" x="1731963" y="3009900"/>
          <p14:tracePt t="103370" x="1722438" y="2990850"/>
          <p14:tracePt t="103378" x="1704975" y="2973388"/>
          <p14:tracePt t="103386" x="1704975" y="2946400"/>
          <p14:tracePt t="103393" x="1695450" y="2927350"/>
          <p14:tracePt t="103400" x="1695450" y="2909888"/>
          <p14:tracePt t="103408" x="1695450" y="2890838"/>
          <p14:tracePt t="103424" x="1695450" y="2863850"/>
          <p14:tracePt t="103432" x="1695450" y="2854325"/>
          <p14:tracePt t="103449" x="1695450" y="2844800"/>
          <p14:tracePt t="103464" x="1695450" y="2836863"/>
          <p14:tracePt t="103496" x="1695450" y="2808288"/>
          <p14:tracePt t="103512" x="1704975" y="2808288"/>
          <p14:tracePt t="103528" x="1731963" y="2800350"/>
          <p14:tracePt t="103537" x="1741488" y="2790825"/>
          <p14:tracePt t="103545" x="1758950" y="2790825"/>
          <p14:tracePt t="103553" x="1795463" y="2763838"/>
          <p14:tracePt t="103561" x="1831975" y="2763838"/>
          <p14:tracePt t="103569" x="1860550" y="2763838"/>
          <p14:tracePt t="103576" x="1887538" y="2763838"/>
          <p14:tracePt t="103584" x="1905000" y="2763838"/>
          <p14:tracePt t="103592" x="1931988" y="2763838"/>
          <p14:tracePt t="103600" x="1941513" y="2763838"/>
          <p14:tracePt t="103608" x="1951038" y="2763838"/>
          <p14:tracePt t="103617" x="1968500" y="2763838"/>
          <p14:tracePt t="103625" x="1987550" y="2763838"/>
          <p14:tracePt t="103632" x="2024063" y="2763838"/>
          <p14:tracePt t="103640" x="2033588" y="2771775"/>
          <p14:tracePt t="103649" x="2041525" y="2771775"/>
          <p14:tracePt t="103657" x="2060575" y="2781300"/>
          <p14:tracePt t="103665" x="2070100" y="2790825"/>
          <p14:tracePt t="103674" x="2078038" y="2817813"/>
          <p14:tracePt t="103680" x="2087563" y="2827338"/>
          <p14:tracePt t="103690" x="2087563" y="2836863"/>
          <p14:tracePt t="103696" x="2087563" y="2854325"/>
          <p14:tracePt t="103712" x="2087563" y="2873375"/>
          <p14:tracePt t="103721" x="2087563" y="2890838"/>
          <p14:tracePt t="103729" x="2087563" y="2909888"/>
          <p14:tracePt t="103738" x="2087563" y="2927350"/>
          <p14:tracePt t="103745" x="2087563" y="2936875"/>
          <p14:tracePt t="103753" x="2087563" y="2946400"/>
          <p14:tracePt t="103761" x="2087563" y="2954338"/>
          <p14:tracePt t="103770" x="2070100" y="2990850"/>
          <p14:tracePt t="103777" x="2060575" y="3000375"/>
          <p14:tracePt t="103785" x="2060575" y="3009900"/>
          <p14:tracePt t="103793" x="2041525" y="3017838"/>
          <p14:tracePt t="103801" x="2033588" y="3027363"/>
          <p14:tracePt t="103810" x="2024063" y="3036888"/>
          <p14:tracePt t="103818" x="2005013" y="3054350"/>
          <p14:tracePt t="103826" x="1987550" y="3063875"/>
          <p14:tracePt t="103833" x="1978025" y="3063875"/>
          <p14:tracePt t="103842" x="1951038" y="3073400"/>
          <p14:tracePt t="103850" x="1931988" y="3082925"/>
          <p14:tracePt t="103859" x="1905000" y="3082925"/>
          <p14:tracePt t="103866" x="1878013" y="3100388"/>
          <p14:tracePt t="103873" x="1860550" y="3100388"/>
          <p14:tracePt t="103880" x="1841500" y="3100388"/>
          <p14:tracePt t="103890" x="1814513" y="3100388"/>
          <p14:tracePt t="103896" x="1795463" y="3100388"/>
          <p14:tracePt t="103904" x="1758950" y="3109913"/>
          <p14:tracePt t="103921" x="1751013" y="3109913"/>
          <p14:tracePt t="103978" x="1741488" y="3109913"/>
          <p14:tracePt t="103986" x="1714500" y="3109913"/>
          <p14:tracePt t="103995" x="1695450" y="3100388"/>
          <p14:tracePt t="104002" x="1685925" y="3090863"/>
          <p14:tracePt t="104010" x="1668463" y="3082925"/>
          <p14:tracePt t="104017" x="1658938" y="3063875"/>
          <p14:tracePt t="104025" x="1658938" y="3054350"/>
          <p14:tracePt t="104033" x="1649413" y="3046413"/>
          <p14:tracePt t="104040" x="1649413" y="3036888"/>
          <p14:tracePt t="104120" x="1649413" y="3027363"/>
          <p14:tracePt t="104129" x="1649413" y="3009900"/>
          <p14:tracePt t="104138" x="1649413" y="2990850"/>
          <p14:tracePt t="104145" x="1649413" y="2973388"/>
          <p14:tracePt t="104154" x="1649413" y="2946400"/>
          <p14:tracePt t="104175" x="1649413" y="2936875"/>
          <p14:tracePt t="104178" x="1649413" y="2927350"/>
          <p14:tracePt t="104186" x="1658938" y="2881313"/>
          <p14:tracePt t="104194" x="1668463" y="2873375"/>
          <p14:tracePt t="104202" x="1677988" y="2863850"/>
          <p14:tracePt t="104210" x="1704975" y="2836863"/>
          <p14:tracePt t="104218" x="1714500" y="2827338"/>
          <p14:tracePt t="104227" x="1731963" y="2817813"/>
          <p14:tracePt t="104232" x="1741488" y="2817813"/>
          <p14:tracePt t="104241" x="1751013" y="2817813"/>
          <p14:tracePt t="104289" x="1758950" y="2817813"/>
          <p14:tracePt t="104297" x="1778000" y="2817813"/>
          <p14:tracePt t="104305" x="1824038" y="2817813"/>
          <p14:tracePt t="104312" x="1860550" y="2817813"/>
          <p14:tracePt t="104323" x="1905000" y="2817813"/>
          <p14:tracePt t="104328" x="1941513" y="2817813"/>
          <p14:tracePt t="104339" x="1960563" y="2817813"/>
          <p14:tracePt t="104345" x="2014538" y="2844800"/>
          <p14:tracePt t="104354" x="2024063" y="2854325"/>
          <p14:tracePt t="104361" x="2041525" y="2854325"/>
          <p14:tracePt t="104384" x="2051050" y="2863850"/>
          <p14:tracePt t="104466" x="2051050" y="2873375"/>
          <p14:tracePt t="104482" x="2051050" y="2881313"/>
          <p14:tracePt t="104498" x="2051050" y="2890838"/>
          <p14:tracePt t="104817" x="2051050" y="2900363"/>
          <p14:tracePt t="104834" x="2041525" y="2900363"/>
          <p14:tracePt t="104849" x="2033588" y="2900363"/>
          <p14:tracePt t="104858" x="2005013" y="2927350"/>
          <p14:tracePt t="104866" x="2005013" y="2936875"/>
          <p14:tracePt t="104895" x="1968500" y="2954338"/>
          <p14:tracePt t="104898" x="1960563" y="2954338"/>
          <p14:tracePt t="104906" x="1941513" y="2973388"/>
          <p14:tracePt t="104946" x="1931988" y="2973388"/>
          <p14:tracePt t="106313" x="1924050" y="2973388"/>
          <p14:tracePt t="106320" x="1924050" y="2982913"/>
          <p14:tracePt t="106329" x="1931988" y="2982913"/>
          <p14:tracePt t="106337" x="1941513" y="2990850"/>
          <p14:tracePt t="106352" x="1941513" y="3000375"/>
          <p14:tracePt t="106400" x="1951038" y="3009900"/>
          <p14:tracePt t="108034" x="1960563" y="3009900"/>
          <p14:tracePt t="108042" x="1968500" y="2990850"/>
          <p14:tracePt t="108066" x="1968500" y="2982913"/>
          <p14:tracePt t="109154" x="1968500" y="2973388"/>
          <p14:tracePt t="109170" x="1968500" y="2963863"/>
          <p14:tracePt t="109178" x="1968500" y="2936875"/>
          <p14:tracePt t="109186" x="1987550" y="2917825"/>
          <p14:tracePt t="109194" x="1997075" y="2909888"/>
          <p14:tracePt t="109202" x="1997075" y="2900363"/>
          <p14:tracePt t="109218" x="1997075" y="2890838"/>
          <p14:tracePt t="109226" x="1997075" y="2881313"/>
          <p14:tracePt t="112274" x="2033588" y="2873375"/>
          <p14:tracePt t="112283" x="2124075" y="2873375"/>
          <p14:tracePt t="112289" x="2233613" y="2873375"/>
          <p14:tracePt t="112296" x="2333625" y="2873375"/>
          <p14:tracePt t="112307" x="2389188" y="2873375"/>
          <p14:tracePt t="112316" x="2425700" y="2873375"/>
          <p14:tracePt t="112323" x="2470150" y="2873375"/>
          <p14:tracePt t="112333" x="2489200" y="2873375"/>
          <p14:tracePt t="114458" x="2498725" y="2863850"/>
          <p14:tracePt t="114477" x="2498725" y="2854325"/>
          <p14:tracePt t="114482" x="2498725" y="2844800"/>
          <p14:tracePt t="114491" x="2498725" y="2836863"/>
          <p14:tracePt t="115226" x="2498725" y="2827338"/>
          <p14:tracePt t="115234" x="2470150" y="2844800"/>
          <p14:tracePt t="115242" x="2462213" y="2873375"/>
          <p14:tracePt t="115250" x="2433638" y="2936875"/>
          <p14:tracePt t="115258" x="2425700" y="2963863"/>
          <p14:tracePt t="115266" x="2416175" y="3017838"/>
          <p14:tracePt t="115277" x="2397125" y="3082925"/>
          <p14:tracePt t="115280" x="2379663" y="3127375"/>
          <p14:tracePt t="115288" x="2379663" y="3163888"/>
          <p14:tracePt t="115296" x="2379663" y="3182938"/>
          <p14:tracePt t="115304" x="2379663" y="3209925"/>
          <p14:tracePt t="115312" x="2379663" y="3219450"/>
          <p14:tracePt t="115472" x="2370138" y="3236913"/>
          <p14:tracePt t="115481" x="2360613" y="3246438"/>
          <p14:tracePt t="115489" x="2360613" y="3265488"/>
          <p14:tracePt t="115497" x="2352675" y="3273425"/>
          <p14:tracePt t="115505" x="2343150" y="3282950"/>
          <p14:tracePt t="115514" x="2324100" y="3309938"/>
          <p14:tracePt t="115530" x="2324100" y="3338513"/>
          <p14:tracePt t="115541" x="2316163" y="3346450"/>
          <p14:tracePt t="115544" x="2316163" y="3355975"/>
          <p14:tracePt t="115561" x="2316163" y="3365500"/>
          <p14:tracePt t="115568" x="2306638" y="3382963"/>
          <p14:tracePt t="115584" x="2306638" y="3392488"/>
          <p14:tracePt t="115634" x="2306638" y="3402013"/>
          <p14:tracePt t="115642" x="2306638" y="3419475"/>
          <p14:tracePt t="115650" x="2306638" y="3429000"/>
          <p14:tracePt t="115657" x="2306638" y="3438525"/>
          <p14:tracePt t="115666" x="2306638" y="3446463"/>
          <p14:tracePt t="115674" x="2306638" y="3455988"/>
          <p14:tracePt t="115682" x="2306638" y="3465513"/>
          <p14:tracePt t="115690" x="2306638" y="3475038"/>
          <p14:tracePt t="115698" x="2306638" y="3482975"/>
          <p14:tracePt t="115714" x="2306638" y="3502025"/>
          <p14:tracePt t="115920" x="2306638" y="3511550"/>
          <p14:tracePt t="115944" x="2306638" y="3519488"/>
          <p14:tracePt t="115961" x="2306638" y="3538538"/>
          <p14:tracePt t="116432" x="2297113" y="3556000"/>
          <p14:tracePt t="116440" x="2270125" y="3584575"/>
          <p14:tracePt t="116448" x="2251075" y="3584575"/>
          <p14:tracePt t="116456" x="2224088" y="3602038"/>
          <p14:tracePt t="116579" x="2214563" y="3602038"/>
          <p14:tracePt t="116586" x="2187575" y="3602038"/>
          <p14:tracePt t="116596" x="2160588" y="3602038"/>
          <p14:tracePt t="116602" x="2143125" y="3602038"/>
          <p14:tracePt t="116613" x="2114550" y="3602038"/>
          <p14:tracePt t="116617" x="2106613" y="3602038"/>
          <p14:tracePt t="116628" x="2097088" y="3602038"/>
          <p14:tracePt t="116633" x="2087563" y="3602038"/>
          <p14:tracePt t="116698" x="2070100" y="3602038"/>
          <p14:tracePt t="116705" x="2051050" y="3602038"/>
          <p14:tracePt t="116715" x="2024063" y="3602038"/>
          <p14:tracePt t="116722" x="2005013" y="3602038"/>
          <p14:tracePt t="116730" x="1968500" y="3602038"/>
          <p14:tracePt t="116738" x="1951038" y="3602038"/>
          <p14:tracePt t="116745" x="1924050" y="3602038"/>
          <p14:tracePt t="116753" x="1905000" y="3602038"/>
          <p14:tracePt t="116768" x="1887538" y="3602038"/>
          <p14:tracePt t="117498" x="1878013" y="3602038"/>
          <p14:tracePt t="117522" x="1878013" y="3592513"/>
          <p14:tracePt t="118043" x="1878013" y="3602038"/>
          <p14:tracePt t="118050" x="1878013" y="3611563"/>
          <p14:tracePt t="118576" x="1914525" y="3621088"/>
          <p14:tracePt t="118586" x="2060575" y="3621088"/>
          <p14:tracePt t="118592" x="2243138" y="3621088"/>
          <p14:tracePt t="118600" x="2416175" y="3621088"/>
          <p14:tracePt t="118608" x="2579688" y="3621088"/>
          <p14:tracePt t="118622" x="2725738" y="3621088"/>
          <p14:tracePt t="118625" x="2798763" y="3621088"/>
          <p14:tracePt t="118633" x="2844800" y="3621088"/>
          <p14:tracePt t="118642" x="2852738" y="3621088"/>
          <p14:tracePt t="118649" x="2862263" y="3621088"/>
          <p14:tracePt t="118994" x="2852738" y="3621088"/>
          <p14:tracePt t="119002" x="2798763" y="3621088"/>
          <p14:tracePt t="119010" x="2752725" y="3621088"/>
          <p14:tracePt t="119021" x="2698750" y="3648075"/>
          <p14:tracePt t="119024" x="2679700" y="3657600"/>
          <p14:tracePt t="119032" x="2635250" y="3665538"/>
          <p14:tracePt t="119040" x="2625725" y="3675063"/>
          <p14:tracePt t="119048" x="2606675" y="3694113"/>
          <p14:tracePt t="119058" x="2598738" y="3702050"/>
          <p14:tracePt t="119065" x="2589213" y="3711575"/>
          <p14:tracePt t="119081" x="2579688" y="3721100"/>
          <p14:tracePt t="119098" x="2570163" y="3721100"/>
          <p14:tracePt t="119418" x="2562225" y="3730625"/>
          <p14:tracePt t="119432" x="2552700" y="3738563"/>
          <p14:tracePt t="119472" x="2552700" y="3748088"/>
          <p14:tracePt t="119489" x="2552700" y="3757613"/>
          <p14:tracePt t="119497" x="2552700" y="3767138"/>
          <p14:tracePt t="119528" x="2552700" y="3775075"/>
          <p14:tracePt t="120162" x="2552700" y="3784600"/>
          <p14:tracePt t="120170" x="2570163" y="3775075"/>
          <p14:tracePt t="120178" x="2579688" y="3775075"/>
          <p14:tracePt t="120189" x="2598738" y="3767138"/>
          <p14:tracePt t="122034" x="2606675" y="3767138"/>
          <p14:tracePt t="122093" x="2606675" y="3775075"/>
          <p14:tracePt t="122098" x="2598738" y="3784600"/>
          <p14:tracePt t="122684" x="2589213" y="3784600"/>
          <p14:tracePt t="123685" x="2589213" y="3775075"/>
          <p14:tracePt t="123698" x="2589213" y="3767138"/>
          <p14:tracePt t="123706" x="2589213" y="3757613"/>
          <p14:tracePt t="123721" x="2598738" y="3757613"/>
          <p14:tracePt t="123993" x="2606675" y="3748088"/>
          <p14:tracePt t="125146" x="2606675" y="3738563"/>
          <p14:tracePt t="125154" x="2598738" y="3738563"/>
          <p14:tracePt t="125171" x="2589213" y="3738563"/>
          <p14:tracePt t="125178" x="2579688" y="3738563"/>
          <p14:tracePt t="125188" x="2562225" y="3730625"/>
          <p14:tracePt t="125195" x="2552700" y="3730625"/>
          <p14:tracePt t="125209" x="2543175" y="3730625"/>
          <p14:tracePt t="125220" x="2516188" y="3730625"/>
          <p14:tracePt t="125224" x="2506663" y="3730625"/>
          <p14:tracePt t="125234" x="2498725" y="3730625"/>
          <p14:tracePt t="125240" x="2479675" y="3730625"/>
          <p14:tracePt t="125264" x="2470150" y="3721100"/>
          <p14:tracePt t="125794" x="2479675" y="3721100"/>
          <p14:tracePt t="125805" x="2543175" y="3721100"/>
          <p14:tracePt t="125811" x="2635250" y="3721100"/>
          <p14:tracePt t="125816" x="2725738" y="3721100"/>
          <p14:tracePt t="125824" x="2798763" y="3721100"/>
          <p14:tracePt t="125836" x="2898775" y="3721100"/>
          <p14:tracePt t="125840" x="2925763" y="3721100"/>
          <p14:tracePt t="125850" x="2962275" y="3721100"/>
          <p14:tracePt t="125858" x="3008313" y="3721100"/>
          <p14:tracePt t="125866" x="3017838" y="3721100"/>
          <p14:tracePt t="125909" x="3035300" y="3721100"/>
          <p14:tracePt t="125994" x="3044825" y="3721100"/>
          <p14:tracePt t="126001" x="3063875" y="3721100"/>
          <p14:tracePt t="126009" x="3090863" y="3721100"/>
          <p14:tracePt t="126017" x="3108325" y="3721100"/>
          <p14:tracePt t="126025" x="3144838" y="3721100"/>
          <p14:tracePt t="126033" x="3200400" y="3721100"/>
          <p14:tracePt t="126041" x="3281363" y="3721100"/>
          <p14:tracePt t="126050" x="3336925" y="3721100"/>
          <p14:tracePt t="126058" x="3390900" y="3721100"/>
          <p14:tracePt t="126067" x="3446463" y="3721100"/>
          <p14:tracePt t="126074" x="3473450" y="3721100"/>
          <p14:tracePt t="126082" x="3519488" y="3721100"/>
          <p14:tracePt t="126090" x="3536950" y="3721100"/>
          <p14:tracePt t="126098" x="3546475" y="3721100"/>
          <p14:tracePt t="126105" x="3556000" y="3721100"/>
          <p14:tracePt t="128709" x="3556000" y="3730625"/>
          <p14:tracePt t="128728" x="3546475" y="3730625"/>
          <p14:tracePt t="128736" x="3536950" y="3738563"/>
          <p14:tracePt t="128752" x="3527425" y="3748088"/>
          <p14:tracePt t="128768" x="3527425" y="3757613"/>
          <p14:tracePt t="128785" x="3519488" y="3767138"/>
          <p14:tracePt t="128850" x="3509963" y="3775075"/>
          <p14:tracePt t="128880" x="3500438" y="3784600"/>
          <p14:tracePt t="128888" x="3490913" y="3784600"/>
          <p14:tracePt t="128896" x="3490913" y="3794125"/>
          <p14:tracePt t="128905" x="3482975" y="3803650"/>
          <p14:tracePt t="129088" x="3473450" y="3811588"/>
          <p14:tracePt t="129096" x="3463925" y="3821113"/>
          <p14:tracePt t="129105" x="3455988" y="3821113"/>
          <p14:tracePt t="129113" x="3446463" y="3830638"/>
          <p14:tracePt t="129121" x="3409950" y="3840163"/>
          <p14:tracePt t="129129" x="3409950" y="3848100"/>
          <p14:tracePt t="129138" x="3400425" y="3857625"/>
          <p14:tracePt t="129169" x="3390900" y="3867150"/>
          <p14:tracePt t="129584" x="3373438" y="3867150"/>
          <p14:tracePt t="129592" x="3363913" y="3867150"/>
          <p14:tracePt t="129601" x="3354388" y="3867150"/>
          <p14:tracePt t="129619" x="3336925" y="3867150"/>
          <p14:tracePt t="129658" x="3327400" y="3867150"/>
          <p14:tracePt t="129730" x="3317875" y="3867150"/>
          <p14:tracePt t="129746" x="3309938" y="3867150"/>
          <p14:tracePt t="129795" x="3309938" y="3857625"/>
          <p14:tracePt t="130442" x="3281363" y="3848100"/>
          <p14:tracePt t="130451" x="3244850" y="3803650"/>
          <p14:tracePt t="130458" x="3227388" y="3784600"/>
          <p14:tracePt t="130471" x="3208338" y="3748088"/>
          <p14:tracePt t="130472" x="3171825" y="3721100"/>
          <p14:tracePt t="130481" x="3163888" y="3694113"/>
          <p14:tracePt t="130488" x="3136900" y="3648075"/>
          <p14:tracePt t="130497" x="3108325" y="3584575"/>
          <p14:tracePt t="130507" x="3100388" y="3565525"/>
          <p14:tracePt t="130514" x="3063875" y="3502025"/>
          <p14:tracePt t="130521" x="3063875" y="3475038"/>
          <p14:tracePt t="130530" x="3054350" y="3429000"/>
          <p14:tracePt t="130538" x="3054350" y="3419475"/>
          <p14:tracePt t="130545" x="3044825" y="3411538"/>
          <p14:tracePt t="130601" x="3027363" y="3411538"/>
          <p14:tracePt t="130609" x="3008313" y="3411538"/>
          <p14:tracePt t="130618" x="2962275" y="3446463"/>
          <p14:tracePt t="130625" x="2944813" y="3475038"/>
          <p14:tracePt t="142266" x="2944813" y="3482975"/>
          <p14:tracePt t="142344" x="2935288" y="3492500"/>
          <p14:tracePt t="142360" x="2908300" y="3519488"/>
          <p14:tracePt t="142368" x="2898775" y="3538538"/>
          <p14:tracePt t="142376" x="2881313" y="3584575"/>
          <p14:tracePt t="142384" x="2862263" y="3611563"/>
          <p14:tracePt t="142392" x="2844800" y="3629025"/>
          <p14:tracePt t="142403" x="2825750" y="3657600"/>
          <p14:tracePt t="142411" x="2817813" y="3684588"/>
          <p14:tracePt t="142536" x="2808288" y="3721100"/>
          <p14:tracePt t="142545" x="2798763" y="3767138"/>
          <p14:tracePt t="142553" x="2762250" y="3811588"/>
          <p14:tracePt t="142561" x="2752725" y="3875088"/>
          <p14:tracePt t="142570" x="2752725" y="3930650"/>
          <p14:tracePt t="142577" x="2744788" y="3957638"/>
          <p14:tracePt t="142585" x="2716213" y="4003675"/>
          <p14:tracePt t="142593" x="2716213" y="4013200"/>
          <p14:tracePt t="142602" x="2708275" y="4030663"/>
          <p14:tracePt t="142609" x="2708275" y="4040188"/>
          <p14:tracePt t="142898" x="2708275" y="4049713"/>
          <p14:tracePt t="142906" x="2708275" y="4067175"/>
          <p14:tracePt t="142914" x="2708275" y="4086225"/>
          <p14:tracePt t="142922" x="2708275" y="4113213"/>
          <p14:tracePt t="142933" x="2708275" y="4130675"/>
          <p14:tracePt t="142937" x="2708275" y="4176713"/>
          <p14:tracePt t="142945" x="2708275" y="4232275"/>
          <p14:tracePt t="142953" x="2708275" y="4268788"/>
          <p14:tracePt t="142961" x="2708275" y="4340225"/>
          <p14:tracePt t="142969" x="2708275" y="4359275"/>
          <p14:tracePt t="142977" x="2708275" y="4395788"/>
          <p14:tracePt t="142984" x="2708275" y="4432300"/>
          <p14:tracePt t="143306" x="2708275" y="4441825"/>
          <p14:tracePt t="143314" x="2643188" y="4441825"/>
          <p14:tracePt t="143320" x="2552700" y="4441825"/>
          <p14:tracePt t="143328" x="2498725" y="4441825"/>
          <p14:tracePt t="143337" x="2433638" y="4441825"/>
          <p14:tracePt t="143344" x="2397125" y="4441825"/>
          <p14:tracePt t="143352" x="2389188" y="4441825"/>
          <p14:tracePt t="143360" x="2370138" y="4441825"/>
          <p14:tracePt t="143586" x="2452688" y="4441825"/>
          <p14:tracePt t="143594" x="2579688" y="4422775"/>
          <p14:tracePt t="143602" x="2725738" y="4422775"/>
          <p14:tracePt t="143610" x="2889250" y="4422775"/>
          <p14:tracePt t="143620" x="3035300" y="4413250"/>
          <p14:tracePt t="143626" x="3200400" y="4413250"/>
          <p14:tracePt t="143636" x="3363913" y="4413250"/>
          <p14:tracePt t="143641" x="3527425" y="4395788"/>
          <p14:tracePt t="143650" x="3683000" y="4395788"/>
          <p14:tracePt t="143658" x="3802063" y="4395788"/>
          <p14:tracePt t="143670" x="3892550" y="4395788"/>
          <p14:tracePt t="143674" x="3929063" y="4395788"/>
          <p14:tracePt t="143682" x="3948113" y="4395788"/>
          <p14:tracePt t="143834" x="3929063" y="4405313"/>
          <p14:tracePt t="143842" x="3892550" y="4413250"/>
          <p14:tracePt t="143852" x="3856038" y="4432300"/>
          <p14:tracePt t="143858" x="3838575" y="4441825"/>
          <p14:tracePt t="143866" x="3765550" y="4449763"/>
          <p14:tracePt t="143874" x="3719513" y="4468813"/>
          <p14:tracePt t="143883" x="3665538" y="4468813"/>
          <p14:tracePt t="143890" x="3609975" y="4468813"/>
          <p14:tracePt t="143899" x="3527425" y="4468813"/>
          <p14:tracePt t="143906" x="3455988" y="4468813"/>
          <p14:tracePt t="143914" x="3382963" y="4468813"/>
          <p14:tracePt t="143921" x="3336925" y="4459288"/>
          <p14:tracePt t="143932" x="3317875" y="4449763"/>
          <p14:tracePt t="143937" x="3290888" y="4432300"/>
          <p14:tracePt t="143945" x="3273425" y="4422775"/>
          <p14:tracePt t="143955" x="3263900" y="4413250"/>
          <p14:tracePt t="144298" x="3336925" y="4413250"/>
          <p14:tracePt t="144306" x="3446463" y="4413250"/>
          <p14:tracePt t="144316" x="3556000" y="4413250"/>
          <p14:tracePt t="144321" x="3683000" y="4413250"/>
          <p14:tracePt t="144328" x="3756025" y="4413250"/>
          <p14:tracePt t="144337" x="3810000" y="4413250"/>
          <p14:tracePt t="144344" x="3856038" y="4413250"/>
          <p14:tracePt t="144352" x="3883025" y="4413250"/>
          <p14:tracePt t="144601" x="3892550" y="4413250"/>
          <p14:tracePt t="144609" x="3929063" y="4432300"/>
          <p14:tracePt t="144617" x="3956050" y="4449763"/>
          <p14:tracePt t="144624" x="4021138" y="4478338"/>
          <p14:tracePt t="144634" x="4075113" y="4486275"/>
          <p14:tracePt t="144641" x="4121150" y="4486275"/>
          <p14:tracePt t="144650" x="4194175" y="4495800"/>
          <p14:tracePt t="144658" x="4267200" y="4495800"/>
          <p14:tracePt t="144665" x="4340225" y="4495800"/>
          <p14:tracePt t="144674" x="4413250" y="4495800"/>
          <p14:tracePt t="144682" x="4448175" y="4495800"/>
          <p14:tracePt t="144690" x="4467225" y="4495800"/>
          <p14:tracePt t="144699" x="4476750" y="4495800"/>
          <p14:tracePt t="145258" x="4457700" y="4495800"/>
          <p14:tracePt t="145265" x="4430713" y="4495800"/>
          <p14:tracePt t="145274" x="4403725" y="4495800"/>
          <p14:tracePt t="145281" x="4357688" y="4514850"/>
          <p14:tracePt t="145290" x="4321175" y="4514850"/>
          <p14:tracePt t="145297" x="4303713" y="4532313"/>
          <p14:tracePt t="145306" x="4257675" y="4532313"/>
          <p14:tracePt t="145314" x="4230688" y="4532313"/>
          <p14:tracePt t="145325" x="4211638" y="4532313"/>
          <p14:tracePt t="145328" x="4202113" y="4541838"/>
          <p14:tracePt t="145344" x="4184650" y="4541838"/>
          <p14:tracePt t="145610" x="4202113" y="4541838"/>
          <p14:tracePt t="145623" x="4221163" y="4541838"/>
          <p14:tracePt t="145625" x="4248150" y="4541838"/>
          <p14:tracePt t="145632" x="4267200" y="4541838"/>
          <p14:tracePt t="145640" x="4303713" y="4541838"/>
          <p14:tracePt t="145648" x="4311650" y="4541838"/>
          <p14:tracePt t="145656" x="4348163" y="4532313"/>
          <p14:tracePt t="145664" x="4357688" y="4532313"/>
          <p14:tracePt t="145688" x="4367213" y="4532313"/>
          <p14:tracePt t="145712" x="4384675" y="4522788"/>
          <p14:tracePt t="145720" x="4394200" y="4522788"/>
          <p14:tracePt t="145736" x="4403725" y="4514850"/>
          <p14:tracePt t="145752" x="4413250" y="4514850"/>
          <p14:tracePt t="145785" x="4430713" y="4514850"/>
          <p14:tracePt t="145888" x="4448175" y="4514850"/>
          <p14:tracePt t="145896" x="4494213" y="4514850"/>
          <p14:tracePt t="145904" x="4530725" y="4514850"/>
          <p14:tracePt t="145913" x="4549775" y="4514850"/>
          <p14:tracePt t="145921" x="4594225" y="4514850"/>
          <p14:tracePt t="145929" x="4613275" y="4495800"/>
          <p14:tracePt t="145937" x="4630738" y="4495800"/>
          <p14:tracePt t="145946" x="4649788" y="4495800"/>
          <p14:tracePt t="145954" x="4659313" y="4495800"/>
          <p14:tracePt t="145963" x="4676775" y="4495800"/>
          <p14:tracePt t="145979" x="4686300" y="4486275"/>
          <p14:tracePt t="145987" x="4703763" y="4486275"/>
          <p14:tracePt t="145993" x="4713288" y="4486275"/>
          <p14:tracePt t="146001" x="4722813" y="4486275"/>
          <p14:tracePt t="146008" x="4749800" y="4486275"/>
          <p14:tracePt t="146017" x="4759325" y="4486275"/>
          <p14:tracePt t="146032" x="4767263" y="4486275"/>
          <p14:tracePt t="146040" x="4786313" y="4486275"/>
          <p14:tracePt t="146048" x="4795838" y="4486275"/>
          <p14:tracePt t="146056" x="4803775" y="4486275"/>
          <p14:tracePt t="147738" x="4813300" y="4459288"/>
          <p14:tracePt t="147747" x="4813300" y="4432300"/>
          <p14:tracePt t="147754" x="4767263" y="4359275"/>
          <p14:tracePt t="147762" x="4722813" y="4303713"/>
          <p14:tracePt t="147769" x="4640263" y="4249738"/>
          <p14:tracePt t="147777" x="4576763" y="4195763"/>
          <p14:tracePt t="147784" x="4521200" y="4149725"/>
          <p14:tracePt t="147793" x="4476750" y="4094163"/>
          <p14:tracePt t="147802" x="4440238" y="4067175"/>
          <p14:tracePt t="147810" x="4413250" y="4049713"/>
          <p14:tracePt t="147818" x="4384675" y="4013200"/>
          <p14:tracePt t="147825" x="4376738" y="4003675"/>
          <p14:tracePt t="147834" x="4357688" y="4003675"/>
          <p14:tracePt t="147844" x="4340225" y="3976688"/>
          <p14:tracePt t="147848" x="4330700" y="3976688"/>
          <p14:tracePt t="147856" x="4321175" y="3967163"/>
          <p14:tracePt t="147872" x="4321175" y="3948113"/>
          <p14:tracePt t="147888" x="4321175" y="3940175"/>
          <p14:tracePt t="147902" x="4311650" y="3921125"/>
          <p14:tracePt t="147912" x="4303713" y="3894138"/>
          <p14:tracePt t="147921" x="4284663" y="3875088"/>
          <p14:tracePt t="147937" x="4275138" y="3840163"/>
          <p14:tracePt t="147960" x="4267200" y="3840163"/>
          <p14:tracePt t="148097" x="4267200" y="3830638"/>
          <p14:tracePt t="148122" x="4248150" y="3784600"/>
          <p14:tracePt t="148130" x="4230688" y="3767138"/>
          <p14:tracePt t="148138" x="4221163" y="3748088"/>
          <p14:tracePt t="148146" x="4211638" y="3738563"/>
          <p14:tracePt t="148153" x="4202113" y="3738563"/>
          <p14:tracePt t="148162" x="4194175" y="3730625"/>
          <p14:tracePt t="148169" x="4184650" y="3721100"/>
          <p14:tracePt t="148178" x="4184650" y="3711575"/>
          <p14:tracePt t="148184" x="4184650" y="3702050"/>
          <p14:tracePt t="148193" x="4175125" y="3694113"/>
          <p14:tracePt t="148338" x="4157663" y="3684588"/>
          <p14:tracePt t="148352" x="4138613" y="3684588"/>
          <p14:tracePt t="148360" x="4102100" y="3684588"/>
          <p14:tracePt t="148368" x="4094163" y="3684588"/>
          <p14:tracePt t="148376" x="4057650" y="3711575"/>
          <p14:tracePt t="148384" x="4021138" y="3721100"/>
          <p14:tracePt t="148392" x="3984625" y="3730625"/>
          <p14:tracePt t="148400" x="3948113" y="3730625"/>
          <p14:tracePt t="148408" x="3892550" y="3738563"/>
          <p14:tracePt t="148417" x="3846513" y="3738563"/>
          <p14:tracePt t="148424" x="3775075" y="3748088"/>
          <p14:tracePt t="148433" x="3738563" y="3767138"/>
          <p14:tracePt t="148441" x="3692525" y="3767138"/>
          <p14:tracePt t="148448" x="3673475" y="3767138"/>
          <p14:tracePt t="148456" x="3646488" y="3767138"/>
          <p14:tracePt t="148467" x="3636963" y="3767138"/>
          <p14:tracePt t="148480" x="3629025" y="3767138"/>
          <p14:tracePt t="148497" x="3619500" y="3767138"/>
          <p14:tracePt t="148505" x="3592513" y="3738563"/>
          <p14:tracePt t="148513" x="3573463" y="3721100"/>
          <p14:tracePt t="148522" x="3563938" y="3711575"/>
          <p14:tracePt t="148546" x="3546475" y="3702050"/>
          <p14:tracePt t="148552" x="3536950" y="3702050"/>
          <p14:tracePt t="148568" x="3519488" y="3684588"/>
          <p14:tracePt t="148674" x="3509963" y="3684588"/>
          <p14:tracePt t="148690" x="3463925" y="3665538"/>
          <p14:tracePt t="148699" x="3419475" y="3665538"/>
          <p14:tracePt t="148706" x="3317875" y="3621088"/>
          <p14:tracePt t="148714" x="3208338" y="3611563"/>
          <p14:tracePt t="148721" x="3071813" y="3592513"/>
          <p14:tracePt t="148729" x="2962275" y="3584575"/>
          <p14:tracePt t="148736" x="2835275" y="3556000"/>
          <p14:tracePt t="148744" x="2752725" y="3538538"/>
          <p14:tracePt t="148752" x="2625725" y="3529013"/>
          <p14:tracePt t="148760" x="2533650" y="3511550"/>
          <p14:tracePt t="148768" x="2433638" y="3482975"/>
          <p14:tracePt t="148776" x="2397125" y="3482975"/>
          <p14:tracePt t="148784" x="2389188" y="3475038"/>
          <p14:tracePt t="148986" x="2433638" y="3465513"/>
          <p14:tracePt t="148994" x="2516188" y="3455988"/>
          <p14:tracePt t="149002" x="2606675" y="3455988"/>
          <p14:tracePt t="149010" x="2671763" y="3429000"/>
          <p14:tracePt t="149020" x="2725738" y="3419475"/>
          <p14:tracePt t="149026" x="2771775" y="3411538"/>
          <p14:tracePt t="149035" x="2808288" y="3392488"/>
          <p14:tracePt t="149048" x="2825750" y="3392488"/>
          <p14:tracePt t="149186" x="2798763" y="3392488"/>
          <p14:tracePt t="149194" x="2781300" y="3392488"/>
          <p14:tracePt t="149202" x="2725738" y="3392488"/>
          <p14:tracePt t="149210" x="2679700" y="3411538"/>
          <p14:tracePt t="149219" x="2616200" y="3438525"/>
          <p14:tracePt t="149225" x="2589213" y="3446463"/>
          <p14:tracePt t="149234" x="2570163" y="3446463"/>
          <p14:tracePt t="149241" x="2543175" y="3455988"/>
          <p14:tracePt t="149424" x="2533650" y="3465513"/>
          <p14:tracePt t="149450" x="2543175" y="3465513"/>
          <p14:tracePt t="149458" x="2589213" y="3465513"/>
          <p14:tracePt t="149469" x="2625725" y="3465513"/>
          <p14:tracePt t="149475" x="2679700" y="3419475"/>
          <p14:tracePt t="149486" x="2716213" y="3411538"/>
          <p14:tracePt t="149491" x="2752725" y="3402013"/>
          <p14:tracePt t="149498" x="2789238" y="3382963"/>
          <p14:tracePt t="149514" x="2825750" y="3382963"/>
          <p14:tracePt t="149672" x="2835275" y="3402013"/>
          <p14:tracePt t="149688" x="2825750" y="3411538"/>
          <p14:tracePt t="149697" x="2798763" y="3429000"/>
          <p14:tracePt t="149704" x="2781300" y="3446463"/>
          <p14:tracePt t="149720" x="2762250" y="3455988"/>
          <p14:tracePt t="149730" x="2752725" y="3455988"/>
          <p14:tracePt t="149737" x="2744788" y="3465513"/>
          <p14:tracePt t="149753" x="2725738" y="3465513"/>
          <p14:tracePt t="149761" x="2716213" y="3465513"/>
          <p14:tracePt t="149768" x="2716213" y="3475038"/>
          <p14:tracePt t="149776" x="2708275" y="3475038"/>
          <p14:tracePt t="149786" x="2698750" y="3475038"/>
          <p14:tracePt t="149793" x="2679700" y="3475038"/>
          <p14:tracePt t="149803" x="2671763" y="3475038"/>
          <p14:tracePt t="149825" x="2662238" y="3475038"/>
          <p14:tracePt t="149836" x="2652713" y="3475038"/>
          <p14:tracePt t="149841" x="2643188" y="3492500"/>
          <p14:tracePt t="149850" x="2635250" y="3492500"/>
          <p14:tracePt t="149857" x="2625725" y="3492500"/>
          <p14:tracePt t="149866" x="2616200" y="3492500"/>
          <p14:tracePt t="149874" x="2589213" y="3492500"/>
          <p14:tracePt t="149884" x="2570163" y="3492500"/>
          <p14:tracePt t="149903" x="2543175" y="3502025"/>
          <p14:tracePt t="149906" x="2533650" y="3502025"/>
          <p14:tracePt t="149914" x="2516188" y="3502025"/>
          <p14:tracePt t="149922" x="2506663" y="3502025"/>
          <p14:tracePt t="149931" x="2498725" y="3502025"/>
          <p14:tracePt t="149946" x="2489200" y="3502025"/>
          <p14:tracePt t="149955" x="2470150" y="3502025"/>
          <p14:tracePt t="149961" x="2462213" y="3511550"/>
          <p14:tracePt t="150002" x="2452688" y="3511550"/>
          <p14:tracePt t="150009" x="2433638" y="3511550"/>
          <p14:tracePt t="150018" x="2425700" y="3511550"/>
          <p14:tracePt t="150034" x="2416175" y="3511550"/>
          <p14:tracePt t="150048" x="2406650" y="3511550"/>
          <p14:tracePt t="150064" x="2397125" y="3511550"/>
          <p14:tracePt t="150072" x="2389188" y="3511550"/>
          <p14:tracePt t="150088" x="2379663" y="3511550"/>
          <p14:tracePt t="150105" x="2370138" y="3511550"/>
          <p14:tracePt t="150121" x="2352675" y="3511550"/>
          <p14:tracePt t="150131" x="2333625" y="3511550"/>
          <p14:tracePt t="150138" x="2306638" y="3511550"/>
          <p14:tracePt t="150147" x="2287588" y="3511550"/>
          <p14:tracePt t="150152" x="2260600" y="3511550"/>
          <p14:tracePt t="150160" x="2251075" y="3511550"/>
          <p14:tracePt t="150168" x="2243138" y="3511550"/>
          <p14:tracePt t="150176" x="2224088" y="3502025"/>
          <p14:tracePt t="150466" x="2260600" y="3492500"/>
          <p14:tracePt t="150472" x="2270125" y="3492500"/>
          <p14:tracePt t="150480" x="2306638" y="3492500"/>
          <p14:tracePt t="150488" x="2333625" y="3492500"/>
          <p14:tracePt t="150498" x="2343150" y="3492500"/>
          <p14:tracePt t="150513" x="2352675" y="3492500"/>
          <p14:tracePt t="150624" x="2379663" y="3492500"/>
          <p14:tracePt t="150633" x="2425700" y="3492500"/>
          <p14:tracePt t="150640" x="2443163" y="3492500"/>
          <p14:tracePt t="150649" x="2470150" y="3492500"/>
          <p14:tracePt t="150657" x="2489200" y="3492500"/>
          <p14:tracePt t="150667" x="2516188" y="3492500"/>
          <p14:tracePt t="150673" x="2533650" y="3492500"/>
          <p14:tracePt t="150681" x="2543175" y="3492500"/>
          <p14:tracePt t="150689" x="2570163" y="3492500"/>
          <p14:tracePt t="150698" x="2579688" y="3492500"/>
          <p14:tracePt t="150714" x="2598738" y="3492500"/>
          <p14:tracePt t="151768" x="2616200" y="3482975"/>
          <p14:tracePt t="151776" x="2635250" y="3475038"/>
          <p14:tracePt t="151784" x="2643188" y="3475038"/>
          <p14:tracePt t="151800" x="2662238" y="3455988"/>
          <p14:tracePt t="151817" x="2671763" y="3446463"/>
          <p14:tracePt t="151824" x="2679700" y="3438525"/>
          <p14:tracePt t="151840" x="2679700" y="3411538"/>
          <p14:tracePt t="151848" x="2679700" y="3402013"/>
          <p14:tracePt t="151856" x="2679700" y="3392488"/>
          <p14:tracePt t="151864" x="2679700" y="3382963"/>
          <p14:tracePt t="153256" x="2671763" y="3382963"/>
          <p14:tracePt t="153264" x="2643188" y="3382963"/>
          <p14:tracePt t="153272" x="2598738" y="3382963"/>
          <p14:tracePt t="153280" x="2570163" y="3411538"/>
          <p14:tracePt t="153289" x="2543175" y="3429000"/>
          <p14:tracePt t="153296" x="2516188" y="3429000"/>
          <p14:tracePt t="153304" x="2498725" y="3446463"/>
          <p14:tracePt t="153313" x="2489200" y="3455988"/>
          <p14:tracePt t="153321" x="2489200" y="3465513"/>
          <p14:tracePt t="153329" x="2489200" y="3475038"/>
          <p14:tracePt t="153345" x="2479675" y="3482975"/>
          <p14:tracePt t="153356" x="2479675" y="3492500"/>
          <p14:tracePt t="153368" x="2479675" y="3502025"/>
          <p14:tracePt t="153376" x="2470150" y="3502025"/>
          <p14:tracePt t="153400" x="2462213" y="3511550"/>
          <p14:tracePt t="153409" x="2452688" y="3519488"/>
          <p14:tracePt t="153418" x="2452688" y="3529013"/>
          <p14:tracePt t="153434" x="2443163" y="3538538"/>
          <p14:tracePt t="153476" x="2443163" y="3548063"/>
          <p14:tracePt t="153481" x="2433638" y="3556000"/>
          <p14:tracePt t="153492" x="2425700" y="3556000"/>
          <p14:tracePt t="153497" x="2425700" y="3565525"/>
          <p14:tracePt t="153506" x="2425700" y="3575050"/>
          <p14:tracePt t="153513" x="2425700" y="3584575"/>
          <p14:tracePt t="153523" x="2425700" y="3611563"/>
          <p14:tracePt t="153529" x="2425700" y="3629025"/>
          <p14:tracePt t="153538" x="2425700" y="3657600"/>
          <p14:tracePt t="153545" x="2425700" y="3675063"/>
          <p14:tracePt t="153554" x="2425700" y="3702050"/>
          <p14:tracePt t="153561" x="2425700" y="3721100"/>
          <p14:tracePt t="153569" x="2425700" y="3730625"/>
          <p14:tracePt t="153577" x="2433638" y="3757613"/>
          <p14:tracePt t="153586" x="2462213" y="3775075"/>
          <p14:tracePt t="153593" x="2479675" y="3803650"/>
          <p14:tracePt t="153609" x="2489200" y="3811588"/>
          <p14:tracePt t="154069" x="2498725" y="3821113"/>
          <p14:tracePt t="154074" x="2498725" y="3840163"/>
          <p14:tracePt t="154081" x="2498725" y="3848100"/>
          <p14:tracePt t="154090" x="2498725" y="3867150"/>
          <p14:tracePt t="154098" x="2489200" y="3894138"/>
          <p14:tracePt t="154106" x="2479675" y="3921125"/>
          <p14:tracePt t="154114" x="2470150" y="3940175"/>
          <p14:tracePt t="154122" x="2462213" y="3957638"/>
          <p14:tracePt t="154128" x="2462213" y="3994150"/>
          <p14:tracePt t="154137" x="2452688" y="3994150"/>
          <p14:tracePt t="154144" x="2452688" y="4003675"/>
          <p14:tracePt t="154152" x="2452688" y="4021138"/>
          <p14:tracePt t="154160" x="2452688" y="4030663"/>
          <p14:tracePt t="154168" x="2443163" y="4040188"/>
          <p14:tracePt t="154290" x="2433638" y="4040188"/>
          <p14:tracePt t="154744" x="2433638" y="4057650"/>
          <p14:tracePt t="154752" x="2443163" y="4076700"/>
          <p14:tracePt t="154760" x="2470150" y="4103688"/>
          <p14:tracePt t="154768" x="2516188" y="4130675"/>
          <p14:tracePt t="154776" x="2552700" y="4140200"/>
          <p14:tracePt t="154785" x="2606675" y="4159250"/>
          <p14:tracePt t="154794" x="2652713" y="4167188"/>
          <p14:tracePt t="154800" x="2662238" y="4176713"/>
          <p14:tracePt t="154808" x="2679700" y="4176713"/>
          <p14:tracePt t="154816" x="2689225" y="4176713"/>
          <p14:tracePt t="155228" x="2698750" y="4195763"/>
          <p14:tracePt t="155233" x="2698750" y="4213225"/>
          <p14:tracePt t="155241" x="2698750" y="4222750"/>
          <p14:tracePt t="155248" x="2698750" y="4232275"/>
          <p14:tracePt t="155257" x="2698750" y="4240213"/>
          <p14:tracePt t="155272" x="2698750" y="4249738"/>
          <p14:tracePt t="155474" x="2698750" y="4240213"/>
          <p14:tracePt t="155485" x="2698750" y="4213225"/>
          <p14:tracePt t="155491" x="2698750" y="4176713"/>
          <p14:tracePt t="155498" x="2698750" y="4159250"/>
          <p14:tracePt t="155506" x="2698750" y="4149725"/>
          <p14:tracePt t="155513" x="2698750" y="4130675"/>
          <p14:tracePt t="155521" x="2698750" y="4122738"/>
          <p14:tracePt t="155529" x="2698750" y="4103688"/>
          <p14:tracePt t="155537" x="2698750" y="4094163"/>
          <p14:tracePt t="155553" x="2698750" y="4076700"/>
          <p14:tracePt t="155569" x="2698750" y="4049713"/>
          <p14:tracePt t="156026" x="2698750" y="4030663"/>
          <p14:tracePt t="156035" x="2689225" y="3984625"/>
          <p14:tracePt t="156050" x="2689225" y="3957638"/>
          <p14:tracePt t="156059" x="2679700" y="3940175"/>
          <p14:tracePt t="156066" x="2679700" y="3921125"/>
          <p14:tracePt t="156074" x="2671763" y="3884613"/>
          <p14:tracePt t="156082" x="2671763" y="3867150"/>
          <p14:tracePt t="156092" x="2662238" y="3848100"/>
          <p14:tracePt t="156106" x="2662238" y="3830638"/>
          <p14:tracePt t="156114" x="2662238" y="3821113"/>
          <p14:tracePt t="156122" x="2662238" y="3811588"/>
          <p14:tracePt t="156250" x="2679700" y="3794125"/>
          <p14:tracePt t="156260" x="2735263" y="3775075"/>
          <p14:tracePt t="156268" x="2781300" y="3757613"/>
          <p14:tracePt t="156274" x="2798763" y="3748088"/>
          <p14:tracePt t="156282" x="2835275" y="3738563"/>
          <p14:tracePt t="156291" x="2844800" y="3738563"/>
          <p14:tracePt t="156297" x="2852738" y="3738563"/>
          <p14:tracePt t="156305" x="2862263" y="3730625"/>
          <p14:tracePt t="156426" x="2862263" y="3748088"/>
          <p14:tracePt t="156434" x="2862263" y="3757613"/>
          <p14:tracePt t="156522" x="2862263" y="3767138"/>
          <p14:tracePt t="156530" x="2852738" y="3767138"/>
          <p14:tracePt t="156538" x="2835275" y="3767138"/>
          <p14:tracePt t="156546" x="2825750" y="3757613"/>
          <p14:tracePt t="156554" x="2825750" y="3748088"/>
          <p14:tracePt t="156617" x="2817813" y="3748088"/>
          <p14:tracePt t="156624" x="2808288" y="3748088"/>
          <p14:tracePt t="156634" x="2789238" y="3757613"/>
          <p14:tracePt t="156640" x="2781300" y="3767138"/>
          <p14:tracePt t="156730" x="2781300" y="3748088"/>
          <p14:tracePt t="156738" x="2781300" y="3711575"/>
          <p14:tracePt t="156746" x="2781300" y="3702050"/>
          <p14:tracePt t="156754" x="2781300" y="3684588"/>
          <p14:tracePt t="156762" x="2762250" y="3665538"/>
          <p14:tracePt t="157450" x="2762250" y="3675063"/>
          <p14:tracePt t="157458" x="2752725" y="3694113"/>
          <p14:tracePt t="157466" x="2735263" y="3721100"/>
          <p14:tracePt t="157474" x="2708275" y="3738563"/>
          <p14:tracePt t="157482" x="2708275" y="3748088"/>
          <p14:tracePt t="157492" x="2698750" y="3767138"/>
          <p14:tracePt t="157496" x="2689225" y="3775075"/>
          <p14:tracePt t="157504" x="2679700" y="3803650"/>
          <p14:tracePt t="157514" x="2671763" y="3811588"/>
          <p14:tracePt t="157539" x="2671763" y="3821113"/>
          <p14:tracePt t="157544" x="2662238" y="3821113"/>
          <p14:tracePt t="159458" x="2662238" y="3811588"/>
          <p14:tracePt t="159490" x="2662238" y="3803650"/>
          <p14:tracePt t="159561" x="2662238" y="3794125"/>
          <p14:tracePt t="159570" x="2662238" y="3775075"/>
          <p14:tracePt t="159578" x="2662238" y="3757613"/>
          <p14:tracePt t="159586" x="2662238" y="3730625"/>
          <p14:tracePt t="159594" x="2662238" y="3711575"/>
          <p14:tracePt t="159603" x="2662238" y="3675063"/>
          <p14:tracePt t="159609" x="2679700" y="3629025"/>
          <p14:tracePt t="159617" x="2689225" y="3602038"/>
          <p14:tracePt t="159627" x="2689225" y="3565525"/>
          <p14:tracePt t="159635" x="2698750" y="3565525"/>
          <p14:tracePt t="159645" x="2698750" y="3538538"/>
          <p14:tracePt t="159653" x="2698750" y="3529013"/>
          <p14:tracePt t="159674" x="2698750" y="3519488"/>
          <p14:tracePt t="159680" x="2698750" y="3511550"/>
          <p14:tracePt t="159761" x="2708275" y="3511550"/>
          <p14:tracePt t="159769" x="2708275" y="3529013"/>
          <p14:tracePt t="159777" x="2708275" y="3538538"/>
          <p14:tracePt t="160178" x="2689225" y="3548063"/>
          <p14:tracePt t="160186" x="2689225" y="3556000"/>
          <p14:tracePt t="160194" x="2679700" y="3556000"/>
          <p14:tracePt t="160202" x="2671763" y="3565525"/>
          <p14:tracePt t="160322" x="2662238" y="3565525"/>
          <p14:tracePt t="160330" x="2635250" y="3575050"/>
          <p14:tracePt t="160338" x="2625725" y="3575050"/>
          <p14:tracePt t="160347" x="2616200" y="3575050"/>
          <p14:tracePt t="160354" x="2598738" y="3575050"/>
          <p14:tracePt t="160361" x="2579688" y="3575050"/>
          <p14:tracePt t="160378" x="2562225" y="3575050"/>
          <p14:tracePt t="160744" x="2606675" y="3556000"/>
          <p14:tracePt t="160752" x="2643188" y="3548063"/>
          <p14:tracePt t="160761" x="2662238" y="3538538"/>
          <p14:tracePt t="160768" x="2679700" y="3511550"/>
          <p14:tracePt t="160777" x="2698750" y="3511550"/>
          <p14:tracePt t="160892" x="2708275" y="3511550"/>
          <p14:tracePt t="160898" x="2708275" y="3519488"/>
          <p14:tracePt t="160906" x="2708275" y="3556000"/>
          <p14:tracePt t="160922" x="2689225" y="3584575"/>
          <p14:tracePt t="160930" x="2679700" y="3602038"/>
          <p14:tracePt t="160938" x="2679700" y="3611563"/>
          <p14:tracePt t="161066" x="2679700" y="3602038"/>
          <p14:tracePt t="161154" x="2671763" y="3592513"/>
          <p14:tracePt t="161216" x="2671763" y="3575050"/>
          <p14:tracePt t="161224" x="2671763" y="3565525"/>
          <p14:tracePt t="161232" x="2671763" y="3556000"/>
          <p14:tracePt t="161249" x="2671763" y="3538538"/>
          <p14:tracePt t="161257" x="2671763" y="3529013"/>
          <p14:tracePt t="161410" x="2671763" y="3519488"/>
          <p14:tracePt t="161434" x="2671763" y="3511550"/>
          <p14:tracePt t="162624" x="2662238" y="3511550"/>
          <p14:tracePt t="162632" x="2643188" y="3519488"/>
          <p14:tracePt t="162640" x="2635250" y="3529013"/>
          <p14:tracePt t="162649" x="2625725" y="3538538"/>
          <p14:tracePt t="162656" x="2606675" y="3556000"/>
          <p14:tracePt t="162666" x="2598738" y="3575050"/>
          <p14:tracePt t="162672" x="2589213" y="3584575"/>
          <p14:tracePt t="162682" x="2579688" y="3592513"/>
          <p14:tracePt t="162688" x="2552700" y="3611563"/>
          <p14:tracePt t="162696" x="2543175" y="3611563"/>
          <p14:tracePt t="162712" x="2533650" y="3621088"/>
          <p14:tracePt t="162926" x="2525713" y="3629025"/>
          <p14:tracePt t="162946" x="2506663" y="3638550"/>
          <p14:tracePt t="162954" x="2498725" y="3657600"/>
          <p14:tracePt t="162962" x="2479675" y="3675063"/>
          <p14:tracePt t="162971" x="2470150" y="3684588"/>
          <p14:tracePt t="162978" x="2462213" y="3702050"/>
          <p14:tracePt t="162987" x="2452688" y="3730625"/>
          <p14:tracePt t="162993" x="2433638" y="3748088"/>
          <p14:tracePt t="163003" x="2425700" y="3757613"/>
          <p14:tracePt t="163008" x="2416175" y="3775075"/>
          <p14:tracePt t="163018" x="2416175" y="3794125"/>
          <p14:tracePt t="163026" x="2406650" y="3803650"/>
          <p14:tracePt t="163037" x="2389188" y="3821113"/>
          <p14:tracePt t="163042" x="2389188" y="3830638"/>
          <p14:tracePt t="163058" x="2389188" y="3840163"/>
          <p14:tracePt t="163068" x="2379663" y="3840163"/>
          <p14:tracePt t="163074" x="2370138" y="3848100"/>
          <p14:tracePt t="163083" x="2370138" y="3857625"/>
          <p14:tracePt t="163089" x="2370138" y="3867150"/>
          <p14:tracePt t="163097" x="2360613" y="3875088"/>
          <p14:tracePt t="163113" x="2360613" y="3884613"/>
          <p14:tracePt t="163162" x="2343150" y="3903663"/>
          <p14:tracePt t="163218" x="2343150" y="3911600"/>
          <p14:tracePt t="163234" x="2343150" y="3921125"/>
          <p14:tracePt t="163242" x="2343150" y="3940175"/>
          <p14:tracePt t="163253" x="2343150" y="3948113"/>
          <p14:tracePt t="163256" x="2343150" y="3957638"/>
          <p14:tracePt t="163269" x="2343150" y="3984625"/>
          <p14:tracePt t="163282" x="2343150" y="4003675"/>
          <p14:tracePt t="163290" x="2343150" y="4030663"/>
          <p14:tracePt t="163298" x="2343150" y="4040188"/>
          <p14:tracePt t="163305" x="2343150" y="4067175"/>
          <p14:tracePt t="163313" x="2352675" y="4076700"/>
          <p14:tracePt t="163324" x="2360613" y="4094163"/>
          <p14:tracePt t="163329" x="2360613" y="4113213"/>
          <p14:tracePt t="163338" x="2360613" y="4122738"/>
          <p14:tracePt t="163345" x="2379663" y="4140200"/>
          <p14:tracePt t="163354" x="2379663" y="4149725"/>
          <p14:tracePt t="163361" x="2379663" y="4167188"/>
          <p14:tracePt t="163370" x="2379663" y="4203700"/>
          <p14:tracePt t="163379" x="2389188" y="4222750"/>
          <p14:tracePt t="163385" x="2389188" y="4232275"/>
          <p14:tracePt t="163392" x="2397125" y="4249738"/>
          <p14:tracePt t="163400" x="2406650" y="4268788"/>
          <p14:tracePt t="163408" x="2406650" y="4286250"/>
          <p14:tracePt t="163417" x="2416175" y="4303713"/>
          <p14:tracePt t="163426" x="2425700" y="4313238"/>
          <p14:tracePt t="163435" x="2433638" y="4332288"/>
          <p14:tracePt t="163442" x="2433638" y="4340225"/>
          <p14:tracePt t="163452" x="2443163" y="4349750"/>
          <p14:tracePt t="163474" x="2452688" y="4359275"/>
          <p14:tracePt t="163485" x="2452688" y="4368800"/>
          <p14:tracePt t="163498" x="2452688" y="4376738"/>
          <p14:tracePt t="163514" x="2470150" y="4395788"/>
          <p14:tracePt t="163555" x="2470150" y="4413250"/>
          <p14:tracePt t="163571" x="2479675" y="4432300"/>
          <p14:tracePt t="163604" x="2479675" y="4441825"/>
          <p14:tracePt t="163634" x="2489200" y="4449763"/>
          <p14:tracePt t="163642" x="2489200" y="4459288"/>
          <p14:tracePt t="163650" x="2489200" y="4468813"/>
          <p14:tracePt t="163674" x="2498725" y="4486275"/>
          <p14:tracePt t="163682" x="2506663" y="4505325"/>
          <p14:tracePt t="163690" x="2506663" y="4514850"/>
          <p14:tracePt t="163698" x="2506663" y="4522788"/>
          <p14:tracePt t="163708" x="2516188" y="4551363"/>
          <p14:tracePt t="163713" x="2516188" y="4559300"/>
          <p14:tracePt t="163738" x="2525713" y="4568825"/>
          <p14:tracePt t="164212" x="2533650" y="4578350"/>
          <p14:tracePt t="165544" x="2533650" y="4595813"/>
          <p14:tracePt t="165552" x="2552700" y="4632325"/>
          <p14:tracePt t="165569" x="2552700" y="4651375"/>
          <p14:tracePt t="165577" x="2562225" y="4668838"/>
          <p14:tracePt t="165585" x="2562225" y="4678363"/>
          <p14:tracePt t="165738" x="2562225" y="4687888"/>
          <p14:tracePt t="165748" x="2562225" y="4697413"/>
          <p14:tracePt t="165752" x="2562225" y="4714875"/>
          <p14:tracePt t="165768" x="2562225" y="4732338"/>
          <p14:tracePt t="167746" x="2562225" y="4724400"/>
          <p14:tracePt t="167762" x="2562225" y="4714875"/>
          <p14:tracePt t="167776" x="2562225" y="4697413"/>
          <p14:tracePt t="167784" x="2562225" y="4687888"/>
          <p14:tracePt t="167808" x="2562225" y="4678363"/>
          <p14:tracePt t="167824" x="2562225" y="4660900"/>
          <p14:tracePt t="167832" x="2562225" y="4651375"/>
          <p14:tracePt t="167840" x="2562225" y="4632325"/>
          <p14:tracePt t="167849" x="2562225" y="4614863"/>
          <p14:tracePt t="167856" x="2562225" y="4605338"/>
          <p14:tracePt t="167865" x="2562225" y="4587875"/>
          <p14:tracePt t="167872" x="2552700" y="4568825"/>
          <p14:tracePt t="168538" x="2552700" y="4559300"/>
          <p14:tracePt t="168546" x="2562225" y="4559300"/>
          <p14:tracePt t="168554" x="2579688" y="4551363"/>
          <p14:tracePt t="169450" x="2579688" y="4559300"/>
          <p14:tracePt t="169458" x="2579688" y="4568825"/>
          <p14:tracePt t="169474" x="2579688" y="4595813"/>
          <p14:tracePt t="169492" x="2579688" y="4614863"/>
          <p14:tracePt t="169500" x="2579688" y="4632325"/>
          <p14:tracePt t="169506" x="2579688" y="4651375"/>
          <p14:tracePt t="169514" x="2579688" y="4660900"/>
          <p14:tracePt t="169522" x="2579688" y="4668838"/>
          <p14:tracePt t="169535" x="2579688" y="4678363"/>
          <p14:tracePt t="169547" x="2579688" y="4687888"/>
          <p14:tracePt t="169610" x="2579688" y="4697413"/>
          <p14:tracePt t="170002" x="2579688" y="4687888"/>
          <p14:tracePt t="170010" x="2579688" y="4678363"/>
          <p14:tracePt t="170017" x="2579688" y="4660900"/>
          <p14:tracePt t="170026" x="2579688" y="4641850"/>
          <p14:tracePt t="170035" x="2579688" y="4632325"/>
          <p14:tracePt t="170042" x="2579688" y="4614863"/>
          <p14:tracePt t="170051" x="2579688" y="4605338"/>
          <p14:tracePt t="170057" x="2579688" y="4595813"/>
          <p14:tracePt t="170066" x="2579688" y="4587875"/>
          <p14:tracePt t="170170" x="2570163" y="4587875"/>
          <p14:tracePt t="170178" x="2552700" y="4587875"/>
          <p14:tracePt t="170186" x="2543175" y="4587875"/>
          <p14:tracePt t="170196" x="2533650" y="4605338"/>
          <p14:tracePt t="170379" x="2533650" y="4614863"/>
          <p14:tracePt t="170386" x="2525713" y="4624388"/>
          <p14:tracePt t="170396" x="2516188" y="4641850"/>
          <p14:tracePt t="170403" x="2516188" y="4651375"/>
          <p14:tracePt t="170410" x="2506663" y="4651375"/>
          <p14:tracePt t="171653" x="2516188" y="4641850"/>
          <p14:tracePt t="171667" x="2525713" y="4641850"/>
          <p14:tracePt t="173106" x="2533650" y="4641850"/>
          <p14:tracePt t="173114" x="2570163" y="4641850"/>
          <p14:tracePt t="173122" x="2625725" y="4651375"/>
          <p14:tracePt t="173130" x="2652713" y="4651375"/>
          <p14:tracePt t="173138" x="2671763" y="4651375"/>
          <p14:tracePt t="173144" x="2716213" y="4660900"/>
          <p14:tracePt t="173152" x="2725738" y="4660900"/>
          <p14:tracePt t="173867" x="2752725" y="4660900"/>
          <p14:tracePt t="173874" x="2817813" y="4668838"/>
          <p14:tracePt t="173887" x="2889250" y="4697413"/>
          <p14:tracePt t="173890" x="2944813" y="4697413"/>
          <p14:tracePt t="173899" x="2990850" y="4697413"/>
          <p14:tracePt t="173905" x="3044825" y="4714875"/>
          <p14:tracePt t="173913" x="3063875" y="4714875"/>
          <p14:tracePt t="173921" x="3100388" y="4714875"/>
          <p14:tracePt t="173929" x="3136900" y="4714875"/>
          <p14:tracePt t="174338" x="3144838" y="4724400"/>
          <p14:tracePt t="174346" x="3144838" y="4732338"/>
          <p14:tracePt t="174354" x="3144838" y="4741863"/>
          <p14:tracePt t="174370" x="3144838" y="4751388"/>
          <p14:tracePt t="174386" x="3154363" y="4768850"/>
          <p14:tracePt t="174516" x="3163888" y="4778375"/>
          <p14:tracePt t="174531" x="3171825" y="4778375"/>
          <p14:tracePt t="174546" x="3181350" y="4778375"/>
          <p14:tracePt t="174730" x="3190875" y="4778375"/>
          <p14:tracePt t="174944" x="3190875" y="4760913"/>
          <p14:tracePt t="174952" x="3190875" y="4751388"/>
          <p14:tracePt t="174962" x="3190875" y="4741863"/>
          <p14:tracePt t="177080" x="3181350" y="4741863"/>
          <p14:tracePt t="177088" x="3171825" y="4741863"/>
          <p14:tracePt t="177097" x="3144838" y="4741863"/>
          <p14:tracePt t="177104" x="3136900" y="4741863"/>
          <p14:tracePt t="177120" x="3117850" y="4741863"/>
          <p14:tracePt t="177128" x="3108325" y="4741863"/>
          <p14:tracePt t="177136" x="3100388" y="4741863"/>
          <p14:tracePt t="177144" x="3090863" y="4741863"/>
          <p14:tracePt t="177152" x="3071813" y="4741863"/>
          <p14:tracePt t="177168" x="3063875" y="4741863"/>
          <p14:tracePt t="177177" x="3035300" y="4741863"/>
          <p14:tracePt t="177194" x="3027363" y="4741863"/>
          <p14:tracePt t="177202" x="3017838" y="4741863"/>
          <p14:tracePt t="177210" x="3008313" y="4741863"/>
          <p14:tracePt t="177219" x="2990850" y="4741863"/>
          <p14:tracePt t="177290" x="2981325" y="4741863"/>
          <p14:tracePt t="177307" x="2971800" y="4741863"/>
          <p14:tracePt t="177314" x="2954338" y="4741863"/>
          <p14:tracePt t="177323" x="2935288" y="4741863"/>
          <p14:tracePt t="177331" x="2908300" y="4741863"/>
          <p14:tracePt t="177341" x="2889250" y="4741863"/>
          <p14:tracePt t="177345" x="2862263" y="4741863"/>
          <p14:tracePt t="177353" x="2835275" y="4741863"/>
          <p14:tracePt t="177361" x="2798763" y="4741863"/>
          <p14:tracePt t="177369" x="2781300" y="4741863"/>
          <p14:tracePt t="177377" x="2771775" y="4741863"/>
          <p14:tracePt t="177385" x="2762250" y="4741863"/>
          <p14:tracePt t="177393" x="2752725" y="4741863"/>
          <p14:tracePt t="177563" x="2744788" y="4741863"/>
          <p14:tracePt t="177568" x="2725738" y="4741863"/>
          <p14:tracePt t="177576" x="2716213" y="4741863"/>
          <p14:tracePt t="177584" x="2708275" y="4732338"/>
          <p14:tracePt t="177601" x="2708275" y="4705350"/>
          <p14:tracePt t="177625" x="2708275" y="4678363"/>
          <p14:tracePt t="177633" x="2708275" y="4668838"/>
          <p14:tracePt t="177641" x="2708275" y="4660900"/>
          <p14:tracePt t="177657" x="2708275" y="4632325"/>
          <p14:tracePt t="177664" x="2708275" y="4614863"/>
          <p14:tracePt t="177672" x="2708275" y="4595813"/>
          <p14:tracePt t="177681" x="2708275" y="4587875"/>
          <p14:tracePt t="177688" x="2716213" y="4559300"/>
          <p14:tracePt t="177697" x="2716213" y="4541838"/>
          <p14:tracePt t="177705" x="2725738" y="4522788"/>
          <p14:tracePt t="177713" x="2725738" y="4514850"/>
          <p14:tracePt t="177722" x="2735263" y="4495800"/>
          <p14:tracePt t="177736" x="2762250" y="4486275"/>
          <p14:tracePt t="177744" x="2762250" y="4478338"/>
          <p14:tracePt t="177760" x="2781300" y="4459288"/>
          <p14:tracePt t="177776" x="2781300" y="4449763"/>
          <p14:tracePt t="177792" x="2789238" y="4441825"/>
          <p14:tracePt t="177801" x="2798763" y="4432300"/>
          <p14:tracePt t="177818" x="2808288" y="4432300"/>
          <p14:tracePt t="177826" x="2817813" y="4422775"/>
          <p14:tracePt t="177835" x="2825750" y="4405313"/>
          <p14:tracePt t="177849" x="2844800" y="4395788"/>
          <p14:tracePt t="177857" x="2898775" y="4395788"/>
          <p14:tracePt t="177866" x="2935288" y="4386263"/>
          <p14:tracePt t="177874" x="2971800" y="4359275"/>
          <p14:tracePt t="177885" x="3017838" y="4359275"/>
          <p14:tracePt t="177890" x="3063875" y="4349750"/>
          <p14:tracePt t="177899" x="3100388" y="4349750"/>
          <p14:tracePt t="177908" x="3144838" y="4340225"/>
          <p14:tracePt t="177914" x="3200400" y="4340225"/>
          <p14:tracePt t="177922" x="3227388" y="4340225"/>
          <p14:tracePt t="177929" x="3263900" y="4340225"/>
          <p14:tracePt t="177939" x="3309938" y="4340225"/>
          <p14:tracePt t="177945" x="3336925" y="4340225"/>
          <p14:tracePt t="177953" x="3363913" y="4340225"/>
          <p14:tracePt t="177963" x="3409950" y="4340225"/>
          <p14:tracePt t="177970" x="3436938" y="4349750"/>
          <p14:tracePt t="177977" x="3473450" y="4359275"/>
          <p14:tracePt t="177986" x="3500438" y="4368800"/>
          <p14:tracePt t="177993" x="3527425" y="4405313"/>
          <p14:tracePt t="178002" x="3546475" y="4413250"/>
          <p14:tracePt t="178009" x="3563938" y="4422775"/>
          <p14:tracePt t="178019" x="3573463" y="4432300"/>
          <p14:tracePt t="178035" x="3592513" y="4449763"/>
          <p14:tracePt t="178049" x="3600450" y="4449763"/>
          <p14:tracePt t="178170" x="3609975" y="4468813"/>
          <p14:tracePt t="178178" x="3609975" y="4486275"/>
          <p14:tracePt t="178186" x="3600450" y="4522788"/>
          <p14:tracePt t="178194" x="3592513" y="4551363"/>
          <p14:tracePt t="178203" x="3582988" y="4568825"/>
          <p14:tracePt t="178210" x="3573463" y="4595813"/>
          <p14:tracePt t="178218" x="3546475" y="4614863"/>
          <p14:tracePt t="178225" x="3536950" y="4641850"/>
          <p14:tracePt t="178241" x="3527425" y="4651375"/>
          <p14:tracePt t="178248" x="3519488" y="4660900"/>
          <p14:tracePt t="178330" x="3509963" y="4660900"/>
          <p14:tracePt t="178354" x="3473450" y="4660900"/>
          <p14:tracePt t="178365" x="3436938" y="4660900"/>
          <p14:tracePt t="178370" x="3382963" y="4660900"/>
          <p14:tracePt t="178379" x="3363913" y="4660900"/>
          <p14:tracePt t="178385" x="3327400" y="4660900"/>
          <p14:tracePt t="178393" x="3317875" y="4660900"/>
          <p14:tracePt t="178401" x="3309938" y="4660900"/>
          <p14:tracePt t="178657" x="3300413" y="4660900"/>
          <p14:tracePt t="178664" x="3300413" y="4651375"/>
          <p14:tracePt t="179168" x="3300413" y="4641850"/>
          <p14:tracePt t="179186" x="3300413" y="4632325"/>
          <p14:tracePt t="179195" x="3300413" y="4614863"/>
          <p14:tracePt t="179202" x="3300413" y="4605338"/>
          <p14:tracePt t="179218" x="3300413" y="4587875"/>
          <p14:tracePt t="179234" x="3300413" y="4568825"/>
          <p14:tracePt t="179258" x="3300413" y="4559300"/>
          <p14:tracePt t="179274" x="3300413" y="4551363"/>
          <p14:tracePt t="179282" x="3300413" y="4532313"/>
          <p14:tracePt t="179289" x="3300413" y="4522788"/>
          <p14:tracePt t="179299" x="3300413" y="4514850"/>
          <p14:tracePt t="179305" x="3300413" y="4505325"/>
          <p14:tracePt t="179321" x="3300413" y="4495800"/>
          <p14:tracePt t="179329" x="3300413" y="4486275"/>
          <p14:tracePt t="179337" x="3300413" y="4478338"/>
          <p14:tracePt t="179345" x="3300413" y="4468813"/>
          <p14:tracePt t="179353" x="3300413" y="4449763"/>
          <p14:tracePt t="179449" x="3300413" y="4441825"/>
          <p14:tracePt t="179467" x="3309938" y="4432300"/>
          <p14:tracePt t="179472" x="3309938" y="4422775"/>
          <p14:tracePt t="179480" x="3309938" y="4413250"/>
          <p14:tracePt t="179488" x="3317875" y="4405313"/>
          <p14:tracePt t="179498" x="3317875" y="4395788"/>
          <p14:tracePt t="179513" x="3327400" y="4386263"/>
          <p14:tracePt t="179610" x="3336925" y="4386263"/>
          <p14:tracePt t="179625" x="3346450" y="4386263"/>
          <p14:tracePt t="179641" x="3363913" y="4368800"/>
          <p14:tracePt t="182881" x="3363913" y="4395788"/>
          <p14:tracePt t="182888" x="3363913" y="4405313"/>
          <p14:tracePt t="182904" x="3363913" y="4413250"/>
          <p14:tracePt t="182912" x="3363913" y="4432300"/>
          <p14:tracePt t="182929" x="3363913" y="4441825"/>
          <p14:tracePt t="182983" x="3363913" y="4449763"/>
          <p14:tracePt t="183034" x="3354388" y="4468813"/>
          <p14:tracePt t="183042" x="3354388" y="4478338"/>
          <p14:tracePt t="183050" x="3346450" y="4486275"/>
          <p14:tracePt t="183058" x="3327400" y="4505325"/>
          <p14:tracePt t="183067" x="3309938" y="4522788"/>
          <p14:tracePt t="183074" x="3300413" y="4532313"/>
          <p14:tracePt t="183082" x="3290888" y="4541838"/>
          <p14:tracePt t="183090" x="3281363" y="4541838"/>
          <p14:tracePt t="183099" x="3273425" y="4551363"/>
          <p14:tracePt t="183106" x="3263900" y="4551363"/>
          <p14:tracePt t="183115" x="3244850" y="4551363"/>
          <p14:tracePt t="183122" x="3227388" y="4559300"/>
          <p14:tracePt t="183130" x="3217863" y="4568825"/>
          <p14:tracePt t="183138" x="3208338" y="4568825"/>
          <p14:tracePt t="183158" x="3200400" y="4568825"/>
          <p14:tracePt t="183161" x="3190875" y="4578350"/>
          <p14:tracePt t="183181" x="3154363" y="4587875"/>
          <p14:tracePt t="183200" x="3127375" y="4605338"/>
          <p14:tracePt t="183217" x="3108325" y="4614863"/>
          <p14:tracePt t="183224" x="3090863" y="4614863"/>
          <p14:tracePt t="183232" x="3090863" y="4624388"/>
          <p14:tracePt t="183240" x="3063875" y="4624388"/>
          <p14:tracePt t="183248" x="3017838" y="4632325"/>
          <p14:tracePt t="183256" x="2998788" y="4632325"/>
          <p14:tracePt t="183265" x="2971800" y="4660900"/>
          <p14:tracePt t="183273" x="2954338" y="4660900"/>
          <p14:tracePt t="183280" x="2925763" y="4660900"/>
          <p14:tracePt t="183288" x="2908300" y="4660900"/>
          <p14:tracePt t="183297" x="2898775" y="4660900"/>
          <p14:tracePt t="183370" x="2871788" y="4660900"/>
          <p14:tracePt t="183386" x="2852738" y="4651375"/>
          <p14:tracePt t="183402" x="2844800" y="4624388"/>
          <p14:tracePt t="183410" x="2825750" y="4605338"/>
          <p14:tracePt t="183426" x="2817813" y="4595813"/>
          <p14:tracePt t="183434" x="2808288" y="4578350"/>
          <p14:tracePt t="183458" x="2798763" y="4568825"/>
          <p14:tracePt t="183554" x="2798763" y="4559300"/>
          <p14:tracePt t="183562" x="2798763" y="4541838"/>
          <p14:tracePt t="183570" x="2798763" y="4532313"/>
          <p14:tracePt t="183582" x="2798763" y="4522788"/>
          <p14:tracePt t="183586" x="2798763" y="4514850"/>
          <p14:tracePt t="183595" x="2798763" y="4505325"/>
          <p14:tracePt t="183601" x="2798763" y="4495800"/>
          <p14:tracePt t="183609" x="2798763" y="4486275"/>
          <p14:tracePt t="183619" x="2798763" y="4478338"/>
          <p14:tracePt t="183624" x="2817813" y="4468813"/>
          <p14:tracePt t="183640" x="2817813" y="4459288"/>
          <p14:tracePt t="183649" x="2825750" y="4449763"/>
          <p14:tracePt t="183656" x="2835275" y="4449763"/>
          <p14:tracePt t="183664" x="2844800" y="4441825"/>
          <p14:tracePt t="183672" x="2862263" y="4432300"/>
          <p14:tracePt t="183680" x="2898775" y="4422775"/>
          <p14:tracePt t="183688" x="2908300" y="4422775"/>
          <p14:tracePt t="183697" x="2944813" y="4422775"/>
          <p14:tracePt t="183704" x="2954338" y="4422775"/>
          <p14:tracePt t="183712" x="2962275" y="4422775"/>
          <p14:tracePt t="183722" x="2981325" y="4413250"/>
          <p14:tracePt t="183730" x="2990850" y="4413250"/>
          <p14:tracePt t="183738" x="3008313" y="4413250"/>
          <p14:tracePt t="183746" x="3027363" y="4413250"/>
          <p14:tracePt t="183754" x="3035300" y="4413250"/>
          <p14:tracePt t="183762" x="3044825" y="4413250"/>
          <p14:tracePt t="183866" x="3081338" y="4422775"/>
          <p14:tracePt t="183874" x="3090863" y="4432300"/>
          <p14:tracePt t="183888" x="3100388" y="4441825"/>
          <p14:tracePt t="183889" x="3108325" y="4449763"/>
          <p14:tracePt t="183898" x="3117850" y="4449763"/>
          <p14:tracePt t="183904" x="3136900" y="4459288"/>
          <p14:tracePt t="183920" x="3163888" y="4468813"/>
          <p14:tracePt t="184074" x="3163888" y="4478338"/>
          <p14:tracePt t="184098" x="3163888" y="4495800"/>
          <p14:tracePt t="184114" x="3163888" y="4505325"/>
          <p14:tracePt t="184122" x="3163888" y="4522788"/>
          <p14:tracePt t="184131" x="3163888" y="4532313"/>
          <p14:tracePt t="184146" x="3154363" y="4532313"/>
          <p14:tracePt t="184162" x="3154363" y="4541838"/>
          <p14:tracePt t="184170" x="3144838" y="4551363"/>
          <p14:tracePt t="184178" x="3127375" y="4568825"/>
          <p14:tracePt t="184712" x="3117850" y="4587875"/>
          <p14:tracePt t="184722" x="3108325" y="4595813"/>
          <p14:tracePt t="184730" x="3100388" y="4595813"/>
          <p14:tracePt t="184738" x="3081338" y="4614863"/>
          <p14:tracePt t="184746" x="3071813" y="4624388"/>
          <p14:tracePt t="184754" x="3071813" y="4632325"/>
          <p14:tracePt t="184762" x="3063875" y="4632325"/>
          <p14:tracePt t="184770" x="3054350" y="4632325"/>
          <p14:tracePt t="184786" x="3044825" y="4641850"/>
          <p14:tracePt t="184947" x="3035300" y="4651375"/>
          <p14:tracePt t="184962" x="3027363" y="4660900"/>
          <p14:tracePt t="184978" x="3017838" y="4660900"/>
          <p14:tracePt t="184988" x="3017838" y="4668838"/>
          <p14:tracePt t="185666" x="3008313" y="4668838"/>
          <p14:tracePt t="185674" x="2990850" y="4687888"/>
          <p14:tracePt t="185682" x="2962275" y="4697413"/>
          <p14:tracePt t="185696" x="2944813" y="4697413"/>
          <p14:tracePt t="185704" x="2935288" y="4697413"/>
          <p14:tracePt t="185769" x="2925763" y="4697413"/>
          <p14:tracePt t="185778" x="2917825" y="4697413"/>
          <p14:tracePt t="185787" x="2889250" y="4697413"/>
          <p14:tracePt t="185794" x="2881313" y="4697413"/>
          <p14:tracePt t="185802" x="2844800" y="4697413"/>
          <p14:tracePt t="185810" x="2817813" y="4697413"/>
          <p14:tracePt t="185818" x="2781300" y="4697413"/>
          <p14:tracePt t="185826" x="2771775" y="4697413"/>
          <p14:tracePt t="185835" x="2744788" y="4697413"/>
          <p14:tracePt t="185841" x="2725738" y="4697413"/>
          <p14:tracePt t="185849" x="2708275" y="4697413"/>
          <p14:tracePt t="186288" x="2744788" y="4697413"/>
          <p14:tracePt t="186296" x="2781300" y="4697413"/>
          <p14:tracePt t="186304" x="2808288" y="4687888"/>
          <p14:tracePt t="186313" x="2852738" y="4687888"/>
          <p14:tracePt t="186320" x="2889250" y="4687888"/>
          <p14:tracePt t="186328" x="2908300" y="4687888"/>
          <p14:tracePt t="186336" x="2954338" y="4687888"/>
          <p14:tracePt t="186344" x="2971800" y="4687888"/>
          <p14:tracePt t="186353" x="2990850" y="4687888"/>
          <p14:tracePt t="186361" x="2998788" y="4687888"/>
          <p14:tracePt t="186378" x="3027363" y="4687888"/>
          <p14:tracePt t="186388" x="3044825" y="4687888"/>
          <p14:tracePt t="186393" x="3090863" y="4668838"/>
          <p14:tracePt t="186402" x="3117850" y="4668838"/>
          <p14:tracePt t="186410" x="3144838" y="4668838"/>
          <p14:tracePt t="186419" x="3171825" y="4668838"/>
          <p14:tracePt t="186426" x="3208338" y="4668838"/>
          <p14:tracePt t="186435" x="3227388" y="4668838"/>
          <p14:tracePt t="186441" x="3236913" y="4668838"/>
          <p14:tracePt t="186449" x="3254375" y="4668838"/>
          <p14:tracePt t="186457" x="3263900" y="4668838"/>
          <p14:tracePt t="186467" x="3273425" y="4668838"/>
          <p14:tracePt t="186481" x="3281363" y="4668838"/>
          <p14:tracePt t="186514" x="3300413" y="4668838"/>
          <p14:tracePt t="186530" x="3309938" y="4668838"/>
          <p14:tracePt t="186554" x="3317875" y="4668838"/>
          <p14:tracePt t="186570" x="3346450" y="4668838"/>
          <p14:tracePt t="186586" x="3354388" y="4668838"/>
          <p14:tracePt t="186592" x="3363913" y="4668838"/>
          <p14:tracePt t="186600" x="3382963" y="4668838"/>
          <p14:tracePt t="186608" x="3390900" y="4668838"/>
          <p14:tracePt t="186624" x="3400425" y="4668838"/>
          <p14:tracePt t="186633" x="3409950" y="4660900"/>
          <p14:tracePt t="186640" x="3419475" y="4660900"/>
          <p14:tracePt t="186808" x="3390900" y="4660900"/>
          <p14:tracePt t="186817" x="3327400" y="4660900"/>
          <p14:tracePt t="186824" x="3244850" y="4660900"/>
          <p14:tracePt t="186833" x="3154363" y="4660900"/>
          <p14:tracePt t="186841" x="3081338" y="4660900"/>
          <p14:tracePt t="186849" x="2990850" y="4660900"/>
          <p14:tracePt t="186857" x="2898775" y="4660900"/>
          <p14:tracePt t="186865" x="2844800" y="4660900"/>
          <p14:tracePt t="186873" x="2817813" y="4651375"/>
          <p14:tracePt t="186881" x="2781300" y="4651375"/>
          <p14:tracePt t="187281" x="2771775" y="4651375"/>
          <p14:tracePt t="187289" x="2752725" y="4651375"/>
          <p14:tracePt t="187296" x="2735263" y="4651375"/>
          <p14:tracePt t="187305" x="2725738" y="4651375"/>
          <p14:tracePt t="187313" x="2708275" y="4651375"/>
          <p14:tracePt t="187643" x="2725738" y="4651375"/>
          <p14:tracePt t="187658" x="2735263" y="4641850"/>
          <p14:tracePt t="187722" x="2744788" y="4641850"/>
          <p14:tracePt t="187730" x="2762250" y="4632325"/>
          <p14:tracePt t="187738" x="2771775" y="4632325"/>
          <p14:tracePt t="187746" x="2781300" y="4632325"/>
          <p14:tracePt t="187754" x="2789238" y="4632325"/>
          <p14:tracePt t="187762" x="2817813" y="4632325"/>
          <p14:tracePt t="187770" x="2825750" y="4632325"/>
          <p14:tracePt t="187778" x="2835275" y="4632325"/>
          <p14:tracePt t="187786" x="2862263" y="4632325"/>
          <p14:tracePt t="187800" x="2881313" y="4632325"/>
          <p14:tracePt t="187802" x="2889250" y="4632325"/>
          <p14:tracePt t="187810" x="2898775" y="4632325"/>
          <p14:tracePt t="187817" x="2908300" y="4632325"/>
          <p14:tracePt t="187938" x="2917825" y="4632325"/>
          <p14:tracePt t="188090" x="2908300" y="4632325"/>
          <p14:tracePt t="188100" x="2889250" y="4632325"/>
          <p14:tracePt t="188106" x="2862263" y="4632325"/>
          <p14:tracePt t="188115" x="2852738" y="4632325"/>
          <p14:tracePt t="188122" x="2844800" y="4632325"/>
          <p14:tracePt t="188132" x="2835275" y="4632325"/>
          <p14:tracePt t="188266" x="2862263" y="4632325"/>
          <p14:tracePt t="188274" x="2917825" y="4632325"/>
          <p14:tracePt t="188280" x="2990850" y="4632325"/>
          <p14:tracePt t="188288" x="3054350" y="4605338"/>
          <p14:tracePt t="188297" x="3108325" y="4605338"/>
          <p14:tracePt t="188304" x="3171825" y="4578350"/>
          <p14:tracePt t="188313" x="3181350" y="4578350"/>
          <p14:tracePt t="188320" x="3208338" y="4568825"/>
          <p14:tracePt t="188328" x="3217863" y="4568825"/>
          <p14:tracePt t="188336" x="3217863" y="4559300"/>
          <p14:tracePt t="188347" x="3217863" y="4551363"/>
          <p14:tracePt t="188354" x="3217863" y="4541838"/>
          <p14:tracePt t="188362" x="3217863" y="4522788"/>
          <p14:tracePt t="188370" x="3217863" y="4514850"/>
          <p14:tracePt t="188378" x="3217863" y="4505325"/>
          <p14:tracePt t="188397" x="3217863" y="4486275"/>
          <p14:tracePt t="188404" x="3217863" y="4478338"/>
          <p14:tracePt t="188409" x="3217863" y="4468813"/>
          <p14:tracePt t="188417" x="3200400" y="4432300"/>
          <p14:tracePt t="188426" x="3190875" y="4422775"/>
          <p14:tracePt t="188433" x="3163888" y="4395788"/>
          <p14:tracePt t="188440" x="3154363" y="4376738"/>
          <p14:tracePt t="188448" x="3108325" y="4313238"/>
          <p14:tracePt t="188457" x="3090863" y="4295775"/>
          <p14:tracePt t="188464" x="3054350" y="4249738"/>
          <p14:tracePt t="188473" x="3044825" y="4240213"/>
          <p14:tracePt t="188483" x="3035300" y="4222750"/>
          <p14:tracePt t="188489" x="3027363" y="4203700"/>
          <p14:tracePt t="188498" x="3017838" y="4176713"/>
          <p14:tracePt t="188505" x="3008313" y="4167188"/>
          <p14:tracePt t="188515" x="2998788" y="4140200"/>
          <p14:tracePt t="188521" x="2998788" y="4122738"/>
          <p14:tracePt t="188531" x="2990850" y="4094163"/>
          <p14:tracePt t="188537" x="2990850" y="4076700"/>
          <p14:tracePt t="188546" x="2990850" y="4049713"/>
          <p14:tracePt t="188553" x="2981325" y="4021138"/>
          <p14:tracePt t="188562" x="2971800" y="3984625"/>
          <p14:tracePt t="188569" x="2962275" y="3984625"/>
          <p14:tracePt t="188577" x="2954338" y="3957638"/>
          <p14:tracePt t="188586" x="2944813" y="3940175"/>
          <p14:tracePt t="188602" x="2935288" y="3930650"/>
          <p14:tracePt t="188609" x="2935288" y="3911600"/>
          <p14:tracePt t="188617" x="2935288" y="3903663"/>
          <p14:tracePt t="188676" x="2925763" y="3894138"/>
          <p14:tracePt t="188680" x="2917825" y="3884613"/>
          <p14:tracePt t="188688" x="2908300" y="3884613"/>
          <p14:tracePt t="188696" x="2889250" y="3857625"/>
          <p14:tracePt t="188704" x="2871788" y="3830638"/>
          <p14:tracePt t="188714" x="2852738" y="3811588"/>
          <p14:tracePt t="188721" x="2835275" y="3803650"/>
          <p14:tracePt t="188729" x="2825750" y="3784600"/>
          <p14:tracePt t="188745" x="2817813" y="3775075"/>
          <p14:tracePt t="188976" x="2817813" y="3757613"/>
          <p14:tracePt t="188984" x="2817813" y="3738563"/>
          <p14:tracePt t="188993" x="2817813" y="3730625"/>
          <p14:tracePt t="189001" x="2825750" y="3711575"/>
          <p14:tracePt t="189008" x="2835275" y="3702050"/>
          <p14:tracePt t="189017" x="2844800" y="3684588"/>
          <p14:tracePt t="189024" x="2844800" y="3675063"/>
          <p14:tracePt t="189032" x="2852738" y="3665538"/>
          <p14:tracePt t="189041" x="2862263" y="3657600"/>
          <p14:tracePt t="189049" x="2871788" y="3638550"/>
          <p14:tracePt t="189057" x="2898775" y="3592513"/>
          <p14:tracePt t="189066" x="2917825" y="3529013"/>
          <p14:tracePt t="189073" x="2944813" y="3465513"/>
          <p14:tracePt t="189080" x="2981325" y="3392488"/>
          <p14:tracePt t="189089" x="2981325" y="3346450"/>
          <p14:tracePt t="189098" x="2998788" y="3292475"/>
          <p14:tracePt t="189105" x="2998788" y="3236913"/>
          <p14:tracePt t="189114" x="2998788" y="3182938"/>
          <p14:tracePt t="189121" x="2998788" y="3163888"/>
          <p14:tracePt t="189130" x="2998788" y="3119438"/>
          <p14:tracePt t="189137" x="2998788" y="3109913"/>
          <p14:tracePt t="189145" x="2998788" y="3090863"/>
          <p14:tracePt t="189153" x="2998788" y="3073400"/>
          <p14:tracePt t="189304" x="2990850" y="3073400"/>
          <p14:tracePt t="189314" x="2944813" y="3036888"/>
          <p14:tracePt t="189322" x="2889250" y="3027363"/>
          <p14:tracePt t="189332" x="2825750" y="3017838"/>
          <p14:tracePt t="189339" x="2771775" y="3000375"/>
          <p14:tracePt t="189347" x="2708275" y="2982913"/>
          <p14:tracePt t="189354" x="2662238" y="2973388"/>
          <p14:tracePt t="189365" x="2635250" y="2954338"/>
          <p14:tracePt t="189370" x="2606675" y="2954338"/>
          <p14:tracePt t="189377" x="2589213" y="2954338"/>
          <p14:tracePt t="189393" x="2570163" y="2954338"/>
          <p14:tracePt t="189617" x="2562225" y="2954338"/>
          <p14:tracePt t="189633" x="2579688" y="2936875"/>
          <p14:tracePt t="189641" x="2589213" y="2927350"/>
          <p14:tracePt t="189649" x="2606675" y="2917825"/>
          <p14:tracePt t="189657" x="2635250" y="2909888"/>
          <p14:tracePt t="189665" x="2652713" y="2890838"/>
          <p14:tracePt t="189673" x="2662238" y="2881313"/>
          <p14:tracePt t="189689" x="2679700" y="2873375"/>
          <p14:tracePt t="189700" x="2689225" y="2863850"/>
          <p14:tracePt t="189704" x="2716213" y="2854325"/>
          <p14:tracePt t="189715" x="2735263" y="2844800"/>
          <p14:tracePt t="189720" x="2781300" y="2836863"/>
          <p14:tracePt t="189729" x="2808288" y="2827338"/>
          <p14:tracePt t="189736" x="2889250" y="2790825"/>
          <p14:tracePt t="189746" x="2990850" y="2763838"/>
          <p14:tracePt t="189752" x="3117850" y="2717800"/>
          <p14:tracePt t="189761" x="3254375" y="2644775"/>
          <p14:tracePt t="189768" x="3409950" y="2598738"/>
          <p14:tracePt t="189777" x="3556000" y="2535238"/>
          <p14:tracePt t="189784" x="3692525" y="2462213"/>
          <p14:tracePt t="189792" x="3810000" y="2389188"/>
          <p14:tracePt t="189800" x="3929063" y="2325688"/>
          <p14:tracePt t="189808" x="3992563" y="2279650"/>
          <p14:tracePt t="189816" x="4021138" y="2252663"/>
          <p14:tracePt t="189824" x="4057650" y="2233613"/>
          <p14:tracePt t="189832" x="4075113" y="2216150"/>
          <p14:tracePt t="189849" x="4075113" y="2206625"/>
          <p14:tracePt t="190122" x="4075113" y="2189163"/>
          <p14:tracePt t="190133" x="4075113" y="2152650"/>
          <p14:tracePt t="190139" x="4075113" y="2106613"/>
          <p14:tracePt t="190148" x="4075113" y="2070100"/>
          <p14:tracePt t="190152" x="4075113" y="2024063"/>
          <p14:tracePt t="190161" x="4075113" y="2016125"/>
          <p14:tracePt t="190168" x="4075113" y="1979613"/>
          <p14:tracePt t="190177" x="4075113" y="1960563"/>
          <p14:tracePt t="190184" x="4075113" y="1943100"/>
          <p14:tracePt t="190361" x="4075113" y="1979613"/>
          <p14:tracePt t="190369" x="4075113" y="2016125"/>
          <p14:tracePt t="190380" x="4075113" y="2089150"/>
          <p14:tracePt t="190384" x="4075113" y="2160588"/>
          <p14:tracePt t="190392" x="4075113" y="2233613"/>
          <p14:tracePt t="190400" x="4075113" y="2362200"/>
          <p14:tracePt t="190408" x="4075113" y="2489200"/>
          <p14:tracePt t="190417" x="4075113" y="2598738"/>
          <p14:tracePt t="190424" x="4075113" y="2708275"/>
          <p14:tracePt t="190432" x="4075113" y="2844800"/>
          <p14:tracePt t="190440" x="4029075" y="2973388"/>
          <p14:tracePt t="190449" x="4002088" y="3073400"/>
          <p14:tracePt t="190457" x="3965575" y="3146425"/>
          <p14:tracePt t="190465" x="3919538" y="3228975"/>
          <p14:tracePt t="190473" x="3883025" y="3273425"/>
          <p14:tracePt t="190482" x="3846513" y="3338513"/>
          <p14:tracePt t="190489" x="3819525" y="3365500"/>
          <p14:tracePt t="190497" x="3802063" y="3382963"/>
          <p14:tracePt t="190504" x="3783013" y="3392488"/>
          <p14:tracePt t="190513" x="3765550" y="3402013"/>
          <p14:tracePt t="190520" x="3756025" y="3402013"/>
          <p14:tracePt t="190529" x="3746500" y="3411538"/>
          <p14:tracePt t="190536" x="3738563" y="3419475"/>
          <p14:tracePt t="190544" x="3719513" y="3429000"/>
          <p14:tracePt t="190552" x="3709988" y="3429000"/>
          <p14:tracePt t="190560" x="3702050" y="3438525"/>
          <p14:tracePt t="190568" x="3683000" y="3446463"/>
          <p14:tracePt t="190577" x="3665538" y="3465513"/>
          <p14:tracePt t="190584" x="3665538" y="3475038"/>
          <p14:tracePt t="190593" x="3619500" y="3482975"/>
          <p14:tracePt t="190601" x="3619500" y="3492500"/>
          <p14:tracePt t="190609" x="3609975" y="3502025"/>
          <p14:tracePt t="190692" x="3609975" y="3529013"/>
          <p14:tracePt t="190698" x="3609975" y="3565525"/>
          <p14:tracePt t="190705" x="3609975" y="3611563"/>
          <p14:tracePt t="190714" x="3609975" y="3665538"/>
          <p14:tracePt t="190720" x="3592513" y="3721100"/>
          <p14:tracePt t="190729" x="3592513" y="3775075"/>
          <p14:tracePt t="190736" x="3592513" y="3840163"/>
          <p14:tracePt t="190744" x="3592513" y="3875088"/>
          <p14:tracePt t="190752" x="3592513" y="3930650"/>
          <p14:tracePt t="190760" x="3592513" y="3984625"/>
          <p14:tracePt t="190769" x="3592513" y="4030663"/>
          <p14:tracePt t="190777" x="3592513" y="4049713"/>
          <p14:tracePt t="190785" x="3582988" y="4103688"/>
          <p14:tracePt t="190793" x="3573463" y="4113213"/>
          <p14:tracePt t="190802" x="3573463" y="4149725"/>
          <p14:tracePt t="190808" x="3573463" y="4186238"/>
          <p14:tracePt t="190819" x="3563938" y="4203700"/>
          <p14:tracePt t="190824" x="3556000" y="4232275"/>
          <p14:tracePt t="190833" x="3546475" y="4295775"/>
          <p14:tracePt t="190840" x="3536950" y="4313238"/>
          <p14:tracePt t="190849" x="3527425" y="4340225"/>
          <p14:tracePt t="190856" x="3519488" y="4349750"/>
          <p14:tracePt t="190864" x="3509963" y="4386263"/>
          <p14:tracePt t="190872" x="3500438" y="4405313"/>
          <p14:tracePt t="190880" x="3500438" y="4422775"/>
          <p14:tracePt t="190897" x="3473450" y="4459288"/>
          <p14:tracePt t="190904" x="3473450" y="4468813"/>
          <p14:tracePt t="190913" x="3463925" y="4486275"/>
          <p14:tracePt t="190920" x="3455988" y="4495800"/>
          <p14:tracePt t="190929" x="3446463" y="4522788"/>
          <p14:tracePt t="190936" x="3436938" y="4522788"/>
          <p14:tracePt t="190944" x="3427413" y="4532313"/>
          <p14:tracePt t="190953" x="3427413" y="4551363"/>
          <p14:tracePt t="190961" x="3427413" y="4559300"/>
          <p14:tracePt t="191194" x="3427413" y="4568825"/>
          <p14:tracePt t="191205" x="3427413" y="4578350"/>
          <p14:tracePt t="191208" x="3500438" y="4587875"/>
          <p14:tracePt t="191218" x="3556000" y="4587875"/>
          <p14:tracePt t="191224" x="3629025" y="4587875"/>
          <p14:tracePt t="191233" x="3665538" y="4587875"/>
          <p14:tracePt t="191240" x="3719513" y="4559300"/>
          <p14:tracePt t="191249" x="3756025" y="4541838"/>
          <p14:tracePt t="191256" x="3775075" y="4532313"/>
          <p14:tracePt t="191264" x="3792538" y="4522788"/>
          <p14:tracePt t="191353" x="3765550" y="4522788"/>
          <p14:tracePt t="191361" x="3756025" y="4541838"/>
          <p14:tracePt t="191369" x="3738563" y="4559300"/>
          <p14:tracePt t="191377" x="3719513" y="4587875"/>
          <p14:tracePt t="191384" x="3702050" y="4614863"/>
          <p14:tracePt t="191400" x="3692525" y="4614863"/>
          <p14:tracePt t="192408" x="3709988" y="4614863"/>
          <p14:tracePt t="192416" x="3719513" y="4614863"/>
          <p14:tracePt t="193002" x="3709988" y="4632325"/>
          <p14:tracePt t="193010" x="3702050" y="4632325"/>
          <p14:tracePt t="193018" x="3692525" y="4641850"/>
          <p14:tracePt t="193024" x="3683000" y="4651375"/>
          <p14:tracePt t="193040" x="3673475" y="4660900"/>
          <p14:tracePt t="193300" x="3665538" y="4660900"/>
          <p14:tracePt t="193306" x="3656013" y="4668838"/>
          <p14:tracePt t="193314" x="3646488" y="4678363"/>
          <p14:tracePt t="193322" x="3636963" y="4687888"/>
          <p14:tracePt t="193329" x="3629025" y="4687888"/>
          <p14:tracePt t="193347" x="3619500" y="4697413"/>
          <p14:tracePt t="193354" x="3609975" y="4697413"/>
          <p14:tracePt t="193371" x="3600450" y="4705350"/>
          <p14:tracePt t="194194" x="3592513" y="4714875"/>
          <p14:tracePt t="194212" x="3582988" y="4724400"/>
          <p14:tracePt t="194243" x="3573463" y="4741863"/>
          <p14:tracePt t="194258" x="3563938" y="4741863"/>
          <p14:tracePt t="194265" x="3556000" y="4751388"/>
          <p14:tracePt t="194300" x="3546475" y="4760913"/>
          <p14:tracePt t="194410" x="3546475" y="4768850"/>
          <p14:tracePt t="194433" x="3536950" y="4778375"/>
          <p14:tracePt t="194441" x="3527425" y="4787900"/>
          <p14:tracePt t="194465" x="3519488" y="4797425"/>
          <p14:tracePt t="194472" x="3509963" y="4805363"/>
          <p14:tracePt t="194490" x="3500438" y="4805363"/>
          <p14:tracePt t="194537" x="3490913" y="4824413"/>
          <p14:tracePt t="194736" x="3490913" y="4833938"/>
          <p14:tracePt t="194744" x="3490913" y="4841875"/>
          <p14:tracePt t="194752" x="3490913" y="4851400"/>
          <p14:tracePt t="194760" x="3473450" y="4870450"/>
          <p14:tracePt t="194768" x="3446463" y="4887913"/>
          <p14:tracePt t="194776" x="3427413" y="4897438"/>
          <p14:tracePt t="194793" x="3409950" y="4897438"/>
          <p14:tracePt t="194801" x="3400425" y="4906963"/>
          <p14:tracePt t="194818" x="3390900" y="4906963"/>
          <p14:tracePt t="194826" x="3382963" y="4914900"/>
          <p14:tracePt t="194912" x="3363913" y="4914900"/>
          <p14:tracePt t="194946" x="3346450" y="4933950"/>
          <p14:tracePt t="194978" x="3336925" y="4933950"/>
          <p14:tracePt t="195906" x="3327400" y="4933950"/>
          <p14:tracePt t="195916" x="3317875" y="4943475"/>
          <p14:tracePt t="195920" x="3309938" y="4943475"/>
          <p14:tracePt t="195936" x="3300413" y="4943475"/>
          <p14:tracePt t="195946" x="3281363" y="4943475"/>
          <p14:tracePt t="195952" x="3273425" y="4943475"/>
          <p14:tracePt t="195960" x="3263900" y="4943475"/>
          <p14:tracePt t="196104" x="3236913" y="4943475"/>
          <p14:tracePt t="196112" x="3227388" y="4943475"/>
          <p14:tracePt t="196131" x="3217863" y="4943475"/>
          <p14:tracePt t="196136" x="3181350" y="4943475"/>
          <p14:tracePt t="196146" x="3171825" y="4943475"/>
          <p14:tracePt t="196152" x="3163888" y="4951413"/>
          <p14:tracePt t="198741" x="3144838" y="4970463"/>
          <p14:tracePt t="198744" x="3136900" y="4979988"/>
          <p14:tracePt t="198754" x="3127375" y="4987925"/>
          <p14:tracePt t="199866" x="3127375" y="4960938"/>
          <p14:tracePt t="199874" x="3117850" y="4951413"/>
          <p14:tracePt t="199894" x="3108325" y="4951413"/>
          <p14:tracePt t="200026" x="3108325" y="4943475"/>
          <p14:tracePt t="200033" x="3108325" y="4933950"/>
          <p14:tracePt t="200045" x="3108325" y="4924425"/>
          <p14:tracePt t="200056" x="3108325" y="4906963"/>
          <p14:tracePt t="200065" x="3108325" y="4897438"/>
          <p14:tracePt t="200170" x="3108325" y="4887913"/>
          <p14:tracePt t="200178" x="3100388" y="4870450"/>
          <p14:tracePt t="200186" x="3090863" y="4860925"/>
          <p14:tracePt t="200194" x="3090863" y="4851400"/>
          <p14:tracePt t="200202" x="3081338" y="4824413"/>
          <p14:tracePt t="200210" x="3081338" y="4814888"/>
          <p14:tracePt t="200218" x="3081338" y="4805363"/>
          <p14:tracePt t="200234" x="3081338" y="4797425"/>
          <p14:tracePt t="200259" x="3081338" y="4787900"/>
          <p14:tracePt t="200328" x="3081338" y="4778375"/>
          <p14:tracePt t="200345" x="3081338" y="4768850"/>
          <p14:tracePt t="200369" x="3081338" y="4760913"/>
          <p14:tracePt t="200648" x="3081338" y="4751388"/>
          <p14:tracePt t="200656" x="3108325" y="4751388"/>
          <p14:tracePt t="200665" x="3154363" y="4751388"/>
          <p14:tracePt t="200673" x="3190875" y="4751388"/>
          <p14:tracePt t="200681" x="3208338" y="4751388"/>
          <p14:tracePt t="200690" x="3236913" y="4751388"/>
          <p14:tracePt t="200696" x="3244850" y="4751388"/>
          <p14:tracePt t="200705" x="3254375" y="4751388"/>
          <p14:tracePt t="200736" x="3263900" y="4741863"/>
          <p14:tracePt t="201050" x="3263900" y="4768850"/>
          <p14:tracePt t="201066" x="3263900" y="4778375"/>
          <p14:tracePt t="201185" x="3263900" y="4787900"/>
          <p14:tracePt t="201202" x="3263900" y="4805363"/>
          <p14:tracePt t="201379" x="3263900" y="4814888"/>
          <p14:tracePt t="201392" x="3273425" y="4833938"/>
          <p14:tracePt t="201400" x="3290888" y="4851400"/>
          <p14:tracePt t="201441" x="3300413" y="4851400"/>
          <p14:tracePt t="201522" x="3336925" y="4860925"/>
          <p14:tracePt t="201532" x="3346450" y="4870450"/>
          <p14:tracePt t="201536" x="3346450" y="4878388"/>
          <p14:tracePt t="201545" x="3346450" y="4887913"/>
          <p14:tracePt t="201552" x="3354388" y="4906963"/>
          <p14:tracePt t="201754" x="3363913" y="4906963"/>
          <p14:tracePt t="201764" x="3373438" y="4906963"/>
          <p14:tracePt t="201770" x="3382963" y="4906963"/>
          <p14:tracePt t="201786" x="3400425" y="4906963"/>
          <p14:tracePt t="201796" x="3409950" y="4906963"/>
          <p14:tracePt t="201802" x="3427413" y="4897438"/>
          <p14:tracePt t="201826" x="3436938" y="4887913"/>
          <p14:tracePt t="201851" x="3446463" y="4887913"/>
          <p14:tracePt t="201866" x="3455988" y="4878388"/>
          <p14:tracePt t="201898" x="3463925" y="4878388"/>
          <p14:tracePt t="201906" x="3473450" y="4870450"/>
          <p14:tracePt t="201913" x="3482975" y="4860925"/>
          <p14:tracePt t="201937" x="3490913" y="4860925"/>
          <p14:tracePt t="201953" x="3500438" y="4851400"/>
          <p14:tracePt t="202267" x="3490913" y="4851400"/>
          <p14:tracePt t="202290" x="3482975" y="4851400"/>
          <p14:tracePt t="202452" x="3482975" y="4833938"/>
          <p14:tracePt t="204146" x="3490913" y="4833938"/>
          <p14:tracePt t="204157" x="3500438" y="4833938"/>
          <p14:tracePt t="204162" x="3536950" y="4833938"/>
          <p14:tracePt t="204170" x="3556000" y="4833938"/>
          <p14:tracePt t="204178" x="3582988" y="4824413"/>
          <p14:tracePt t="204186" x="3600450" y="4824413"/>
          <p14:tracePt t="204192" x="3609975" y="4824413"/>
          <p14:tracePt t="204200" x="3629025" y="4814888"/>
          <p14:tracePt t="204666" x="3646488" y="4814888"/>
          <p14:tracePt t="204674" x="3683000" y="4814888"/>
          <p14:tracePt t="204690" x="3709988" y="4814888"/>
          <p14:tracePt t="204697" x="3719513" y="4814888"/>
          <p14:tracePt t="204705" x="3738563" y="4814888"/>
          <p14:tracePt t="204712" x="3756025" y="4814888"/>
          <p14:tracePt t="204720" x="3775075" y="4814888"/>
          <p14:tracePt t="204729" x="3792538" y="4814888"/>
          <p14:tracePt t="204736" x="3810000" y="4814888"/>
          <p14:tracePt t="204752" x="3838575" y="4814888"/>
          <p14:tracePt t="204761" x="3846513" y="4814888"/>
          <p14:tracePt t="204769" x="3856038" y="4814888"/>
          <p14:tracePt t="204778" x="3883025" y="4824413"/>
          <p14:tracePt t="204786" x="3892550" y="4824413"/>
          <p14:tracePt t="204794" x="3911600" y="4824413"/>
          <p14:tracePt t="204804" x="3929063" y="4833938"/>
          <p14:tracePt t="204810" x="3948113" y="4860925"/>
          <p14:tracePt t="205784" x="3956050" y="4860925"/>
          <p14:tracePt t="205818" x="3956050" y="4851400"/>
          <p14:tracePt t="205864" x="3956050" y="4833938"/>
          <p14:tracePt t="206098" x="3948113" y="4841875"/>
          <p14:tracePt t="206108" x="3948113" y="4851400"/>
          <p14:tracePt t="206122" x="3948113" y="4860925"/>
          <p14:tracePt t="206146" x="3938588" y="4870450"/>
          <p14:tracePt t="206178" x="3938588" y="4887913"/>
          <p14:tracePt t="206456" x="3938588" y="4897438"/>
          <p14:tracePt t="206465" x="3938588" y="4906963"/>
          <p14:tracePt t="206472" x="3938588" y="4914900"/>
          <p14:tracePt t="206480" x="3938588" y="4924425"/>
          <p14:tracePt t="206489" x="3938588" y="4933950"/>
          <p14:tracePt t="206496" x="3938588" y="4943475"/>
          <p14:tracePt t="206505" x="3938588" y="4951413"/>
          <p14:tracePt t="206512" x="3929063" y="4979988"/>
          <p14:tracePt t="206529" x="3929063" y="4987925"/>
          <p14:tracePt t="206760" x="3929063" y="4979988"/>
          <p14:tracePt t="206768" x="3929063" y="4970463"/>
          <p14:tracePt t="206792" x="3929063" y="4951413"/>
          <p14:tracePt t="206826" x="3929063" y="4943475"/>
          <p14:tracePt t="206850" x="3929063" y="4933950"/>
          <p14:tracePt t="206858" x="3929063" y="4914900"/>
          <p14:tracePt t="206891" x="3929063" y="4906963"/>
          <p14:tracePt t="206899" x="3929063" y="4897438"/>
          <p14:tracePt t="206907" x="3938588" y="4878388"/>
          <p14:tracePt t="206928" x="3938588" y="4870450"/>
          <p14:tracePt t="206936" x="3938588" y="4860925"/>
          <p14:tracePt t="208138" x="3929063" y="4851400"/>
          <p14:tracePt t="208147" x="3875088" y="4851400"/>
          <p14:tracePt t="208154" x="3819525" y="4851400"/>
          <p14:tracePt t="208163" x="3756025" y="4870450"/>
          <p14:tracePt t="208170" x="3719513" y="4870450"/>
          <p14:tracePt t="208179" x="3673475" y="4878388"/>
          <p14:tracePt t="208186" x="3636963" y="4878388"/>
          <p14:tracePt t="208194" x="3619500" y="4878388"/>
          <p14:tracePt t="208202" x="3592513" y="4887913"/>
          <p14:tracePt t="208210" x="3582988" y="4887913"/>
          <p14:tracePt t="208218" x="3573463" y="4887913"/>
          <p14:tracePt t="208272" x="3563938" y="4897438"/>
          <p14:tracePt t="208281" x="3546475" y="4897438"/>
          <p14:tracePt t="208289" x="3527425" y="4897438"/>
          <p14:tracePt t="208296" x="3482975" y="4914900"/>
          <p14:tracePt t="208305" x="3463925" y="4924425"/>
          <p14:tracePt t="208312" x="3427413" y="4924425"/>
          <p14:tracePt t="208321" x="3400425" y="4924425"/>
          <p14:tracePt t="208329" x="3382963" y="4933950"/>
          <p14:tracePt t="208337" x="3346450" y="4933950"/>
          <p14:tracePt t="208353" x="3336925" y="4933950"/>
          <p14:tracePt t="208362" x="3327400" y="4933950"/>
          <p14:tracePt t="208368" x="3317875" y="4943475"/>
          <p14:tracePt t="208384" x="3309938" y="4943475"/>
          <p14:tracePt t="208409" x="3300413" y="4943475"/>
          <p14:tracePt t="208417" x="3290888" y="4943475"/>
          <p14:tracePt t="208425" x="3273425" y="4943475"/>
          <p14:tracePt t="208433" x="3254375" y="4951413"/>
          <p14:tracePt t="208441" x="3244850" y="4960938"/>
          <p14:tracePt t="208449" x="3208338" y="4970463"/>
          <p14:tracePt t="208457" x="3171825" y="4979988"/>
          <p14:tracePt t="208465" x="3144838" y="4979988"/>
          <p14:tracePt t="208473" x="3108325" y="4979988"/>
          <p14:tracePt t="208481" x="3063875" y="4987925"/>
          <p14:tracePt t="208489" x="3027363" y="4987925"/>
          <p14:tracePt t="208497" x="2990850" y="5006975"/>
          <p14:tracePt t="208505" x="2971800" y="5006975"/>
          <p14:tracePt t="208514" x="2962275" y="5006975"/>
          <p14:tracePt t="208576" x="2954338" y="5006975"/>
          <p14:tracePt t="208593" x="2925763" y="5006975"/>
          <p14:tracePt t="208601" x="2917825" y="5006975"/>
          <p14:tracePt t="208609" x="2881313" y="5006975"/>
          <p14:tracePt t="208619" x="2844800" y="5006975"/>
          <p14:tracePt t="208626" x="2825750" y="5006975"/>
          <p14:tracePt t="208635" x="2771775" y="5006975"/>
          <p14:tracePt t="208641" x="2725738" y="5006975"/>
          <p14:tracePt t="208650" x="2698750" y="5006975"/>
          <p14:tracePt t="208658" x="2671763" y="5006975"/>
          <p14:tracePt t="208667" x="2625725" y="5006975"/>
          <p14:tracePt t="208674" x="2606675" y="5006975"/>
          <p14:tracePt t="208683" x="2570163" y="5006975"/>
          <p14:tracePt t="208689" x="2543175" y="5006975"/>
          <p14:tracePt t="208697" x="2525713" y="5006975"/>
          <p14:tracePt t="208706" x="2516188" y="5006975"/>
          <p14:tracePt t="208713" x="2479675" y="5006975"/>
          <p14:tracePt t="208721" x="2470150" y="5016500"/>
          <p14:tracePt t="208731" x="2443163" y="5016500"/>
          <p14:tracePt t="208738" x="2425700" y="5024438"/>
          <p14:tracePt t="208750" x="2389188" y="5024438"/>
          <p14:tracePt t="208753" x="2360613" y="5024438"/>
          <p14:tracePt t="208764" x="2343150" y="5024438"/>
          <p14:tracePt t="208769" x="2297113" y="5024438"/>
          <p14:tracePt t="208779" x="2279650" y="5024438"/>
          <p14:tracePt t="208786" x="2251075" y="5024438"/>
          <p14:tracePt t="208793" x="2243138" y="5024438"/>
          <p14:tracePt t="208801" x="2214563" y="5024438"/>
          <p14:tracePt t="208809" x="2206625" y="5024438"/>
          <p14:tracePt t="208824" x="2197100" y="5024438"/>
          <p14:tracePt t="208849" x="2187575" y="5033963"/>
          <p14:tracePt t="208857" x="2179638" y="5033963"/>
          <p14:tracePt t="208930" x="2170113" y="5033963"/>
          <p14:tracePt t="208938" x="2160588" y="5033963"/>
          <p14:tracePt t="208948" x="2143125" y="5053013"/>
          <p14:tracePt t="208954" x="2133600" y="5053013"/>
          <p14:tracePt t="208970" x="2114550" y="5053013"/>
          <p14:tracePt t="208980" x="2087563" y="5053013"/>
          <p14:tracePt t="208986" x="2078038" y="5060950"/>
          <p14:tracePt t="208994" x="2070100" y="5060950"/>
          <p14:tracePt t="209002" x="2051050" y="5060950"/>
          <p14:tracePt t="209010" x="2033588" y="5070475"/>
          <p14:tracePt t="209026" x="2024063" y="5070475"/>
          <p14:tracePt t="209034" x="2005013" y="5080000"/>
          <p14:tracePt t="209042" x="1987550" y="5080000"/>
          <p14:tracePt t="209051" x="1968500" y="5097463"/>
          <p14:tracePt t="209058" x="1951038" y="5097463"/>
          <p14:tracePt t="209065" x="1931988" y="5106988"/>
          <p14:tracePt t="209073" x="1905000" y="5106988"/>
          <p14:tracePt t="209081" x="1887538" y="5116513"/>
          <p14:tracePt t="209089" x="1841500" y="5126038"/>
          <p14:tracePt t="209105" x="1824038" y="5126038"/>
          <p14:tracePt t="209114" x="1804988" y="5143500"/>
          <p14:tracePt t="209147" x="1795463" y="5143500"/>
          <p14:tracePt t="209290" x="1804988" y="5143500"/>
          <p14:tracePt t="209298" x="1841500" y="5143500"/>
          <p14:tracePt t="209306" x="1905000" y="5133975"/>
          <p14:tracePt t="209313" x="1960563" y="5126038"/>
          <p14:tracePt t="209322" x="2041525" y="5106988"/>
          <p14:tracePt t="209331" x="2078038" y="5097463"/>
          <p14:tracePt t="209338" x="2160588" y="5089525"/>
          <p14:tracePt t="209348" x="2197100" y="5089525"/>
          <p14:tracePt t="209354" x="2251075" y="5089525"/>
          <p14:tracePt t="209365" x="2270125" y="5089525"/>
          <p14:tracePt t="209368" x="2316163" y="5070475"/>
          <p14:tracePt t="209378" x="2324100" y="5070475"/>
          <p14:tracePt t="209538" x="2333625" y="5070475"/>
          <p14:tracePt t="209548" x="2333625" y="5080000"/>
          <p14:tracePt t="209554" x="2333625" y="5089525"/>
          <p14:tracePt t="209570" x="2333625" y="5097463"/>
          <p14:tracePt t="209688" x="2333625" y="5116513"/>
          <p14:tracePt t="209705" x="2333625" y="5126038"/>
          <p14:tracePt t="209713" x="2333625" y="5133975"/>
          <p14:tracePt t="209721" x="2316163" y="5143500"/>
          <p14:tracePt t="209729" x="2287588" y="5170488"/>
          <p14:tracePt t="209737" x="2260600" y="5180013"/>
          <p14:tracePt t="209748" x="2214563" y="5189538"/>
          <p14:tracePt t="209763" x="2197100" y="5189538"/>
          <p14:tracePt t="210138" x="2187575" y="5189538"/>
          <p14:tracePt t="210146" x="2187575" y="5180013"/>
          <p14:tracePt t="210153" x="2187575" y="5160963"/>
          <p14:tracePt t="210163" x="2187575" y="5143500"/>
          <p14:tracePt t="210170" x="2197100" y="5143500"/>
          <p14:tracePt t="210181" x="2214563" y="5133975"/>
          <p14:tracePt t="210274" x="2224088" y="5126038"/>
          <p14:tracePt t="210482" x="2260600" y="5126038"/>
          <p14:tracePt t="210490" x="2316163" y="5126038"/>
          <p14:tracePt t="210498" x="2370138" y="5126038"/>
          <p14:tracePt t="210506" x="2425700" y="5126038"/>
          <p14:tracePt t="210516" x="2479675" y="5126038"/>
          <p14:tracePt t="210522" x="2525713" y="5126038"/>
          <p14:tracePt t="210532" x="2562225" y="5126038"/>
          <p14:tracePt t="210538" x="2589213" y="5126038"/>
          <p14:tracePt t="210547" x="2625725" y="5126038"/>
          <p14:tracePt t="210578" x="2643188" y="5116513"/>
          <p14:tracePt t="210716" x="2643188" y="5126038"/>
          <p14:tracePt t="210722" x="2635250" y="5133975"/>
          <p14:tracePt t="210738" x="2625725" y="5143500"/>
          <p14:tracePt t="211186" x="2598738" y="5143500"/>
          <p14:tracePt t="211194" x="2570163" y="5143500"/>
          <p14:tracePt t="211202" x="2525713" y="5143500"/>
          <p14:tracePt t="211210" x="2498725" y="5143500"/>
          <p14:tracePt t="211218" x="2470150" y="5143500"/>
          <p14:tracePt t="211226" x="2443163" y="5143500"/>
          <p14:tracePt t="211234" x="2433638" y="5143500"/>
          <p14:tracePt t="211242" x="2425700" y="5143500"/>
          <p14:tracePt t="211250" x="2406650" y="5143500"/>
          <p14:tracePt t="211266" x="2397125" y="5143500"/>
          <p14:tracePt t="211274" x="2389188" y="5153025"/>
          <p14:tracePt t="211298" x="2379663" y="5153025"/>
          <p14:tracePt t="212762" x="2397125" y="5153025"/>
          <p14:tracePt t="212770" x="2443163" y="5153025"/>
          <p14:tracePt t="212786" x="2470150" y="5153025"/>
          <p14:tracePt t="213025" x="2479675" y="5160963"/>
          <p14:tracePt t="213402" x="2498725" y="5170488"/>
          <p14:tracePt t="213412" x="2552700" y="5170488"/>
          <p14:tracePt t="213418" x="2589213" y="5160963"/>
          <p14:tracePt t="213424" x="2625725" y="5160963"/>
          <p14:tracePt t="213432" x="2643188" y="5153025"/>
          <p14:tracePt t="213440" x="2671763" y="5126038"/>
          <p14:tracePt t="213448" x="2689225" y="5126038"/>
          <p14:tracePt t="213456" x="2698750" y="5126038"/>
          <p14:tracePt t="213465" x="2725738" y="5116513"/>
          <p14:tracePt t="213481" x="2735263" y="5116513"/>
          <p14:tracePt t="213722" x="2762250" y="5116513"/>
          <p14:tracePt t="213729" x="2781300" y="5116513"/>
          <p14:tracePt t="213738" x="2817813" y="5116513"/>
          <p14:tracePt t="213747" x="2871788" y="5116513"/>
          <p14:tracePt t="213754" x="2925763" y="5116513"/>
          <p14:tracePt t="213765" x="3008313" y="5116513"/>
          <p14:tracePt t="213770" x="3063875" y="5116513"/>
          <p14:tracePt t="213783" x="3117850" y="5106988"/>
          <p14:tracePt t="213785" x="3163888" y="5106988"/>
          <p14:tracePt t="213796" x="3200400" y="5106988"/>
          <p14:tracePt t="213801" x="3217863" y="5106988"/>
          <p14:tracePt t="213810" x="3227388" y="5097463"/>
          <p14:tracePt t="214585" x="3236913" y="5097463"/>
          <p14:tracePt t="214600" x="3227388" y="5097463"/>
          <p14:tracePt t="214608" x="3217863" y="5106988"/>
          <p14:tracePt t="214617" x="3208338" y="5116513"/>
          <p14:tracePt t="214632" x="3208338" y="5126038"/>
          <p14:tracePt t="214648" x="3200400" y="5126038"/>
          <p14:tracePt t="214764" x="3190875" y="5133975"/>
          <p14:tracePt t="214808" x="3171825" y="5143500"/>
          <p14:tracePt t="214825" x="3163888" y="5153025"/>
          <p14:tracePt t="214833" x="3154363" y="5160963"/>
          <p14:tracePt t="214841" x="3136900" y="5170488"/>
          <p14:tracePt t="214849" x="3127375" y="5180013"/>
          <p14:tracePt t="214856" x="3090863" y="5207000"/>
          <p14:tracePt t="214865" x="3081338" y="5207000"/>
          <p14:tracePt t="214872" x="3044825" y="5226050"/>
          <p14:tracePt t="214883" x="3035300" y="5226050"/>
          <p14:tracePt t="214895" x="3008313" y="5243513"/>
          <p14:tracePt t="214897" x="2990850" y="5253038"/>
          <p14:tracePt t="214904" x="2981325" y="5262563"/>
          <p14:tracePt t="214913" x="2944813" y="5270500"/>
          <p14:tracePt t="214920" x="2917825" y="5289550"/>
          <p14:tracePt t="214929" x="2898775" y="5299075"/>
          <p14:tracePt t="214936" x="2852738" y="5307013"/>
          <p14:tracePt t="214945" x="2817813" y="5307013"/>
          <p14:tracePt t="214952" x="2789238" y="5307013"/>
          <p14:tracePt t="214961" x="2752725" y="5316538"/>
          <p14:tracePt t="214968" x="2698750" y="5316538"/>
          <p14:tracePt t="214977" x="2643188" y="5316538"/>
          <p14:tracePt t="214984" x="2589213" y="5316538"/>
          <p14:tracePt t="214992" x="2552700" y="5316538"/>
          <p14:tracePt t="215000" x="2498725" y="5316538"/>
          <p14:tracePt t="215008" x="2462213" y="5316538"/>
          <p14:tracePt t="215016" x="2425700" y="5316538"/>
          <p14:tracePt t="215025" x="2397125" y="5316538"/>
          <p14:tracePt t="215032" x="2389188" y="5316538"/>
          <p14:tracePt t="215040" x="2379663" y="5316538"/>
          <p14:tracePt t="215240" x="2352675" y="5316538"/>
          <p14:tracePt t="215248" x="2333625" y="5299075"/>
          <p14:tracePt t="215257" x="2287588" y="5299075"/>
          <p14:tracePt t="215265" x="2279650" y="5299075"/>
          <p14:tracePt t="215273" x="2233613" y="5299075"/>
          <p14:tracePt t="215281" x="2187575" y="5289550"/>
          <p14:tracePt t="215288" x="2179638" y="5289550"/>
          <p14:tracePt t="215298" x="2143125" y="5280025"/>
          <p14:tracePt t="215304" x="2124075" y="5280025"/>
          <p14:tracePt t="215313" x="2087563" y="5280025"/>
          <p14:tracePt t="215320" x="2078038" y="5270500"/>
          <p14:tracePt t="215345" x="2060575" y="5270500"/>
          <p14:tracePt t="215378" x="2051050" y="5270500"/>
          <p14:tracePt t="215384" x="2041525" y="5270500"/>
          <p14:tracePt t="215400" x="2014538" y="5270500"/>
          <p14:tracePt t="215408" x="2005013" y="5270500"/>
          <p14:tracePt t="215417" x="1978025" y="5270500"/>
          <p14:tracePt t="215425" x="1960563" y="5270500"/>
          <p14:tracePt t="215433" x="1951038" y="5270500"/>
          <p14:tracePt t="215441" x="1924050" y="5270500"/>
          <p14:tracePt t="215456" x="1914525" y="5270500"/>
          <p14:tracePt t="215504" x="1895475" y="5270500"/>
          <p14:tracePt t="215520" x="1887538" y="5280025"/>
          <p14:tracePt t="215817" x="1878013" y="5299075"/>
          <p14:tracePt t="215952" x="1878013" y="5307013"/>
          <p14:tracePt t="215970" x="1878013" y="5326063"/>
          <p14:tracePt t="215985" x="1878013" y="5343525"/>
          <p14:tracePt t="215994" x="1887538" y="5353050"/>
          <p14:tracePt t="216002" x="1914525" y="5353050"/>
          <p14:tracePt t="216008" x="1931988" y="5362575"/>
          <p14:tracePt t="216016" x="1968500" y="5362575"/>
          <p14:tracePt t="216024" x="2014538" y="5380038"/>
          <p14:tracePt t="216032" x="2033588" y="5389563"/>
          <p14:tracePt t="216040" x="2070100" y="5389563"/>
          <p14:tracePt t="216048" x="2078038" y="5389563"/>
          <p14:tracePt t="216056" x="2087563" y="5389563"/>
          <p14:tracePt t="216064" x="2106613" y="5389563"/>
          <p14:tracePt t="216073" x="2114550" y="5389563"/>
          <p14:tracePt t="216370" x="2124075" y="5389563"/>
          <p14:tracePt t="216379" x="2151063" y="5380038"/>
          <p14:tracePt t="216388" x="2170113" y="5335588"/>
          <p14:tracePt t="216392" x="2187575" y="5316538"/>
          <p14:tracePt t="216401" x="2206625" y="5289550"/>
          <p14:tracePt t="216408" x="2214563" y="5280025"/>
          <p14:tracePt t="216417" x="2233613" y="5253038"/>
          <p14:tracePt t="216424" x="2251075" y="5233988"/>
          <p14:tracePt t="216433" x="2260600" y="5216525"/>
          <p14:tracePt t="216440" x="2260600" y="5207000"/>
          <p14:tracePt t="216449" x="2270125" y="5197475"/>
          <p14:tracePt t="216472" x="2279650" y="5189538"/>
          <p14:tracePt t="216584" x="2279650" y="5197475"/>
          <p14:tracePt t="216592" x="2279650" y="5207000"/>
          <p14:tracePt t="216657" x="2279650" y="5226050"/>
          <p14:tracePt t="216665" x="2279650" y="5233988"/>
          <p14:tracePt t="216680" x="2279650" y="5243513"/>
          <p14:tracePt t="216688" x="2279650" y="5253038"/>
          <p14:tracePt t="216697" x="2279650" y="5270500"/>
          <p14:tracePt t="216729" x="2279650" y="5280025"/>
          <p14:tracePt t="216737" x="2287588" y="5280025"/>
          <p14:tracePt t="216946" x="2306638" y="5280025"/>
          <p14:tracePt t="216960" x="2343150" y="5280025"/>
          <p14:tracePt t="216968" x="2389188" y="5280025"/>
          <p14:tracePt t="216977" x="2443163" y="5280025"/>
          <p14:tracePt t="216984" x="2470150" y="5280025"/>
          <p14:tracePt t="216993" x="2525713" y="5280025"/>
          <p14:tracePt t="217001" x="2562225" y="5280025"/>
          <p14:tracePt t="217008" x="2598738" y="5280025"/>
          <p14:tracePt t="217016" x="2606675" y="5280025"/>
          <p14:tracePt t="217024" x="2643188" y="5280025"/>
          <p14:tracePt t="217274" x="2652713" y="5280025"/>
          <p14:tracePt t="217281" x="2662238" y="5280025"/>
          <p14:tracePt t="217312" x="2679700" y="5280025"/>
          <p14:tracePt t="217528" x="2689225" y="5280025"/>
          <p14:tracePt t="217552" x="2698750" y="5280025"/>
          <p14:tracePt t="217560" x="2708275" y="5280025"/>
          <p14:tracePt t="217568" x="2725738" y="5280025"/>
          <p14:tracePt t="217577" x="2744788" y="5280025"/>
          <p14:tracePt t="217584" x="2789238" y="5280025"/>
          <p14:tracePt t="217593" x="2844800" y="5280025"/>
          <p14:tracePt t="217601" x="2917825" y="5280025"/>
          <p14:tracePt t="217610" x="3008313" y="5280025"/>
          <p14:tracePt t="217616" x="3081338" y="5280025"/>
          <p14:tracePt t="217625" x="3190875" y="5280025"/>
          <p14:tracePt t="217632" x="3263900" y="5280025"/>
          <p14:tracePt t="217640" x="3327400" y="5280025"/>
          <p14:tracePt t="217648" x="3382963" y="5280025"/>
          <p14:tracePt t="217656" x="3400425" y="5280025"/>
          <p14:tracePt t="217664" x="3427413" y="5280025"/>
          <p14:tracePt t="217675" x="3446463" y="5299075"/>
          <p14:tracePt t="217680" x="3473450" y="5299075"/>
          <p14:tracePt t="218258" x="3482975" y="5299075"/>
          <p14:tracePt t="218266" x="3519488" y="5299075"/>
          <p14:tracePt t="218277" x="3536950" y="5299075"/>
          <p14:tracePt t="218283" x="3573463" y="5299075"/>
          <p14:tracePt t="218292" x="3619500" y="5299075"/>
          <p14:tracePt t="218298" x="3636963" y="5299075"/>
          <p14:tracePt t="218306" x="3665538" y="5299075"/>
          <p14:tracePt t="218313" x="3673475" y="5299075"/>
          <p14:tracePt t="218323" x="3692525" y="5299075"/>
          <p14:tracePt t="218432" x="3692525" y="5307013"/>
          <p14:tracePt t="218448" x="3692525" y="5316538"/>
          <p14:tracePt t="218464" x="3692525" y="5326063"/>
          <p14:tracePt t="218481" x="3692525" y="5335588"/>
          <p14:tracePt t="218680" x="3756025" y="5343525"/>
          <p14:tracePt t="218688" x="3865563" y="5343525"/>
          <p14:tracePt t="218697" x="4011613" y="5343525"/>
          <p14:tracePt t="218704" x="4138613" y="5343525"/>
          <p14:tracePt t="218713" x="4267200" y="5343525"/>
          <p14:tracePt t="218720" x="4340225" y="5343525"/>
          <p14:tracePt t="218728" x="4403725" y="5343525"/>
          <p14:tracePt t="218736" x="4430713" y="5343525"/>
          <p14:tracePt t="218808" x="4440238" y="5353050"/>
          <p14:tracePt t="218890" x="4440238" y="5362575"/>
          <p14:tracePt t="218898" x="4413250" y="5362575"/>
          <p14:tracePt t="218906" x="4394200" y="5362575"/>
          <p14:tracePt t="218914" x="4367213" y="5362575"/>
          <p14:tracePt t="218925" x="4348163" y="5362575"/>
          <p14:tracePt t="218929" x="4303713" y="5353050"/>
          <p14:tracePt t="218944" x="4284663" y="5353050"/>
          <p14:tracePt t="218962" x="4267200" y="5353050"/>
          <p14:tracePt t="218979" x="4257675" y="5353050"/>
          <p14:tracePt t="219032" x="4230688" y="5353050"/>
          <p14:tracePt t="219041" x="4211638" y="5353050"/>
          <p14:tracePt t="219049" x="4184650" y="5353050"/>
          <p14:tracePt t="219057" x="4175125" y="5353050"/>
          <p14:tracePt t="219065" x="4165600" y="5353050"/>
          <p14:tracePt t="219073" x="4157663" y="5353050"/>
          <p14:tracePt t="219081" x="4138613" y="5353050"/>
          <p14:tracePt t="219089" x="4129088" y="5353050"/>
          <p14:tracePt t="219141" x="4121150" y="5353050"/>
          <p14:tracePt t="219154" x="4102100" y="5353050"/>
          <p14:tracePt t="219162" x="4094163" y="5353050"/>
          <p14:tracePt t="219225" x="4075113" y="5353050"/>
          <p14:tracePt t="219233" x="4048125" y="5353050"/>
          <p14:tracePt t="219241" x="4021138" y="5353050"/>
          <p14:tracePt t="219249" x="3975100" y="5372100"/>
          <p14:tracePt t="219257" x="3956050" y="5380038"/>
          <p14:tracePt t="219265" x="3919538" y="5416550"/>
          <p14:tracePt t="219273" x="3919538" y="5426075"/>
          <p14:tracePt t="220012" x="3902075" y="5426075"/>
          <p14:tracePt t="220016" x="3829050" y="5426075"/>
          <p14:tracePt t="220028" x="3756025" y="5426075"/>
          <p14:tracePt t="220032" x="3629025" y="5399088"/>
          <p14:tracePt t="220040" x="3546475" y="5389563"/>
          <p14:tracePt t="220048" x="3455988" y="5380038"/>
          <p14:tracePt t="220056" x="3373438" y="5335588"/>
          <p14:tracePt t="220064" x="3317875" y="5326063"/>
          <p14:tracePt t="220073" x="3217863" y="5280025"/>
          <p14:tracePt t="220080" x="3190875" y="5270500"/>
          <p14:tracePt t="220088" x="3127375" y="5262563"/>
          <p14:tracePt t="220104" x="3117850" y="5262563"/>
          <p14:tracePt t="220113" x="3100388" y="5262563"/>
          <p14:tracePt t="220153" x="3090863" y="5262563"/>
          <p14:tracePt t="220160" x="3071813" y="5262563"/>
          <p14:tracePt t="220169" x="3044825" y="5262563"/>
          <p14:tracePt t="220180" x="3027363" y="5262563"/>
          <p14:tracePt t="220185" x="2998788" y="5262563"/>
          <p14:tracePt t="220199" x="2981325" y="5262563"/>
          <p14:tracePt t="220201" x="2954338" y="5270500"/>
          <p14:tracePt t="220210" x="2935288" y="5280025"/>
          <p14:tracePt t="220228" x="2898775" y="5289550"/>
          <p14:tracePt t="220233" x="2881313" y="5307013"/>
          <p14:tracePt t="220250" x="2871788" y="5316538"/>
          <p14:tracePt t="220257" x="2871788" y="5326063"/>
          <p14:tracePt t="220273" x="2862263" y="5343525"/>
          <p14:tracePt t="220282" x="2852738" y="5353050"/>
          <p14:tracePt t="220320" x="2852738" y="5362575"/>
          <p14:tracePt t="220361" x="2852738" y="5372100"/>
          <p14:tracePt t="220488" x="2852738" y="5343525"/>
          <p14:tracePt t="220497" x="2871788" y="5307013"/>
          <p14:tracePt t="220513" x="2881313" y="5270500"/>
          <p14:tracePt t="220520" x="2898775" y="5233988"/>
          <p14:tracePt t="220529" x="2898775" y="5226050"/>
          <p14:tracePt t="220537" x="2898775" y="5216525"/>
          <p14:tracePt t="220544" x="2908300" y="5180013"/>
          <p14:tracePt t="220560" x="2908300" y="5170488"/>
          <p14:tracePt t="220569" x="2917825" y="5160963"/>
          <p14:tracePt t="220584" x="2917825" y="5153025"/>
          <p14:tracePt t="220594" x="2917825" y="5143500"/>
          <p14:tracePt t="220608" x="2917825" y="5133975"/>
          <p14:tracePt t="220890" x="2925763" y="5126038"/>
          <p14:tracePt t="220897" x="2935288" y="5116513"/>
          <p14:tracePt t="220904" x="2954338" y="5097463"/>
          <p14:tracePt t="220912" x="2962275" y="5089525"/>
          <p14:tracePt t="220920" x="2971800" y="5089525"/>
          <p14:tracePt t="220929" x="2998788" y="5060950"/>
          <p14:tracePt t="220936" x="3017838" y="5033963"/>
          <p14:tracePt t="220944" x="3035300" y="5016500"/>
          <p14:tracePt t="220952" x="3063875" y="4997450"/>
          <p14:tracePt t="220960" x="3063875" y="4970463"/>
          <p14:tracePt t="220969" x="3081338" y="4960938"/>
          <p14:tracePt t="220978" x="3081338" y="4951413"/>
          <p14:tracePt t="220985" x="3081338" y="4943475"/>
          <p14:tracePt t="220998" x="3090863" y="4933950"/>
          <p14:tracePt t="221049" x="3090863" y="4924425"/>
          <p14:tracePt t="221128" x="3090863" y="4914900"/>
          <p14:tracePt t="221144" x="3090863" y="4906963"/>
          <p14:tracePt t="221354" x="3090863" y="4878388"/>
          <p14:tracePt t="221362" x="3090863" y="4860925"/>
          <p14:tracePt t="221370" x="3090863" y="4833938"/>
          <p14:tracePt t="221381" x="3090863" y="4805363"/>
          <p14:tracePt t="221386" x="3100388" y="4760913"/>
          <p14:tracePt t="221397" x="3136900" y="4741863"/>
          <p14:tracePt t="221400" x="3144838" y="4714875"/>
          <p14:tracePt t="221409" x="3144838" y="4660900"/>
          <p14:tracePt t="221416" x="3154363" y="4614863"/>
          <p14:tracePt t="221426" x="3154363" y="4587875"/>
          <p14:tracePt t="221432" x="3154363" y="4559300"/>
          <p14:tracePt t="221442" x="3154363" y="4514850"/>
          <p14:tracePt t="221448" x="3154363" y="4486275"/>
          <p14:tracePt t="221456" x="3154363" y="4459288"/>
          <p14:tracePt t="221464" x="3154363" y="4432300"/>
          <p14:tracePt t="221472" x="3154363" y="4405313"/>
          <p14:tracePt t="221481" x="3144838" y="4349750"/>
          <p14:tracePt t="221489" x="3127375" y="4332288"/>
          <p14:tracePt t="221498" x="3117850" y="4313238"/>
          <p14:tracePt t="221504" x="3090863" y="4286250"/>
          <p14:tracePt t="221513" x="3063875" y="4249738"/>
          <p14:tracePt t="221528" x="3027363" y="4203700"/>
          <p14:tracePt t="221536" x="3017838" y="4195763"/>
          <p14:tracePt t="221545" x="3008313" y="4167188"/>
          <p14:tracePt t="221552" x="2990850" y="4140200"/>
          <p14:tracePt t="221563" x="2971800" y="4122738"/>
          <p14:tracePt t="221568" x="2962275" y="4094163"/>
          <p14:tracePt t="221577" x="2954338" y="4067175"/>
          <p14:tracePt t="221584" x="2935288" y="4040188"/>
          <p14:tracePt t="221596" x="2925763" y="4021138"/>
          <p14:tracePt t="221601" x="2898775" y="4003675"/>
          <p14:tracePt t="221608" x="2881313" y="3976688"/>
          <p14:tracePt t="221616" x="2852738" y="3940175"/>
          <p14:tracePt t="221624" x="2825750" y="3911600"/>
          <p14:tracePt t="221632" x="2808288" y="3894138"/>
          <p14:tracePt t="221640" x="2789238" y="3867150"/>
          <p14:tracePt t="221648" x="2771775" y="3848100"/>
          <p14:tracePt t="221657" x="2762250" y="3840163"/>
          <p14:tracePt t="221673" x="2752725" y="3830638"/>
          <p14:tracePt t="221680" x="2752725" y="3821113"/>
          <p14:tracePt t="221688" x="2744788" y="3811588"/>
          <p14:tracePt t="221697" x="2744788" y="3803650"/>
          <p14:tracePt t="221704" x="2735263" y="3794125"/>
          <p14:tracePt t="221712" x="2725738" y="3784600"/>
          <p14:tracePt t="221720" x="2716213" y="3784600"/>
          <p14:tracePt t="221728" x="2708275" y="3767138"/>
          <p14:tracePt t="221744" x="2698750" y="3757613"/>
          <p14:tracePt t="221752" x="2689225" y="3738563"/>
          <p14:tracePt t="222002" x="2689225" y="3730625"/>
          <p14:tracePt t="222034" x="2689225" y="3694113"/>
          <p14:tracePt t="222050" x="2689225" y="3684588"/>
          <p14:tracePt t="222059" x="2698750" y="3657600"/>
          <p14:tracePt t="222073" x="2698750" y="3648075"/>
          <p14:tracePt t="222080" x="2698750" y="3638550"/>
          <p14:tracePt t="222088" x="2698750" y="3611563"/>
          <p14:tracePt t="222096" x="2698750" y="3602038"/>
          <p14:tracePt t="222104" x="2698750" y="3575050"/>
          <p14:tracePt t="222113" x="2698750" y="3538538"/>
          <p14:tracePt t="222120" x="2698750" y="3511550"/>
          <p14:tracePt t="222128" x="2698750" y="3465513"/>
          <p14:tracePt t="222136" x="2698750" y="3438525"/>
          <p14:tracePt t="222144" x="2698750" y="3419475"/>
          <p14:tracePt t="222153" x="2698750" y="3375025"/>
          <p14:tracePt t="222160" x="2689225" y="3365500"/>
          <p14:tracePt t="222180" x="2679700" y="3328988"/>
          <p14:tracePt t="222202" x="2671763" y="3302000"/>
          <p14:tracePt t="222208" x="2671763" y="3292475"/>
          <p14:tracePt t="222228" x="2671763" y="3282950"/>
          <p14:tracePt t="222234" x="2652713" y="3265488"/>
          <p14:tracePt t="222306" x="2652713" y="3255963"/>
          <p14:tracePt t="222322" x="2652713" y="3246438"/>
          <p14:tracePt t="222330" x="2643188" y="3236913"/>
          <p14:tracePt t="222345" x="2635250" y="3219450"/>
          <p14:tracePt t="222354" x="2616200" y="3200400"/>
          <p14:tracePt t="222370" x="2606675" y="3192463"/>
          <p14:tracePt t="222383" x="2598738" y="3182938"/>
          <p14:tracePt t="222386" x="2598738" y="3173413"/>
          <p14:tracePt t="222400" x="2589213" y="3163888"/>
          <p14:tracePt t="222413" x="2570163" y="3146425"/>
          <p14:tracePt t="222424" x="2562225" y="3127375"/>
          <p14:tracePt t="222440" x="2552700" y="3119438"/>
          <p14:tracePt t="222448" x="2552700" y="3109913"/>
          <p14:tracePt t="222456" x="2543175" y="3082925"/>
          <p14:tracePt t="223018" x="2579688" y="3046413"/>
          <p14:tracePt t="223025" x="2662238" y="3017838"/>
          <p14:tracePt t="223034" x="2789238" y="2990850"/>
          <p14:tracePt t="223042" x="2944813" y="2946400"/>
          <p14:tracePt t="223049" x="3071813" y="2917825"/>
          <p14:tracePt t="223056" x="3200400" y="2873375"/>
          <p14:tracePt t="223065" x="3317875" y="2844800"/>
          <p14:tracePt t="223072" x="3463925" y="2781300"/>
          <p14:tracePt t="223080" x="3563938" y="2781300"/>
          <p14:tracePt t="223088" x="3636963" y="2763838"/>
          <p14:tracePt t="223097" x="3719513" y="2735263"/>
          <p14:tracePt t="223104" x="3792538" y="2708275"/>
          <p14:tracePt t="223114" x="3838575" y="2698750"/>
          <p14:tracePt t="223120" x="3865563" y="2671763"/>
          <p14:tracePt t="223129" x="3892550" y="2662238"/>
          <p14:tracePt t="223146" x="3919538" y="2654300"/>
          <p14:tracePt t="223154" x="3929063" y="2654300"/>
          <p14:tracePt t="223163" x="3948113" y="2654300"/>
          <p14:tracePt t="223170" x="3992563" y="2608263"/>
          <p14:tracePt t="223180" x="4011613" y="2608263"/>
          <p14:tracePt t="223186" x="4038600" y="2589213"/>
          <p14:tracePt t="223195" x="4075113" y="2581275"/>
          <p14:tracePt t="223204" x="4102100" y="2562225"/>
          <p14:tracePt t="223212" x="4148138" y="2554288"/>
          <p14:tracePt t="223217" x="4257675" y="2508250"/>
          <p14:tracePt t="223225" x="4303713" y="2489200"/>
          <p14:tracePt t="223233" x="4403725" y="2444750"/>
          <p14:tracePt t="223241" x="4494213" y="2416175"/>
          <p14:tracePt t="223249" x="4613275" y="2389188"/>
          <p14:tracePt t="223257" x="4676775" y="2362200"/>
          <p14:tracePt t="223265" x="4730750" y="2352675"/>
          <p14:tracePt t="223273" x="4795838" y="2316163"/>
          <p14:tracePt t="223289" x="4822825" y="2306638"/>
          <p14:tracePt t="223304" x="4840288" y="2298700"/>
          <p14:tracePt t="223312" x="4859338" y="2289175"/>
          <p14:tracePt t="223320" x="4895850" y="2262188"/>
          <p14:tracePt t="223328" x="4922838" y="2243138"/>
          <p14:tracePt t="223336" x="4932363" y="2233613"/>
          <p14:tracePt t="223345" x="4959350" y="2206625"/>
          <p14:tracePt t="223352" x="4995863" y="2179638"/>
          <p14:tracePt t="223362" x="5041900" y="2143125"/>
          <p14:tracePt t="223368" x="5059363" y="2125663"/>
          <p14:tracePt t="223377" x="5086350" y="2089150"/>
          <p14:tracePt t="223384" x="5122863" y="2060575"/>
          <p14:tracePt t="223393" x="5132388" y="2043113"/>
          <p14:tracePt t="223400" x="5151438" y="2024063"/>
          <p14:tracePt t="223408" x="5159375" y="2006600"/>
          <p14:tracePt t="223424" x="5168900" y="1997075"/>
          <p14:tracePt t="223433" x="5168900" y="1979613"/>
          <p14:tracePt t="223569" x="5168900" y="1970088"/>
          <p14:tracePt t="223576" x="5168900" y="1960563"/>
          <p14:tracePt t="223584" x="5168900" y="1933575"/>
          <p14:tracePt t="223593" x="5168900" y="1914525"/>
          <p14:tracePt t="223600" x="5168900" y="1887538"/>
          <p14:tracePt t="223608" x="5168900" y="1870075"/>
          <p14:tracePt t="223617" x="5168900" y="1860550"/>
          <p14:tracePt t="223624" x="5168900" y="1841500"/>
          <p14:tracePt t="223632" x="5168900" y="1833563"/>
          <p14:tracePt t="223640" x="5168900" y="1824038"/>
          <p14:tracePt t="223648" x="5168900" y="1804988"/>
          <p14:tracePt t="223665" x="5168900" y="1797050"/>
          <p14:tracePt t="223994" x="5151438" y="1797050"/>
          <p14:tracePt t="224002" x="5141913" y="1804988"/>
          <p14:tracePt t="224008" x="5132388" y="1841500"/>
          <p14:tracePt t="224019" x="5122863" y="1870075"/>
          <p14:tracePt t="224024" x="5105400" y="1906588"/>
          <p14:tracePt t="224032" x="5078413" y="1960563"/>
          <p14:tracePt t="224040" x="5068888" y="1987550"/>
          <p14:tracePt t="224048" x="5041900" y="2024063"/>
          <p14:tracePt t="224056" x="5032375" y="2060575"/>
          <p14:tracePt t="224064" x="5005388" y="2097088"/>
          <p14:tracePt t="224072" x="4986338" y="2116138"/>
          <p14:tracePt t="224080" x="4978400" y="2143125"/>
          <p14:tracePt t="224088" x="4968875" y="2152650"/>
          <p14:tracePt t="224097" x="4949825" y="2170113"/>
          <p14:tracePt t="224104" x="4941888" y="2189163"/>
          <p14:tracePt t="224115" x="4941888" y="2197100"/>
          <p14:tracePt t="224122" x="4913313" y="2216150"/>
          <p14:tracePt t="224139" x="4868863" y="2233613"/>
          <p14:tracePt t="224145" x="4832350" y="2243138"/>
          <p14:tracePt t="224154" x="4795838" y="2252663"/>
          <p14:tracePt t="224163" x="4730750" y="2298700"/>
          <p14:tracePt t="224172" x="4630738" y="2325688"/>
          <p14:tracePt t="224178" x="4557713" y="2335213"/>
          <p14:tracePt t="224186" x="4457700" y="2379663"/>
          <p14:tracePt t="224196" x="4384675" y="2408238"/>
          <p14:tracePt t="224202" x="4267200" y="2444750"/>
          <p14:tracePt t="224208" x="4165600" y="2471738"/>
          <p14:tracePt t="224218" x="4057650" y="2517775"/>
          <p14:tracePt t="224226" x="3975100" y="2571750"/>
          <p14:tracePt t="224234" x="3911600" y="2581275"/>
          <p14:tracePt t="224242" x="3856038" y="2608263"/>
          <p14:tracePt t="224252" x="3775075" y="2644775"/>
          <p14:tracePt t="224258" x="3729038" y="2662238"/>
          <p14:tracePt t="224268" x="3665538" y="2698750"/>
          <p14:tracePt t="224273" x="3619500" y="2717800"/>
          <p14:tracePt t="224282" x="3600450" y="2717800"/>
          <p14:tracePt t="224289" x="3573463" y="2727325"/>
          <p14:tracePt t="224297" x="3563938" y="2727325"/>
          <p14:tracePt t="224306" x="3546475" y="2744788"/>
          <p14:tracePt t="224408" x="3536950" y="2744788"/>
          <p14:tracePt t="224418" x="3527425" y="2744788"/>
          <p14:tracePt t="224427" x="3490913" y="2744788"/>
          <p14:tracePt t="224433" x="3482975" y="2744788"/>
          <p14:tracePt t="224440" x="3436938" y="2744788"/>
          <p14:tracePt t="224448" x="3419475" y="2744788"/>
          <p14:tracePt t="224457" x="3363913" y="2771775"/>
          <p14:tracePt t="224464" x="3336925" y="2771775"/>
          <p14:tracePt t="224472" x="3290888" y="2781300"/>
          <p14:tracePt t="224480" x="3227388" y="2808288"/>
          <p14:tracePt t="224490" x="3181350" y="2827338"/>
          <p14:tracePt t="224497" x="3154363" y="2836863"/>
          <p14:tracePt t="224505" x="3127375" y="2863850"/>
          <p14:tracePt t="224512" x="3090863" y="2873375"/>
          <p14:tracePt t="224528" x="3071813" y="2873375"/>
          <p14:tracePt t="224668" x="3054350" y="2881313"/>
          <p14:tracePt t="224780" x="3054350" y="2900363"/>
          <p14:tracePt t="224795" x="3081338" y="2946400"/>
          <p14:tracePt t="224802" x="3117850" y="2990850"/>
          <p14:tracePt t="224812" x="3136900" y="3017838"/>
          <p14:tracePt t="224817" x="3181350" y="3063875"/>
          <p14:tracePt t="224825" x="3190875" y="3109913"/>
          <p14:tracePt t="224833" x="3227388" y="3146425"/>
          <p14:tracePt t="224841" x="3244850" y="3173413"/>
          <p14:tracePt t="224849" x="3254375" y="3192463"/>
          <p14:tracePt t="224857" x="3273425" y="3219450"/>
          <p14:tracePt t="224865" x="3281363" y="3236913"/>
          <p14:tracePt t="224881" x="3281363" y="3273425"/>
          <p14:tracePt t="224897" x="3290888" y="3282950"/>
          <p14:tracePt t="224922" x="3290888" y="3302000"/>
          <p14:tracePt t="224928" x="3290888" y="3309938"/>
          <p14:tracePt t="224944" x="3290888" y="3319463"/>
          <p14:tracePt t="224953" x="3290888" y="3328988"/>
          <p14:tracePt t="224960" x="3290888" y="3355975"/>
          <p14:tracePt t="224969" x="3273425" y="3375025"/>
          <p14:tracePt t="224985" x="3263900" y="3402013"/>
          <p14:tracePt t="224995" x="3254375" y="3419475"/>
          <p14:tracePt t="225001" x="3236913" y="3438525"/>
          <p14:tracePt t="225011" x="3236913" y="3446463"/>
          <p14:tracePt t="225017" x="3227388" y="3455988"/>
          <p14:tracePt t="225032" x="3217863" y="3465513"/>
          <p14:tracePt t="225065" x="3208338" y="3475038"/>
          <p14:tracePt t="225336" x="3208338" y="3482975"/>
          <p14:tracePt t="225344" x="3227388" y="3492500"/>
          <p14:tracePt t="225352" x="3263900" y="3529013"/>
          <p14:tracePt t="225360" x="3290888" y="3556000"/>
          <p14:tracePt t="225368" x="3327400" y="3621088"/>
          <p14:tracePt t="225376" x="3346450" y="3657600"/>
          <p14:tracePt t="225385" x="3382963" y="3711575"/>
          <p14:tracePt t="225394" x="3409950" y="3738563"/>
          <p14:tracePt t="225401" x="3427413" y="3784600"/>
          <p14:tracePt t="225410" x="3446463" y="3830638"/>
          <p14:tracePt t="225417" x="3455988" y="3840163"/>
          <p14:tracePt t="225425" x="3455988" y="3867150"/>
          <p14:tracePt t="225433" x="3463925" y="3903663"/>
          <p14:tracePt t="225441" x="3482975" y="3940175"/>
          <p14:tracePt t="225449" x="3490913" y="3976688"/>
          <p14:tracePt t="225457" x="3500438" y="3984625"/>
          <p14:tracePt t="225465" x="3500438" y="4003675"/>
          <p14:tracePt t="225473" x="3500438" y="4013200"/>
          <p14:tracePt t="225481" x="3500438" y="4021138"/>
          <p14:tracePt t="225489" x="3500438" y="4030663"/>
          <p14:tracePt t="225497" x="3500438" y="4040188"/>
          <p14:tracePt t="225505" x="3500438" y="4049713"/>
          <p14:tracePt t="225528" x="3500438" y="4057650"/>
          <p14:tracePt t="225544" x="3500438" y="4067175"/>
          <p14:tracePt t="225568" x="3500438" y="4086225"/>
          <p14:tracePt t="225576" x="3500438" y="4094163"/>
          <p14:tracePt t="225610" x="3500438" y="4103688"/>
          <p14:tracePt t="225697" x="3500438" y="4113213"/>
          <p14:tracePt t="225864" x="3500438" y="4122738"/>
          <p14:tracePt t="225872" x="3500438" y="4130675"/>
          <p14:tracePt t="225881" x="3500438" y="4140200"/>
          <p14:tracePt t="225889" x="3500438" y="4176713"/>
          <p14:tracePt t="225897" x="3509963" y="4213225"/>
          <p14:tracePt t="225905" x="3509963" y="4232275"/>
          <p14:tracePt t="225913" x="3519488" y="4259263"/>
          <p14:tracePt t="225921" x="3519488" y="4295775"/>
          <p14:tracePt t="225929" x="3519488" y="4322763"/>
          <p14:tracePt t="225937" x="3519488" y="4340225"/>
          <p14:tracePt t="225947" x="3527425" y="4368800"/>
          <p14:tracePt t="225952" x="3527425" y="4376738"/>
          <p14:tracePt t="225960" x="3527425" y="4386263"/>
          <p14:tracePt t="225968" x="3527425" y="4405313"/>
          <p14:tracePt t="225985" x="3527425" y="4413250"/>
          <p14:tracePt t="226001" x="3527425" y="4422775"/>
          <p14:tracePt t="226011" x="3527425" y="4441825"/>
          <p14:tracePt t="226017" x="3527425" y="4449763"/>
          <p14:tracePt t="226025" x="3527425" y="4459288"/>
          <p14:tracePt t="226040" x="3527425" y="4468813"/>
          <p14:tracePt t="226056" x="3527425" y="4478338"/>
          <p14:tracePt t="231248" x="3527425" y="4486275"/>
          <p14:tracePt t="231256" x="3527425" y="4495800"/>
          <p14:tracePt t="231264" x="3527425" y="4505325"/>
          <p14:tracePt t="231272" x="3527425" y="4522788"/>
          <p14:tracePt t="231280" x="3527425" y="4532313"/>
          <p14:tracePt t="231296" x="3527425" y="4559300"/>
          <p14:tracePt t="231305" x="3527425" y="4568825"/>
          <p14:tracePt t="232152" x="3527425" y="4578350"/>
          <p14:tracePt t="233010" x="3527425" y="4587875"/>
          <p14:tracePt t="233020" x="3509963" y="4605338"/>
          <p14:tracePt t="236779" x="3509963" y="4614863"/>
          <p14:tracePt t="237313" x="3509963" y="4624388"/>
          <p14:tracePt t="237546" x="3509963" y="4641850"/>
          <p14:tracePt t="238786" x="3509963" y="4651375"/>
          <p14:tracePt t="238802" x="3509963" y="4660900"/>
          <p14:tracePt t="239181" x="3500438" y="4678363"/>
          <p14:tracePt t="239200" x="3500438" y="4687888"/>
          <p14:tracePt t="239232" x="3490913" y="4687888"/>
          <p14:tracePt t="239392" x="3490913" y="4697413"/>
          <p14:tracePt t="239416" x="3490913" y="4705350"/>
          <p14:tracePt t="239582" x="3482975" y="4714875"/>
          <p14:tracePt t="239796" x="3482975" y="4724400"/>
          <p14:tracePt t="239826" x="3482975" y="4732338"/>
          <p14:tracePt t="239992" x="3482975" y="4741863"/>
          <p14:tracePt t="240000" x="3473450" y="4741863"/>
          <p14:tracePt t="240338" x="3473450" y="4760913"/>
          <p14:tracePt t="240346" x="3473450" y="4778375"/>
          <p14:tracePt t="240354" x="3463925" y="4805363"/>
          <p14:tracePt t="240363" x="3463925" y="4824413"/>
          <p14:tracePt t="240370" x="3455988" y="4860925"/>
          <p14:tracePt t="240377" x="3436938" y="4887913"/>
          <p14:tracePt t="240385" x="3409950" y="4943475"/>
          <p14:tracePt t="240394" x="3354388" y="5024438"/>
          <p14:tracePt t="240402" x="3309938" y="5089525"/>
          <p14:tracePt t="240411" x="3236913" y="5197475"/>
          <p14:tracePt t="240420" x="3171825" y="5262563"/>
          <p14:tracePt t="240427" x="3090863" y="5343525"/>
          <p14:tracePt t="240436" x="3008313" y="5416550"/>
          <p14:tracePt t="240443" x="2944813" y="5453063"/>
          <p14:tracePt t="240450" x="2889250" y="5489575"/>
          <p14:tracePt t="240458" x="2825750" y="5526088"/>
          <p14:tracePt t="240467" x="2798763" y="5545138"/>
          <p14:tracePt t="240473" x="2744788" y="5572125"/>
          <p14:tracePt t="240482" x="2725738" y="5589588"/>
          <p14:tracePt t="240488" x="2708275" y="5589588"/>
          <p14:tracePt t="240496" x="2698750" y="5599113"/>
          <p14:tracePt t="240504" x="2679700" y="5608638"/>
          <p14:tracePt t="240512" x="2662238" y="5618163"/>
          <p14:tracePt t="240520" x="2643188" y="5635625"/>
          <p14:tracePt t="240528" x="2598738" y="5645150"/>
          <p14:tracePt t="240536" x="2570163" y="5662613"/>
          <p14:tracePt t="240544" x="2533650" y="5691188"/>
          <p14:tracePt t="240552" x="2462213" y="5735638"/>
          <p14:tracePt t="240561" x="2379663" y="5781675"/>
          <p14:tracePt t="240568" x="2287588" y="5837238"/>
          <p14:tracePt t="240577" x="2187575" y="5891213"/>
          <p14:tracePt t="240585" x="2087563" y="5918200"/>
          <p14:tracePt t="240594" x="2005013" y="5954713"/>
          <p14:tracePt t="240600" x="1914525" y="5983288"/>
          <p14:tracePt t="240609" x="1851025" y="6027738"/>
          <p14:tracePt t="240616" x="1768475" y="6054725"/>
          <p14:tracePt t="240627" x="1741488" y="6073775"/>
          <p14:tracePt t="240634" x="1714500" y="6073775"/>
          <p14:tracePt t="240643" x="1704975" y="6073775"/>
          <p14:tracePt t="240651" x="1685925" y="6073775"/>
          <p14:tracePt t="240667" x="1677988" y="6073775"/>
          <p14:tracePt t="240730" x="1668463" y="6073775"/>
          <p14:tracePt t="240762" x="1668463" y="6064250"/>
          <p14:tracePt t="240770" x="1668463" y="6046788"/>
          <p14:tracePt t="240826" x="1668463" y="6037263"/>
          <p14:tracePt t="240867" x="1668463" y="6027738"/>
          <p14:tracePt t="240874" x="1668463" y="6010275"/>
          <p14:tracePt t="240890" x="1668463" y="6000750"/>
          <p14:tracePt t="240906" x="1668463" y="5991225"/>
          <p14:tracePt t="240922" x="1668463" y="5983288"/>
          <p14:tracePt t="240944" x="1668463" y="5964238"/>
          <p14:tracePt t="241050" x="1677988" y="5946775"/>
          <p14:tracePt t="241058" x="1695450" y="5927725"/>
          <p14:tracePt t="241066" x="1722438" y="5900738"/>
          <p14:tracePt t="241074" x="1778000" y="5864225"/>
          <p14:tracePt t="241082" x="1795463" y="5845175"/>
          <p14:tracePt t="241089" x="1831975" y="5837238"/>
          <p14:tracePt t="241097" x="1860550" y="5808663"/>
          <p14:tracePt t="241105" x="1878013" y="5791200"/>
          <p14:tracePt t="241113" x="1905000" y="5781675"/>
          <p14:tracePt t="241123" x="1914525" y="5781675"/>
          <p14:tracePt t="241129" x="1924050" y="5772150"/>
          <p14:tracePt t="241434" x="1960563" y="5772150"/>
          <p14:tracePt t="241442" x="1968500" y="5772150"/>
          <p14:tracePt t="241450" x="1987550" y="5791200"/>
          <p14:tracePt t="241459" x="2024063" y="5800725"/>
          <p14:tracePt t="241466" x="2051050" y="5808663"/>
          <p14:tracePt t="241474" x="2078038" y="5827713"/>
          <p14:tracePt t="241482" x="2124075" y="5854700"/>
          <p14:tracePt t="241489" x="2160588" y="5864225"/>
          <p14:tracePt t="241497" x="2224088" y="5910263"/>
          <p14:tracePt t="241504" x="2270125" y="5918200"/>
          <p14:tracePt t="241512" x="2352675" y="5946775"/>
          <p14:tracePt t="241522" x="2425700" y="5973763"/>
          <p14:tracePt t="241532" x="2506663" y="5991225"/>
          <p14:tracePt t="241538" x="2589213" y="6046788"/>
          <p14:tracePt t="241548" x="2635250" y="6064250"/>
          <p14:tracePt t="241555" x="2689225" y="6073775"/>
          <p14:tracePt t="241561" x="2735263" y="6091238"/>
          <p14:tracePt t="241570" x="2781300" y="6091238"/>
          <p14:tracePt t="241576" x="2781300" y="6100763"/>
          <p14:tracePt t="241842" x="2798763" y="6100763"/>
          <p14:tracePt t="241850" x="2808288" y="6091238"/>
          <p14:tracePt t="241858" x="2817813" y="6091238"/>
          <p14:tracePt t="241866" x="2825750" y="6083300"/>
          <p14:tracePt t="241874" x="2844800" y="6064250"/>
          <p14:tracePt t="241882" x="2852738" y="6054725"/>
          <p14:tracePt t="241899" x="2862263" y="6037263"/>
          <p14:tracePt t="241914" x="2881313" y="6018213"/>
          <p14:tracePt t="241923" x="2917825" y="6000750"/>
          <p14:tracePt t="241930" x="2925763" y="5991225"/>
          <p14:tracePt t="241937" x="2925763" y="5983288"/>
          <p14:tracePt t="241945" x="2954338" y="5964238"/>
          <p14:tracePt t="241961" x="2962275" y="5954713"/>
          <p14:tracePt t="242042" x="2971800" y="5954713"/>
          <p14:tracePt t="242050" x="2990850" y="5954713"/>
          <p14:tracePt t="242059" x="3008313" y="5927725"/>
          <p14:tracePt t="242066" x="3035300" y="5918200"/>
          <p14:tracePt t="242074" x="3054350" y="5910263"/>
          <p14:tracePt t="242082" x="3063875" y="5900738"/>
          <p14:tracePt t="242088" x="3100388" y="5891213"/>
          <p14:tracePt t="242096" x="3108325" y="5891213"/>
          <p14:tracePt t="242104" x="3127375" y="5881688"/>
          <p14:tracePt t="242112" x="3136900" y="5881688"/>
          <p14:tracePt t="242120" x="3144838" y="5873750"/>
          <p14:tracePt t="242136" x="3154363" y="5873750"/>
          <p14:tracePt t="242250" x="3163888" y="5873750"/>
          <p14:tracePt t="242258" x="3181350" y="5873750"/>
          <p14:tracePt t="242266" x="3227388" y="5873750"/>
          <p14:tracePt t="242274" x="3263900" y="5873750"/>
          <p14:tracePt t="242282" x="3290888" y="5873750"/>
          <p14:tracePt t="242290" x="3327400" y="5873750"/>
          <p14:tracePt t="242297" x="3346450" y="5873750"/>
          <p14:tracePt t="242305" x="3382963" y="5873750"/>
          <p14:tracePt t="242313" x="3409950" y="5873750"/>
          <p14:tracePt t="242321" x="3463925" y="5873750"/>
          <p14:tracePt t="242329" x="3509963" y="5873750"/>
          <p14:tracePt t="242337" x="3563938" y="5873750"/>
          <p14:tracePt t="242345" x="3600450" y="5873750"/>
          <p14:tracePt t="242354" x="3656013" y="5873750"/>
          <p14:tracePt t="242361" x="3683000" y="5873750"/>
          <p14:tracePt t="242368" x="3729038" y="5873750"/>
          <p14:tracePt t="242376" x="3746500" y="5873750"/>
          <p14:tracePt t="242386" x="3783013" y="5873750"/>
          <p14:tracePt t="242392" x="3829050" y="5881688"/>
          <p14:tracePt t="242400" x="3838575" y="5881688"/>
          <p14:tracePt t="242409" x="3846513" y="5881688"/>
          <p14:tracePt t="242416" x="3856038" y="5891213"/>
          <p14:tracePt t="242640" x="3865563" y="5891213"/>
          <p14:tracePt t="242649" x="3919538" y="5891213"/>
          <p14:tracePt t="242657" x="4002088" y="5891213"/>
          <p14:tracePt t="242666" x="4075113" y="5891213"/>
          <p14:tracePt t="242677" x="4129088" y="5891213"/>
          <p14:tracePt t="242682" x="4184650" y="5891213"/>
          <p14:tracePt t="242694" x="4211638" y="5891213"/>
          <p14:tracePt t="242698" x="4230688" y="5891213"/>
          <p14:tracePt t="242708" x="4238625" y="5891213"/>
          <p14:tracePt t="242898" x="4267200" y="5891213"/>
          <p14:tracePt t="242906" x="4284663" y="5891213"/>
          <p14:tracePt t="242914" x="4303713" y="5891213"/>
          <p14:tracePt t="242923" x="4311650" y="5891213"/>
          <p14:tracePt t="242946" x="4321175" y="5891213"/>
          <p14:tracePt t="242955" x="4340225" y="5891213"/>
          <p14:tracePt t="242962" x="4348163" y="5891213"/>
          <p14:tracePt t="242974" x="4357688" y="5891213"/>
          <p14:tracePt t="242987" x="4367213" y="5891213"/>
          <p14:tracePt t="242992" x="4384675" y="5891213"/>
          <p14:tracePt t="243544" x="4384675" y="5900738"/>
          <p14:tracePt t="243624" x="4394200" y="5910263"/>
          <p14:tracePt t="243642" x="4413250" y="5927725"/>
          <p14:tracePt t="243657" x="4430713" y="5946775"/>
          <p14:tracePt t="243673" x="4440238" y="5954713"/>
          <p14:tracePt t="244130" x="4384675" y="5954713"/>
          <p14:tracePt t="244140" x="4294188" y="5954713"/>
          <p14:tracePt t="244146" x="4184650" y="5954713"/>
          <p14:tracePt t="244155" x="4094163" y="5954713"/>
          <p14:tracePt t="244162" x="3965575" y="5954713"/>
          <p14:tracePt t="244173" x="3892550" y="5954713"/>
          <p14:tracePt t="244179" x="3838575" y="5954713"/>
          <p14:tracePt t="244187" x="3783013" y="5954713"/>
          <p14:tracePt t="244192" x="3729038" y="5954713"/>
          <p14:tracePt t="244201" x="3665538" y="5954713"/>
          <p14:tracePt t="244210" x="3629025" y="5954713"/>
          <p14:tracePt t="244218" x="3573463" y="5954713"/>
          <p14:tracePt t="244227" x="3527425" y="5954713"/>
          <p14:tracePt t="244234" x="3446463" y="5964238"/>
          <p14:tracePt t="244244" x="3390900" y="5973763"/>
          <p14:tracePt t="244250" x="3254375" y="5991225"/>
          <p14:tracePt t="244259" x="3127375" y="6000750"/>
          <p14:tracePt t="244266" x="2944813" y="6000750"/>
          <p14:tracePt t="244274" x="2789238" y="6000750"/>
          <p14:tracePt t="244282" x="2606675" y="6000750"/>
          <p14:tracePt t="244290" x="2443163" y="6000750"/>
          <p14:tracePt t="244298" x="2297113" y="6000750"/>
          <p14:tracePt t="244306" x="2170113" y="6000750"/>
          <p14:tracePt t="244314" x="2078038" y="6000750"/>
          <p14:tracePt t="244322" x="2005013" y="6000750"/>
          <p14:tracePt t="244330" x="1968500" y="6000750"/>
          <p14:tracePt t="244586" x="1941513" y="6000750"/>
          <p14:tracePt t="244592" x="1905000" y="5991225"/>
          <p14:tracePt t="244602" x="1895475" y="5991225"/>
          <p14:tracePt t="244616" x="1895475" y="5983288"/>
          <p14:tracePt t="244624" x="1887538" y="5983288"/>
          <p14:tracePt t="244632" x="1878013" y="5983288"/>
          <p14:tracePt t="244642" x="1860550" y="5983288"/>
          <p14:tracePt t="244648" x="1841500" y="5964238"/>
          <p14:tracePt t="244656" x="1814513" y="5964238"/>
          <p14:tracePt t="244664" x="1795463" y="5964238"/>
          <p14:tracePt t="244672" x="1778000" y="5946775"/>
          <p14:tracePt t="244680" x="1768475" y="5946775"/>
          <p14:tracePt t="244688" x="1758950" y="5946775"/>
          <p14:tracePt t="244696" x="1751013" y="5946775"/>
          <p14:tracePt t="244704" x="1741488" y="5946775"/>
          <p14:tracePt t="244721" x="1731963" y="5937250"/>
          <p14:tracePt t="244729" x="1722438" y="5937250"/>
          <p14:tracePt t="244842" x="1704975" y="5937250"/>
          <p14:tracePt t="244850" x="1658938" y="5937250"/>
          <p14:tracePt t="244859" x="1622425" y="5937250"/>
          <p14:tracePt t="244864" x="1568450" y="5927725"/>
          <p14:tracePt t="244876" x="1522413" y="5918200"/>
          <p14:tracePt t="244880" x="1504950" y="5918200"/>
          <p14:tracePt t="244888" x="1476375" y="5918200"/>
          <p14:tracePt t="244962" x="1468438" y="5918200"/>
          <p14:tracePt t="245258" x="1495425" y="5918200"/>
          <p14:tracePt t="245266" x="1568450" y="5918200"/>
          <p14:tracePt t="245274" x="1641475" y="5918200"/>
          <p14:tracePt t="245282" x="1714500" y="5918200"/>
          <p14:tracePt t="245290" x="1768475" y="5918200"/>
          <p14:tracePt t="245298" x="1824038" y="5918200"/>
          <p14:tracePt t="245306" x="1851025" y="5918200"/>
          <p14:tracePt t="245313" x="1860550" y="5918200"/>
          <p14:tracePt t="245321" x="1887538" y="5918200"/>
          <p14:tracePt t="245337" x="1895475" y="5918200"/>
          <p14:tracePt t="245524" x="1905000" y="5918200"/>
          <p14:tracePt t="245530" x="1941513" y="5918200"/>
          <p14:tracePt t="245539" x="2005013" y="5918200"/>
          <p14:tracePt t="245546" x="2124075" y="5918200"/>
          <p14:tracePt t="245555" x="2197100" y="5918200"/>
          <p14:tracePt t="245562" x="2270125" y="5946775"/>
          <p14:tracePt t="245570" x="2324100" y="5946775"/>
          <p14:tracePt t="245576" x="2389188" y="5946775"/>
          <p14:tracePt t="245585" x="2425700" y="5946775"/>
          <p14:tracePt t="245594" x="2443163" y="5946775"/>
          <p14:tracePt t="245604" x="2489200" y="5937250"/>
          <p14:tracePt t="245616" x="2506663" y="5927725"/>
          <p14:tracePt t="245625" x="2533650" y="5900738"/>
          <p14:tracePt t="245632" x="2543175" y="5891213"/>
          <p14:tracePt t="245641" x="2570163" y="5881688"/>
          <p14:tracePt t="245648" x="2589213" y="5873750"/>
          <p14:tracePt t="245656" x="2635250" y="5854700"/>
          <p14:tracePt t="245664" x="2643188" y="5854700"/>
          <p14:tracePt t="245672" x="2679700" y="5837238"/>
          <p14:tracePt t="245680" x="2716213" y="5837238"/>
          <p14:tracePt t="245688" x="2771775" y="5837238"/>
          <p14:tracePt t="245697" x="2844800" y="5837238"/>
          <p14:tracePt t="245705" x="2908300" y="5837238"/>
          <p14:tracePt t="245712" x="2981325" y="5837238"/>
          <p14:tracePt t="245721" x="3017838" y="5837238"/>
          <p14:tracePt t="245729" x="3071813" y="5837238"/>
          <p14:tracePt t="245737" x="3100388" y="5837238"/>
          <p14:tracePt t="245745" x="3136900" y="5837238"/>
          <p14:tracePt t="245754" x="3154363" y="5837238"/>
          <p14:tracePt t="245761" x="3171825" y="5827713"/>
          <p14:tracePt t="245787" x="3181350" y="5827713"/>
          <p14:tracePt t="245802" x="3200400" y="5827713"/>
          <p14:tracePt t="245811" x="3217863" y="5827713"/>
          <p14:tracePt t="245817" x="3263900" y="5827713"/>
          <p14:tracePt t="245827" x="3327400" y="5827713"/>
          <p14:tracePt t="245833" x="3419475" y="5827713"/>
          <p14:tracePt t="245843" x="3500438" y="5827713"/>
          <p14:tracePt t="245849" x="3592513" y="5827713"/>
          <p14:tracePt t="245859" x="3683000" y="5827713"/>
          <p14:tracePt t="245865" x="3756025" y="5827713"/>
          <p14:tracePt t="245874" x="3810000" y="5827713"/>
          <p14:tracePt t="245881" x="3865563" y="5827713"/>
          <p14:tracePt t="245893" x="3883025" y="5827713"/>
          <p14:tracePt t="245896" x="3911600" y="5827713"/>
          <p14:tracePt t="245904" x="3919538" y="5827713"/>
          <p14:tracePt t="245912" x="3929063" y="5827713"/>
          <p14:tracePt t="245928" x="3948113" y="5827713"/>
          <p14:tracePt t="245945" x="3965575" y="5827713"/>
          <p14:tracePt t="245953" x="3992563" y="5808663"/>
          <p14:tracePt t="245961" x="4084638" y="5791200"/>
          <p14:tracePt t="245970" x="4138613" y="5791200"/>
          <p14:tracePt t="245976" x="4230688" y="5791200"/>
          <p14:tracePt t="245985" x="4340225" y="5791200"/>
          <p14:tracePt t="245993" x="4484688" y="5791200"/>
          <p14:tracePt t="246005" x="4594225" y="5791200"/>
          <p14:tracePt t="246008" x="4703763" y="5791200"/>
          <p14:tracePt t="246016" x="4832350" y="5791200"/>
          <p14:tracePt t="246025" x="4905375" y="5791200"/>
          <p14:tracePt t="246032" x="4995863" y="5791200"/>
          <p14:tracePt t="246041" x="5014913" y="5791200"/>
          <p14:tracePt t="246048" x="5022850" y="5791200"/>
          <p14:tracePt t="246370" x="5032375" y="5791200"/>
          <p14:tracePt t="246389" x="4995863" y="5745163"/>
          <p14:tracePt t="246392" x="4978400" y="5735638"/>
          <p14:tracePt t="246401" x="4949825" y="5727700"/>
          <p14:tracePt t="246409" x="4941888" y="5727700"/>
          <p14:tracePt t="246416" x="4922838" y="5708650"/>
          <p14:tracePt t="246432" x="4913313" y="5699125"/>
          <p14:tracePt t="246474" x="4905375" y="5691188"/>
          <p14:tracePt t="246482" x="4905375" y="5662613"/>
          <p14:tracePt t="246498" x="4886325" y="5645150"/>
          <p14:tracePt t="246684" x="4941888" y="5654675"/>
          <p14:tracePt t="246692" x="4995863" y="5681663"/>
          <p14:tracePt t="246703" x="5059363" y="5699125"/>
          <p14:tracePt t="246707" x="5105400" y="5735638"/>
          <p14:tracePt t="246714" x="5122863" y="5745163"/>
          <p14:tracePt t="246721" x="5141913" y="5745163"/>
          <p14:tracePt t="246729" x="5151438" y="5745163"/>
          <p14:tracePt t="247050" x="5159375" y="5754688"/>
          <p14:tracePt t="247060" x="5141913" y="5772150"/>
          <p14:tracePt t="247066" x="5132388" y="5781675"/>
          <p14:tracePt t="247074" x="5105400" y="5800725"/>
          <p14:tracePt t="247082" x="5086350" y="5808663"/>
          <p14:tracePt t="247094" x="5078413" y="5818188"/>
          <p14:tracePt t="247097" x="5049838" y="5837238"/>
          <p14:tracePt t="247105" x="5041900" y="5837238"/>
          <p14:tracePt t="247112" x="5041900" y="5854700"/>
          <p14:tracePt t="247120" x="5032375" y="5854700"/>
          <p14:tracePt t="247128" x="5022850" y="5864225"/>
          <p14:tracePt t="247444" x="5014913" y="5864225"/>
          <p14:tracePt t="247450" x="5005388" y="5864225"/>
          <p14:tracePt t="247458" x="4986338" y="5864225"/>
          <p14:tracePt t="247472" x="4978400" y="5864225"/>
          <p14:tracePt t="247538" x="4968875" y="5873750"/>
          <p14:tracePt t="247570" x="4949825" y="5873750"/>
          <p14:tracePt t="247586" x="4941888" y="5873750"/>
          <p14:tracePt t="247594" x="4932363" y="5881688"/>
          <p14:tracePt t="247609" x="4922838" y="5881688"/>
          <p14:tracePt t="247617" x="4922838" y="5891213"/>
          <p14:tracePt t="247625" x="4913313" y="5900738"/>
          <p14:tracePt t="249657" x="4905375" y="5900738"/>
          <p14:tracePt t="251805" x="4895850" y="5910263"/>
          <p14:tracePt t="251809" x="4859338" y="5918200"/>
          <p14:tracePt t="251821" x="4840288" y="5927725"/>
          <p14:tracePt t="251825" x="4813300" y="5927725"/>
          <p14:tracePt t="251832" x="4795838" y="5946775"/>
          <p14:tracePt t="251936" x="4759325" y="5946775"/>
          <p14:tracePt t="251944" x="4730750" y="5946775"/>
          <p14:tracePt t="251953" x="4695825" y="5946775"/>
          <p14:tracePt t="251961" x="4640263" y="5946775"/>
          <p14:tracePt t="251969" x="4576763" y="5946775"/>
          <p14:tracePt t="251977" x="4521200" y="5946775"/>
          <p14:tracePt t="251985" x="4467225" y="5946775"/>
          <p14:tracePt t="251993" x="4394200" y="5946775"/>
          <p14:tracePt t="252001" x="4321175" y="5946775"/>
          <p14:tracePt t="252009" x="4267200" y="5946775"/>
          <p14:tracePt t="252017" x="4248150" y="5946775"/>
          <p14:tracePt t="252024" x="4221163" y="5946775"/>
          <p14:tracePt t="252043" x="4211638" y="5946775"/>
          <p14:tracePt t="252060" x="4202113" y="5954713"/>
          <p14:tracePt t="252122" x="4194175" y="5954713"/>
          <p14:tracePt t="252130" x="4165600" y="5964238"/>
          <p14:tracePt t="252138" x="4111625" y="5964238"/>
          <p14:tracePt t="252146" x="4094163" y="5964238"/>
          <p14:tracePt t="252154" x="4057650" y="5964238"/>
          <p14:tracePt t="252162" x="4011613" y="5964238"/>
          <p14:tracePt t="252170" x="4002088" y="5964238"/>
          <p14:tracePt t="252554" x="3975100" y="5964238"/>
          <p14:tracePt t="252562" x="3965575" y="5964238"/>
          <p14:tracePt t="252570" x="3919538" y="5964238"/>
          <p14:tracePt t="252578" x="3902075" y="5964238"/>
          <p14:tracePt t="252586" x="3865563" y="5964238"/>
          <p14:tracePt t="252593" x="3819525" y="5964238"/>
          <p14:tracePt t="252602" x="3802063" y="5964238"/>
          <p14:tracePt t="252610" x="3783013" y="5964238"/>
          <p14:tracePt t="252616" x="3775075" y="5964238"/>
          <p14:tracePt t="252732" x="3765550" y="5964238"/>
          <p14:tracePt t="252738" x="3746500" y="5964238"/>
          <p14:tracePt t="252746" x="3719513" y="5964238"/>
          <p14:tracePt t="252753" x="3692525" y="5964238"/>
          <p14:tracePt t="252761" x="3673475" y="5964238"/>
          <p14:tracePt t="252768" x="3636963" y="5964238"/>
          <p14:tracePt t="252776" x="3619500" y="5964238"/>
          <p14:tracePt t="252784" x="3592513" y="5954713"/>
          <p14:tracePt t="252912" x="3592513" y="5946775"/>
          <p14:tracePt t="252922" x="3582988" y="5927725"/>
          <p14:tracePt t="252936" x="3582988" y="5918200"/>
          <p14:tracePt t="252944" x="3582988" y="5910263"/>
          <p14:tracePt t="252961" x="3582988" y="5900738"/>
          <p14:tracePt t="253002" x="3582988" y="5891213"/>
          <p14:tracePt t="253018" x="3582988" y="5873750"/>
          <p14:tracePt t="253050" x="3582988" y="5864225"/>
          <p14:tracePt t="253066" x="3582988" y="5854700"/>
          <p14:tracePt t="253076" x="3592513" y="5854700"/>
          <p14:tracePt t="253089" x="3600450" y="5845175"/>
          <p14:tracePt t="253097" x="3636963" y="5845175"/>
          <p14:tracePt t="253108" x="3665538" y="5845175"/>
          <p14:tracePt t="253112" x="3692525" y="5845175"/>
          <p14:tracePt t="253120" x="3738563" y="5818188"/>
          <p14:tracePt t="253128" x="3765550" y="5818188"/>
          <p14:tracePt t="253136" x="3792538" y="5818188"/>
          <p14:tracePt t="253144" x="3819525" y="5818188"/>
          <p14:tracePt t="253152" x="3838575" y="5818188"/>
          <p14:tracePt t="253160" x="3875088" y="5818188"/>
          <p14:tracePt t="253168" x="3883025" y="5818188"/>
          <p14:tracePt t="253177" x="3902075" y="5818188"/>
          <p14:tracePt t="253185" x="3911600" y="5818188"/>
          <p14:tracePt t="253323" x="3919538" y="5818188"/>
          <p14:tracePt t="253330" x="3929063" y="5818188"/>
          <p14:tracePt t="253338" x="3948113" y="5818188"/>
          <p14:tracePt t="253348" x="3965575" y="5827713"/>
          <p14:tracePt t="253354" x="3975100" y="5837238"/>
          <p14:tracePt t="253363" x="3992563" y="5837238"/>
          <p14:tracePt t="253370" x="4011613" y="5845175"/>
          <p14:tracePt t="253380" x="4011613" y="5854700"/>
          <p14:tracePt t="253512" x="4021138" y="5864225"/>
          <p14:tracePt t="253537" x="4021138" y="5891213"/>
          <p14:tracePt t="253553" x="4021138" y="5900738"/>
          <p14:tracePt t="253578" x="4021138" y="5910263"/>
          <p14:tracePt t="253648" x="4021138" y="5927725"/>
          <p14:tracePt t="253657" x="4021138" y="5937250"/>
          <p14:tracePt t="253665" x="4011613" y="5946775"/>
          <p14:tracePt t="253673" x="4002088" y="5946775"/>
          <p14:tracePt t="253682" x="3992563" y="5954713"/>
          <p14:tracePt t="253698" x="3975100" y="5954713"/>
          <p14:tracePt t="253711" x="3956050" y="5964238"/>
          <p14:tracePt t="254154" x="3948113" y="5964238"/>
          <p14:tracePt t="254162" x="3948113" y="5946775"/>
          <p14:tracePt t="254170" x="3948113" y="5937250"/>
          <p14:tracePt t="254180" x="3948113" y="5900738"/>
          <p14:tracePt t="254186" x="3948113" y="5891213"/>
          <p14:tracePt t="254194" x="3948113" y="5864225"/>
          <p14:tracePt t="254202" x="3948113" y="5854700"/>
          <p14:tracePt t="254213" x="3948113" y="5845175"/>
          <p14:tracePt t="254218" x="3948113" y="5827713"/>
          <p14:tracePt t="254228" x="3948113" y="5818188"/>
          <p14:tracePt t="254232" x="3948113" y="5808663"/>
          <p14:tracePt t="254241" x="3948113" y="5800725"/>
          <p14:tracePt t="254258" x="3948113" y="5791200"/>
          <p14:tracePt t="254265" x="3948113" y="5781675"/>
          <p14:tracePt t="254280" x="3948113" y="5772150"/>
          <p14:tracePt t="254289" x="3948113" y="5764213"/>
          <p14:tracePt t="254297" x="3948113" y="5745163"/>
          <p14:tracePt t="254305" x="3948113" y="5727700"/>
          <p14:tracePt t="254321" x="3956050" y="5699125"/>
          <p14:tracePt t="254329" x="3956050" y="5691188"/>
          <p14:tracePt t="254336" x="3956050" y="5681663"/>
          <p14:tracePt t="254344" x="3948113" y="5645150"/>
          <p14:tracePt t="254352" x="3919538" y="5599113"/>
          <p14:tracePt t="254361" x="3892550" y="5554663"/>
          <p14:tracePt t="254368" x="3838575" y="5481638"/>
          <p14:tracePt t="254377" x="3819525" y="5453063"/>
          <p14:tracePt t="254384" x="3765550" y="5389563"/>
          <p14:tracePt t="254392" x="3746500" y="5343525"/>
          <p14:tracePt t="254400" x="3692525" y="5299075"/>
          <p14:tracePt t="254408" x="3673475" y="5280025"/>
          <p14:tracePt t="254416" x="3656013" y="5253038"/>
          <p14:tracePt t="254427" x="3646488" y="5243513"/>
          <p14:tracePt t="254441" x="3636963" y="5226050"/>
          <p14:tracePt t="254457" x="3629025" y="5226050"/>
          <p14:tracePt t="254473" x="3609975" y="5207000"/>
          <p14:tracePt t="254489" x="3592513" y="5207000"/>
          <p14:tracePt t="254505" x="3573463" y="5207000"/>
          <p14:tracePt t="254514" x="3546475" y="5207000"/>
          <p14:tracePt t="254521" x="3527425" y="5207000"/>
          <p14:tracePt t="254529" x="3482975" y="5207000"/>
          <p14:tracePt t="254538" x="3473450" y="5207000"/>
          <p14:tracePt t="254546" x="3446463" y="5207000"/>
          <p14:tracePt t="254553" x="3436938" y="5207000"/>
          <p14:tracePt t="254562" x="3400425" y="5207000"/>
          <p14:tracePt t="254569" x="3373438" y="5197475"/>
          <p14:tracePt t="254577" x="3354388" y="5197475"/>
          <p14:tracePt t="254586" x="3336925" y="5189538"/>
          <p14:tracePt t="254595" x="3317875" y="5189538"/>
          <p14:tracePt t="254603" x="3300413" y="5180013"/>
          <p14:tracePt t="254616" x="3281363" y="5160963"/>
          <p14:tracePt t="254625" x="3263900" y="5160963"/>
          <p14:tracePt t="254632" x="3244850" y="5133975"/>
          <p14:tracePt t="254641" x="3227388" y="5133975"/>
          <p14:tracePt t="254649" x="3217863" y="5133975"/>
          <p14:tracePt t="254658" x="3200400" y="5116513"/>
          <p14:tracePt t="254664" x="3171825" y="5106988"/>
          <p14:tracePt t="254673" x="3163888" y="5106988"/>
          <p14:tracePt t="254680" x="3154363" y="5097463"/>
          <p14:tracePt t="254697" x="3136900" y="5097463"/>
          <p14:tracePt t="254721" x="3127375" y="5089525"/>
          <p14:tracePt t="255106" x="3163888" y="5089525"/>
          <p14:tracePt t="255115" x="3190875" y="5089525"/>
          <p14:tracePt t="255120" x="3273425" y="5089525"/>
          <p14:tracePt t="255128" x="3327400" y="5089525"/>
          <p14:tracePt t="255136" x="3409950" y="5089525"/>
          <p14:tracePt t="255144" x="3463925" y="5116513"/>
          <p14:tracePt t="255152" x="3527425" y="5143500"/>
          <p14:tracePt t="255161" x="3592513" y="5153025"/>
          <p14:tracePt t="255168" x="3646488" y="5180013"/>
          <p14:tracePt t="255177" x="3709988" y="5197475"/>
          <p14:tracePt t="255184" x="3756025" y="5233988"/>
          <p14:tracePt t="255193" x="3819525" y="5270500"/>
          <p14:tracePt t="255200" x="3875088" y="5326063"/>
          <p14:tracePt t="255208" x="3919538" y="5372100"/>
          <p14:tracePt t="255216" x="3956050" y="5435600"/>
          <p14:tracePt t="255225" x="3984625" y="5453063"/>
          <p14:tracePt t="255234" x="3984625" y="5499100"/>
          <p14:tracePt t="255243" x="4002088" y="5545138"/>
          <p14:tracePt t="255250" x="4011613" y="5572125"/>
          <p14:tracePt t="255259" x="4021138" y="5599113"/>
          <p14:tracePt t="255266" x="4021138" y="5645150"/>
          <p14:tracePt t="255275" x="4021138" y="5672138"/>
          <p14:tracePt t="255282" x="4021138" y="5691188"/>
          <p14:tracePt t="255291" x="4021138" y="5699125"/>
          <p14:tracePt t="255298" x="4021138" y="5718175"/>
          <p14:tracePt t="255333" x="4021138" y="5727700"/>
          <p14:tracePt t="255336" x="4021138" y="5735638"/>
          <p14:tracePt t="255344" x="4021138" y="5754688"/>
          <p14:tracePt t="255353" x="4021138" y="5764213"/>
          <p14:tracePt t="255361" x="4021138" y="5772150"/>
          <p14:tracePt t="255369" x="4011613" y="5772150"/>
          <p14:tracePt t="255377" x="4011613" y="5791200"/>
          <p14:tracePt t="255385" x="4002088" y="5800725"/>
          <p14:tracePt t="255536" x="3992563" y="5808663"/>
          <p14:tracePt t="256341" x="3984625" y="5808663"/>
          <p14:tracePt t="256346" x="3975100" y="5800725"/>
          <p14:tracePt t="256354" x="3965575" y="5781675"/>
          <p14:tracePt t="256362" x="3965575" y="5772150"/>
          <p14:tracePt t="256372" x="3965575" y="5764213"/>
          <p14:tracePt t="256378" x="3956050" y="5745163"/>
          <p14:tracePt t="256385" x="3956050" y="5727700"/>
          <p14:tracePt t="256393" x="3956050" y="5718175"/>
          <p14:tracePt t="256401" x="3956050" y="5708650"/>
          <p14:tracePt t="256409" x="3956050" y="5681663"/>
          <p14:tracePt t="256417" x="3956050" y="5672138"/>
          <p14:tracePt t="256432" x="3956050" y="5654675"/>
          <p14:tracePt t="256440" x="3956050" y="5635625"/>
          <p14:tracePt t="256448" x="3956050" y="5589588"/>
          <p14:tracePt t="256457" x="3956050" y="5554663"/>
          <p14:tracePt t="256465" x="3956050" y="5526088"/>
          <p14:tracePt t="256474" x="3956050" y="5472113"/>
          <p14:tracePt t="256481" x="3956050" y="5380038"/>
          <p14:tracePt t="256489" x="3956050" y="5316538"/>
          <p14:tracePt t="256497" x="3956050" y="5243513"/>
          <p14:tracePt t="256505" x="3929063" y="5170488"/>
          <p14:tracePt t="256513" x="3919538" y="5126038"/>
          <p14:tracePt t="256521" x="3919538" y="5070475"/>
          <p14:tracePt t="256529" x="3911600" y="5053013"/>
          <p14:tracePt t="256536" x="3911600" y="5024438"/>
          <p14:tracePt t="256544" x="3902075" y="4997450"/>
          <p14:tracePt t="256554" x="3902075" y="4970463"/>
          <p14:tracePt t="256561" x="3883025" y="4951413"/>
          <p14:tracePt t="256569" x="3875088" y="4933950"/>
          <p14:tracePt t="256577" x="3875088" y="4914900"/>
          <p14:tracePt t="256584" x="3875088" y="4887913"/>
          <p14:tracePt t="256593" x="3865563" y="4841875"/>
          <p14:tracePt t="256601" x="3856038" y="4814888"/>
          <p14:tracePt t="256609" x="3829050" y="4741863"/>
          <p14:tracePt t="256617" x="3810000" y="4697413"/>
          <p14:tracePt t="256626" x="3802063" y="4660900"/>
          <p14:tracePt t="256632" x="3756025" y="4595813"/>
          <p14:tracePt t="256641" x="3702050" y="4514850"/>
          <p14:tracePt t="256650" x="3702050" y="4505325"/>
          <p14:tracePt t="256659" x="3673475" y="4449763"/>
          <p14:tracePt t="256666" x="3636963" y="4405313"/>
          <p14:tracePt t="256675" x="3629025" y="4386263"/>
          <p14:tracePt t="256682" x="3600450" y="4349750"/>
          <p14:tracePt t="256691" x="3592513" y="4349750"/>
          <p14:tracePt t="256706" x="3582988" y="4340225"/>
          <p14:tracePt t="256821" x="3573463" y="4332288"/>
          <p14:tracePt t="256825" x="3556000" y="4313238"/>
          <p14:tracePt t="256834" x="3556000" y="4303713"/>
          <p14:tracePt t="256844" x="3527425" y="4295775"/>
          <p14:tracePt t="256850" x="3509963" y="4276725"/>
          <p14:tracePt t="256860" x="3473450" y="4259263"/>
          <p14:tracePt t="256865" x="3427413" y="4222750"/>
          <p14:tracePt t="256874" x="3400425" y="4203700"/>
          <p14:tracePt t="256880" x="3390900" y="4195763"/>
          <p14:tracePt t="256888" x="3354388" y="4176713"/>
          <p14:tracePt t="256896" x="3317875" y="4159250"/>
          <p14:tracePt t="256904" x="3300413" y="4149725"/>
          <p14:tracePt t="256912" x="3273425" y="4122738"/>
          <p14:tracePt t="256920" x="3254375" y="4113213"/>
          <p14:tracePt t="256928" x="3227388" y="4103688"/>
          <p14:tracePt t="256945" x="3217863" y="4094163"/>
          <p14:tracePt t="256953" x="3208338" y="4094163"/>
          <p14:tracePt t="256961" x="3200400" y="4086225"/>
          <p14:tracePt t="256970" x="3181350" y="4086225"/>
          <p14:tracePt t="256977" x="3171825" y="4076700"/>
          <p14:tracePt t="257001" x="3154363" y="4067175"/>
          <p14:tracePt t="257011" x="3144838" y="4067175"/>
          <p14:tracePt t="257019" x="3127375" y="4057650"/>
          <p14:tracePt t="257025" x="3117850" y="4057650"/>
          <p14:tracePt t="257035" x="3081338" y="4057650"/>
          <p14:tracePt t="257045" x="3063875" y="4040188"/>
          <p14:tracePt t="257048" x="3054350" y="4040188"/>
          <p14:tracePt t="257058" x="3044825" y="4030663"/>
          <p14:tracePt t="257064" x="3035300" y="4030663"/>
          <p14:tracePt t="257080" x="3027363" y="4030663"/>
          <p14:tracePt t="257097" x="3017838" y="4030663"/>
          <p14:tracePt t="258650" x="3054350" y="4049713"/>
          <p14:tracePt t="258660" x="3117850" y="4086225"/>
          <p14:tracePt t="258664" x="3163888" y="4113213"/>
          <p14:tracePt t="258673" x="3208338" y="4149725"/>
          <p14:tracePt t="258680" x="3273425" y="4167188"/>
          <p14:tracePt t="258689" x="3300413" y="4203700"/>
          <p14:tracePt t="258696" x="3363913" y="4232275"/>
          <p14:tracePt t="258704" x="3409950" y="4249738"/>
          <p14:tracePt t="258712" x="3436938" y="4268788"/>
          <p14:tracePt t="258720" x="3455988" y="4276725"/>
          <p14:tracePt t="258728" x="3490913" y="4295775"/>
          <p14:tracePt t="258736" x="3500438" y="4295775"/>
          <p14:tracePt t="258745" x="3509963" y="4295775"/>
          <p14:tracePt t="258841" x="3546475" y="4332288"/>
          <p14:tracePt t="258848" x="3563938" y="4349750"/>
          <p14:tracePt t="258856" x="3600450" y="4395788"/>
          <p14:tracePt t="258864" x="3636963" y="4441825"/>
          <p14:tracePt t="258874" x="3683000" y="4495800"/>
          <p14:tracePt t="258880" x="3756025" y="4595813"/>
          <p14:tracePt t="258891" x="3810000" y="4697413"/>
          <p14:tracePt t="258896" x="3838575" y="4751388"/>
          <p14:tracePt t="258904" x="3875088" y="4814888"/>
          <p14:tracePt t="258912" x="3902075" y="4878388"/>
          <p14:tracePt t="258920" x="3919538" y="4943475"/>
          <p14:tracePt t="258928" x="3948113" y="5024438"/>
          <p14:tracePt t="258936" x="3992563" y="5089525"/>
          <p14:tracePt t="258946" x="3992563" y="5143500"/>
          <p14:tracePt t="258954" x="3992563" y="5180013"/>
          <p14:tracePt t="258962" x="3992563" y="5189538"/>
          <p14:tracePt t="258970" x="3992563" y="5226050"/>
          <p14:tracePt t="258978" x="3992563" y="5233988"/>
          <p14:tracePt t="258986" x="3992563" y="5243513"/>
          <p14:tracePt t="259003" x="3992563" y="5262563"/>
          <p14:tracePt t="259130" x="3992563" y="5270500"/>
          <p14:tracePt t="259138" x="3992563" y="5280025"/>
          <p14:tracePt t="259154" x="3984625" y="5289550"/>
          <p14:tracePt t="259386" x="3975100" y="5289550"/>
          <p14:tracePt t="259394" x="3975100" y="5280025"/>
          <p14:tracePt t="259402" x="3975100" y="5270500"/>
          <p14:tracePt t="259410" x="3965575" y="5253038"/>
          <p14:tracePt t="259418" x="3956050" y="5253038"/>
          <p14:tracePt t="259464" x="3956050" y="5243513"/>
          <p14:tracePt t="259480" x="3956050" y="5233988"/>
          <p14:tracePt t="259488" x="3956050" y="5216525"/>
          <p14:tracePt t="259496" x="3956050" y="5197475"/>
          <p14:tracePt t="259504" x="3956050" y="5180013"/>
          <p14:tracePt t="259512" x="3965575" y="5153025"/>
          <p14:tracePt t="259520" x="3984625" y="5126038"/>
          <p14:tracePt t="259528" x="4002088" y="5080000"/>
          <p14:tracePt t="259536" x="4011613" y="5053013"/>
          <p14:tracePt t="259544" x="4029075" y="5016500"/>
          <p14:tracePt t="259552" x="4038600" y="4979988"/>
          <p14:tracePt t="259561" x="4048125" y="4970463"/>
          <p14:tracePt t="259568" x="4065588" y="4951413"/>
          <p14:tracePt t="259577" x="4084638" y="4914900"/>
          <p14:tracePt t="259592" x="4121150" y="4887913"/>
          <p14:tracePt t="259601" x="4129088" y="4870450"/>
          <p14:tracePt t="259609" x="4165600" y="4824413"/>
          <p14:tracePt t="259618" x="4184650" y="4778375"/>
          <p14:tracePt t="259625" x="4221163" y="4751388"/>
          <p14:tracePt t="259632" x="4248150" y="4697413"/>
          <p14:tracePt t="259641" x="4294188" y="4632325"/>
          <p14:tracePt t="259648" x="4340225" y="4568825"/>
          <p14:tracePt t="259657" x="4384675" y="4486275"/>
          <p14:tracePt t="259665" x="4421188" y="4441825"/>
          <p14:tracePt t="259673" x="4457700" y="4359275"/>
          <p14:tracePt t="259681" x="4494213" y="4295775"/>
          <p14:tracePt t="259692" x="4530725" y="4249738"/>
          <p14:tracePt t="259698" x="4549775" y="4159250"/>
          <p14:tracePt t="259706" x="4586288" y="4094163"/>
          <p14:tracePt t="259717" x="4594225" y="4030663"/>
          <p14:tracePt t="259721" x="4622800" y="3967163"/>
          <p14:tracePt t="259729" x="4622800" y="3911600"/>
          <p14:tracePt t="259737" x="4649788" y="3840163"/>
          <p14:tracePt t="259745" x="4649788" y="3757613"/>
          <p14:tracePt t="259753" x="4659313" y="3684588"/>
          <p14:tracePt t="259761" x="4659313" y="3575050"/>
          <p14:tracePt t="259769" x="4659313" y="3482975"/>
          <p14:tracePt t="259777" x="4676775" y="3355975"/>
          <p14:tracePt t="259785" x="4676775" y="3282950"/>
          <p14:tracePt t="259793" x="4676775" y="3200400"/>
          <p14:tracePt t="259801" x="4659313" y="3073400"/>
          <p14:tracePt t="259809" x="4640263" y="2982913"/>
          <p14:tracePt t="259816" x="4613275" y="2881313"/>
          <p14:tracePt t="259825" x="4586288" y="2771775"/>
          <p14:tracePt t="259832" x="4557713" y="2671763"/>
          <p14:tracePt t="259841" x="4513263" y="2581275"/>
          <p14:tracePt t="259848" x="4476750" y="2481263"/>
          <p14:tracePt t="259857" x="4448175" y="2416175"/>
          <p14:tracePt t="259864" x="4430713" y="2371725"/>
          <p14:tracePt t="259874" x="4394200" y="2306638"/>
          <p14:tracePt t="259881" x="4367213" y="2279650"/>
          <p14:tracePt t="259889" x="4357688" y="2262188"/>
          <p14:tracePt t="259897" x="4348163" y="2243138"/>
          <p14:tracePt t="260616" x="4330700" y="2243138"/>
          <p14:tracePt t="260624" x="4294188" y="2252663"/>
          <p14:tracePt t="260634" x="4257675" y="2289175"/>
          <p14:tracePt t="260642" x="4238625" y="2306638"/>
          <p14:tracePt t="260650" x="4230688" y="2306638"/>
          <p14:tracePt t="260660" x="4221163" y="2306638"/>
          <p14:tracePt t="260977" x="4221163" y="2298700"/>
          <p14:tracePt t="260985" x="4230688" y="2289175"/>
          <p14:tracePt t="261001" x="4238625" y="2279650"/>
          <p14:tracePt t="261490" x="4248150" y="2262188"/>
          <p14:tracePt t="261498" x="4275138" y="2233613"/>
          <p14:tracePt t="261507" x="4311650" y="2197100"/>
          <p14:tracePt t="261514" x="4348163" y="2152650"/>
          <p14:tracePt t="261523" x="4367213" y="2125663"/>
          <p14:tracePt t="261531" x="4403725" y="2079625"/>
          <p14:tracePt t="261538" x="4413250" y="2060575"/>
          <p14:tracePt t="261546" x="4421188" y="2024063"/>
          <p14:tracePt t="261561" x="4440238" y="1997075"/>
          <p14:tracePt t="261569" x="4448175" y="1987550"/>
          <p14:tracePt t="261577" x="4448175" y="1979613"/>
          <p14:tracePt t="261714" x="4448175" y="1987550"/>
          <p14:tracePt t="261722" x="4440238" y="2006600"/>
          <p14:tracePt t="261738" x="4430713" y="2016125"/>
          <p14:tracePt t="261786" x="4421188" y="2024063"/>
          <p14:tracePt t="261818" x="4413250" y="2033588"/>
          <p14:tracePt t="262082" x="4403725" y="2033588"/>
          <p14:tracePt t="262090" x="4394200" y="2033588"/>
          <p14:tracePt t="262097" x="4340225" y="2043113"/>
          <p14:tracePt t="262106" x="4321175" y="2079625"/>
          <p14:tracePt t="262114" x="4303713" y="2089150"/>
          <p14:tracePt t="262122" x="4275138" y="2097088"/>
          <p14:tracePt t="262132" x="4267200" y="2106613"/>
          <p14:tracePt t="262338" x="4248150" y="2106613"/>
          <p14:tracePt t="262350" x="4238625" y="2097088"/>
          <p14:tracePt t="262352" x="4221163" y="2070100"/>
          <p14:tracePt t="262360" x="4211638" y="2060575"/>
          <p14:tracePt t="262370" x="4202113" y="2033588"/>
          <p14:tracePt t="262376" x="4202113" y="2024063"/>
          <p14:tracePt t="262384" x="4202113" y="2016125"/>
          <p14:tracePt t="262392" x="4202113" y="2006600"/>
          <p14:tracePt t="262400" x="4184650" y="1987550"/>
          <p14:tracePt t="262417" x="4175125" y="1979613"/>
          <p14:tracePt t="262546" x="4165600" y="1979613"/>
          <p14:tracePt t="262554" x="4165600" y="1987550"/>
          <p14:tracePt t="262562" x="4157663" y="1997075"/>
          <p14:tracePt t="262578" x="4148138" y="2024063"/>
          <p14:tracePt t="262586" x="4138613" y="2043113"/>
          <p14:tracePt t="263008" x="4138613" y="2052638"/>
          <p14:tracePt t="263585" x="4138613" y="2070100"/>
          <p14:tracePt t="263593" x="4129088" y="2079625"/>
          <p14:tracePt t="263601" x="4121150" y="2089150"/>
          <p14:tracePt t="263867" x="4121150" y="2070100"/>
          <p14:tracePt t="263882" x="4121150" y="2043113"/>
          <p14:tracePt t="263898" x="4121150" y="2033588"/>
          <p14:tracePt t="263906" x="4129088" y="2024063"/>
          <p14:tracePt t="263922" x="4129088" y="2016125"/>
          <p14:tracePt t="264129" x="4129088" y="2033588"/>
          <p14:tracePt t="264140" x="4129088" y="2043113"/>
          <p14:tracePt t="264144" x="4129088" y="2060575"/>
          <p14:tracePt t="264152" x="4129088" y="2089150"/>
          <p14:tracePt t="264160" x="4129088" y="2097088"/>
          <p14:tracePt t="264177" x="4129088" y="2133600"/>
          <p14:tracePt t="264193" x="4129088" y="2170113"/>
          <p14:tracePt t="264344" x="4129088" y="2179638"/>
          <p14:tracePt t="264352" x="4121150" y="2179638"/>
          <p14:tracePt t="264360" x="4111625" y="2189163"/>
          <p14:tracePt t="264394" x="4111625" y="2206625"/>
          <p14:tracePt t="264546" x="4111625" y="2189163"/>
          <p14:tracePt t="264556" x="4111625" y="2170113"/>
          <p14:tracePt t="264562" x="4111625" y="2143125"/>
          <p14:tracePt t="264570" x="4111625" y="2133600"/>
          <p14:tracePt t="264594" x="4111625" y="2125663"/>
          <p14:tracePt t="264602" x="4111625" y="2106613"/>
          <p14:tracePt t="264610" x="4111625" y="2097088"/>
          <p14:tracePt t="264616" x="4111625" y="2089150"/>
          <p14:tracePt t="264632" x="4129088" y="2070100"/>
          <p14:tracePt t="264640" x="4138613" y="2052638"/>
          <p14:tracePt t="264648" x="4138613" y="2043113"/>
          <p14:tracePt t="264656" x="4138613" y="2033588"/>
          <p14:tracePt t="264664" x="4138613" y="2024063"/>
          <p14:tracePt t="264675" x="4148138" y="2016125"/>
          <p14:tracePt t="264968" x="4148138" y="2006600"/>
          <p14:tracePt t="264986" x="4157663" y="1997075"/>
          <p14:tracePt t="264994" x="4165600" y="1997075"/>
          <p14:tracePt t="265002" x="4211638" y="1997075"/>
          <p14:tracePt t="265010" x="4284663" y="1997075"/>
          <p14:tracePt t="265018" x="4376738" y="1987550"/>
          <p14:tracePt t="265026" x="4440238" y="1960563"/>
          <p14:tracePt t="265034" x="4530725" y="1960563"/>
          <p14:tracePt t="265041" x="4613275" y="1951038"/>
          <p14:tracePt t="265050" x="4667250" y="1951038"/>
          <p14:tracePt t="265057" x="4686300" y="1951038"/>
          <p14:tracePt t="265065" x="4713288" y="1951038"/>
          <p14:tracePt t="265354" x="4722813" y="1951038"/>
          <p14:tracePt t="265386" x="4722813" y="1960563"/>
          <p14:tracePt t="265394" x="4713288" y="1960563"/>
          <p14:tracePt t="265402" x="4695825" y="1979613"/>
          <p14:tracePt t="265409" x="4676775" y="1987550"/>
          <p14:tracePt t="265418" x="4667250" y="1997075"/>
          <p14:tracePt t="265426" x="4649788" y="2006600"/>
          <p14:tracePt t="265513" x="4630738" y="2016125"/>
          <p14:tracePt t="265522" x="4622800" y="2024063"/>
          <p14:tracePt t="265530" x="4613275" y="2033588"/>
          <p14:tracePt t="265542" x="4613275" y="2043113"/>
          <p14:tracePt t="265548" x="4594225" y="2052638"/>
          <p14:tracePt t="265560" x="4586288" y="2079625"/>
          <p14:tracePt t="265563" x="4576763" y="2097088"/>
          <p14:tracePt t="265568" x="4567238" y="2097088"/>
          <p14:tracePt t="265577" x="4567238" y="2106613"/>
          <p14:tracePt t="265584" x="4557713" y="2116138"/>
          <p14:tracePt t="265593" x="4549775" y="2125663"/>
          <p14:tracePt t="266578" x="4540250" y="2125663"/>
          <p14:tracePt t="269035" x="4503738" y="2143125"/>
          <p14:tracePt t="269042" x="4503738" y="2152650"/>
          <p14:tracePt t="269053" x="4494213" y="2170113"/>
          <p14:tracePt t="269059" x="4484688" y="2179638"/>
          <p14:tracePt t="269068" x="4484688" y="2197100"/>
          <p14:tracePt t="269074" x="4476750" y="2216150"/>
          <p14:tracePt t="269081" x="4457700" y="2243138"/>
          <p14:tracePt t="269090" x="4421188" y="2279650"/>
          <p14:tracePt t="269097" x="4376738" y="2343150"/>
          <p14:tracePt t="269106" x="4321175" y="2408238"/>
          <p14:tracePt t="269113" x="4267200" y="2489200"/>
          <p14:tracePt t="269121" x="4221163" y="2589213"/>
          <p14:tracePt t="269129" x="4148138" y="2690813"/>
          <p14:tracePt t="269137" x="4094163" y="2790825"/>
          <p14:tracePt t="269145" x="4021138" y="2890838"/>
          <p14:tracePt t="269153" x="3948113" y="3017838"/>
          <p14:tracePt t="269161" x="3892550" y="3136900"/>
          <p14:tracePt t="269169" x="3819525" y="3236913"/>
          <p14:tracePt t="269177" x="3746500" y="3338513"/>
          <p14:tracePt t="269185" x="3719513" y="3438525"/>
          <p14:tracePt t="269193" x="3665538" y="3502025"/>
          <p14:tracePt t="269200" x="3629025" y="3584575"/>
          <p14:tracePt t="269208" x="3600450" y="3648075"/>
          <p14:tracePt t="269216" x="3563938" y="3730625"/>
          <p14:tracePt t="269225" x="3536950" y="3767138"/>
          <p14:tracePt t="269232" x="3500438" y="3830638"/>
          <p14:tracePt t="269240" x="3490913" y="3875088"/>
          <p14:tracePt t="269250" x="3463925" y="3921125"/>
          <p14:tracePt t="269257" x="3446463" y="3967163"/>
          <p14:tracePt t="269269" x="3419475" y="4013200"/>
          <p14:tracePt t="269273" x="3409950" y="4040188"/>
          <p14:tracePt t="269280" x="3390900" y="4076700"/>
          <p14:tracePt t="269289" x="3382963" y="4094163"/>
          <p14:tracePt t="269296" x="3373438" y="4113213"/>
          <p14:tracePt t="269305" x="3363913" y="4140200"/>
          <p14:tracePt t="269312" x="3363913" y="4159250"/>
          <p14:tracePt t="269321" x="3346450" y="4186238"/>
          <p14:tracePt t="269329" x="3336925" y="4203700"/>
          <p14:tracePt t="269337" x="3336925" y="4240213"/>
          <p14:tracePt t="269345" x="3327400" y="4240213"/>
          <p14:tracePt t="269353" x="3327400" y="4268788"/>
          <p14:tracePt t="269361" x="3327400" y="4286250"/>
          <p14:tracePt t="269368" x="3327400" y="4303713"/>
          <p14:tracePt t="269392" x="3317875" y="4313238"/>
          <p14:tracePt t="269401" x="3317875" y="4322763"/>
          <p14:tracePt t="269544" x="3317875" y="4340225"/>
          <p14:tracePt t="269552" x="3300413" y="4368800"/>
          <p14:tracePt t="269560" x="3300413" y="4395788"/>
          <p14:tracePt t="269568" x="3300413" y="4449763"/>
          <p14:tracePt t="269576" x="3300413" y="4495800"/>
          <p14:tracePt t="269584" x="3300413" y="4532313"/>
          <p14:tracePt t="269593" x="3300413" y="4578350"/>
          <p14:tracePt t="269601" x="3300413" y="4587875"/>
          <p14:tracePt t="269609" x="3300413" y="4595813"/>
          <p14:tracePt t="269617" x="3300413" y="4641850"/>
          <p14:tracePt t="269625" x="3300413" y="4651375"/>
          <p14:tracePt t="269633" x="3300413" y="4678363"/>
          <p14:tracePt t="269648" x="3300413" y="4687888"/>
          <p14:tracePt t="269664" x="3300413" y="4714875"/>
          <p14:tracePt t="269673" x="3300413" y="4724400"/>
          <p14:tracePt t="269680" x="3309938" y="4732338"/>
          <p14:tracePt t="269690" x="3309938" y="4751388"/>
          <p14:tracePt t="269696" x="3327400" y="4768850"/>
          <p14:tracePt t="269712" x="3336925" y="4778375"/>
          <p14:tracePt t="269736" x="3336925" y="4787900"/>
          <p14:tracePt t="269834" x="3336925" y="4797425"/>
          <p14:tracePt t="269841" x="3346450" y="4805363"/>
          <p14:tracePt t="269858" x="3346450" y="4814888"/>
          <p14:tracePt t="269880" x="3354388" y="4841875"/>
          <p14:tracePt t="270084" x="3354388" y="4851400"/>
          <p14:tracePt t="270091" x="3354388" y="4860925"/>
          <p14:tracePt t="270098" x="3354388" y="4878388"/>
          <p14:tracePt t="270114" x="3354388" y="4887913"/>
          <p14:tracePt t="270125" x="3354388" y="4897438"/>
          <p14:tracePt t="270128" x="3354388" y="4914900"/>
          <p14:tracePt t="270138" x="3354388" y="4933950"/>
          <p14:tracePt t="270144" x="3354388" y="4943475"/>
          <p14:tracePt t="270154" x="3354388" y="4970463"/>
          <p14:tracePt t="270168" x="3354388" y="4997450"/>
          <p14:tracePt t="270176" x="3354388" y="5016500"/>
          <p14:tracePt t="270184" x="3336925" y="5053013"/>
          <p14:tracePt t="270192" x="3336925" y="5070475"/>
          <p14:tracePt t="270201" x="3336925" y="5097463"/>
          <p14:tracePt t="270209" x="3336925" y="5116513"/>
          <p14:tracePt t="270217" x="3336925" y="5143500"/>
          <p14:tracePt t="270225" x="3336925" y="5160963"/>
          <p14:tracePt t="270233" x="3336925" y="5189538"/>
          <p14:tracePt t="270241" x="3336925" y="5207000"/>
          <p14:tracePt t="270249" x="3336925" y="5233988"/>
          <p14:tracePt t="270256" x="3336925" y="5262563"/>
          <p14:tracePt t="270266" x="3336925" y="5289550"/>
          <p14:tracePt t="270275" x="3336925" y="5307013"/>
          <p14:tracePt t="270282" x="3336925" y="5343525"/>
          <p14:tracePt t="270293" x="3336925" y="5362575"/>
          <p14:tracePt t="270298" x="3346450" y="5399088"/>
          <p14:tracePt t="270309" x="3354388" y="5435600"/>
          <p14:tracePt t="270314" x="3354388" y="5445125"/>
          <p14:tracePt t="270324" x="3382963" y="5489575"/>
          <p14:tracePt t="270330" x="3390900" y="5508625"/>
          <p14:tracePt t="270342" x="3400425" y="5554663"/>
          <p14:tracePt t="270346" x="3409950" y="5581650"/>
          <p14:tracePt t="270359" x="3427413" y="5626100"/>
          <p14:tracePt t="270360" x="3455988" y="5654675"/>
          <p14:tracePt t="270372" x="3455988" y="5662613"/>
          <p14:tracePt t="270379" x="3490913" y="5708650"/>
          <p14:tracePt t="270385" x="3500438" y="5727700"/>
          <p14:tracePt t="270401" x="3509963" y="5745163"/>
          <p14:tracePt t="270409" x="3527425" y="5754688"/>
          <p14:tracePt t="270417" x="3527425" y="5764213"/>
          <p14:tracePt t="270425" x="3527425" y="5772150"/>
          <p14:tracePt t="270441" x="3536950" y="5791200"/>
          <p14:tracePt t="270738" x="3536950" y="5800725"/>
          <p14:tracePt t="270832" x="3536950" y="5818188"/>
          <p14:tracePt t="271694" x="3519488" y="5818188"/>
          <p14:tracePt t="271696" x="3490913" y="5818188"/>
          <p14:tracePt t="271705" x="3482975" y="5818188"/>
          <p14:tracePt t="271712" x="3473450" y="5827713"/>
          <p14:tracePt t="271720" x="3455988" y="5827713"/>
          <p14:tracePt t="271728" x="3436938" y="5837238"/>
          <p14:tracePt t="271737" x="3427413" y="5837238"/>
          <p14:tracePt t="271744" x="3400425" y="5845175"/>
          <p14:tracePt t="271754" x="3382963" y="5854700"/>
          <p14:tracePt t="271760" x="3373438" y="5864225"/>
          <p14:tracePt t="271776" x="3363913" y="5864225"/>
          <p14:tracePt t="271786" x="3354388" y="5864225"/>
          <p14:tracePt t="271812" x="3346450" y="5864225"/>
          <p14:tracePt t="271842" x="3327400" y="5864225"/>
          <p14:tracePt t="273278" x="3300413" y="5864225"/>
          <p14:tracePt t="273280" x="3181350" y="5881688"/>
          <p14:tracePt t="273288" x="3054350" y="5881688"/>
          <p14:tracePt t="273296" x="2925763" y="5881688"/>
          <p14:tracePt t="273306" x="2817813" y="5881688"/>
          <p14:tracePt t="273312" x="2689225" y="5881688"/>
          <p14:tracePt t="273320" x="2616200" y="5881688"/>
          <p14:tracePt t="273328" x="2562225" y="5881688"/>
          <p14:tracePt t="273336" x="2506663" y="5881688"/>
          <p14:tracePt t="273345" x="2462213" y="5881688"/>
          <p14:tracePt t="273353" x="2433638" y="5881688"/>
          <p14:tracePt t="273361" x="2425700" y="5881688"/>
          <p14:tracePt t="273816" x="2462213" y="5873750"/>
          <p14:tracePt t="273824" x="2533650" y="5864225"/>
          <p14:tracePt t="273832" x="2579688" y="5864225"/>
          <p14:tracePt t="273840" x="2635250" y="5837238"/>
          <p14:tracePt t="273848" x="2652713" y="5837238"/>
          <p14:tracePt t="273856" x="2679700" y="5837238"/>
          <p14:tracePt t="273864" x="2689225" y="5837238"/>
          <p14:tracePt t="274034" x="2598738" y="5837238"/>
          <p14:tracePt t="274042" x="2489200" y="5837238"/>
          <p14:tracePt t="274050" x="2370138" y="5837238"/>
          <p14:tracePt t="274061" x="2233613" y="5837238"/>
          <p14:tracePt t="274066" x="2106613" y="5837238"/>
          <p14:tracePt t="274078" x="2024063" y="5837238"/>
          <p14:tracePt t="274081" x="1951038" y="5837238"/>
          <p14:tracePt t="274090" x="1924050" y="5837238"/>
          <p14:tracePt t="274097" x="1914525" y="5837238"/>
          <p14:tracePt t="274234" x="1905000" y="5827713"/>
          <p14:tracePt t="274328" x="1914525" y="5827713"/>
          <p14:tracePt t="274336" x="1951038" y="5800725"/>
          <p14:tracePt t="274344" x="2051050" y="5772150"/>
          <p14:tracePt t="274353" x="2124075" y="5754688"/>
          <p14:tracePt t="274361" x="2260600" y="5708650"/>
          <p14:tracePt t="274369" x="2397125" y="5645150"/>
          <p14:tracePt t="274376" x="2543175" y="5589588"/>
          <p14:tracePt t="274384" x="2698750" y="5508625"/>
          <p14:tracePt t="274392" x="2844800" y="5435600"/>
          <p14:tracePt t="274400" x="2962275" y="5343525"/>
          <p14:tracePt t="274408" x="3081338" y="5289550"/>
          <p14:tracePt t="274416" x="3163888" y="5216525"/>
          <p14:tracePt t="274425" x="3217863" y="5153025"/>
          <p14:tracePt t="274432" x="3290888" y="5070475"/>
          <p14:tracePt t="274440" x="3346450" y="4970463"/>
          <p14:tracePt t="274448" x="3346450" y="4897438"/>
          <p14:tracePt t="274456" x="3373438" y="4760913"/>
          <p14:tracePt t="274464" x="3390900" y="4651375"/>
          <p14:tracePt t="274475" x="3419475" y="4505325"/>
          <p14:tracePt t="274482" x="3436938" y="4359275"/>
          <p14:tracePt t="274491" x="3436938" y="4176713"/>
          <p14:tracePt t="274498" x="3436938" y="4013200"/>
          <p14:tracePt t="274508" x="3436938" y="3848100"/>
          <p14:tracePt t="274514" x="3427413" y="3648075"/>
          <p14:tracePt t="274524" x="3409950" y="3556000"/>
          <p14:tracePt t="274530" x="3354388" y="3402013"/>
          <p14:tracePt t="274538" x="3327400" y="3346450"/>
          <p14:tracePt t="274546" x="3273425" y="3228975"/>
          <p14:tracePt t="274553" x="3244850" y="3163888"/>
          <p14:tracePt t="274561" x="3227388" y="3119438"/>
          <p14:tracePt t="274569" x="3200400" y="3073400"/>
          <p14:tracePt t="274578" x="3163888" y="3027363"/>
          <p14:tracePt t="274585" x="3154363" y="3017838"/>
          <p14:tracePt t="274593" x="3144838" y="3000375"/>
          <p14:tracePt t="274600" x="3136900" y="2990850"/>
          <p14:tracePt t="274698" x="3127375" y="2990850"/>
          <p14:tracePt t="274705" x="3108325" y="2990850"/>
          <p14:tracePt t="274713" x="3071813" y="3009900"/>
          <p14:tracePt t="274721" x="3054350" y="3017838"/>
          <p14:tracePt t="274728" x="3027363" y="3063875"/>
          <p14:tracePt t="274736" x="3017838" y="3073400"/>
          <p14:tracePt t="274745" x="2998788" y="3073400"/>
          <p14:tracePt t="274752" x="2981325" y="3109913"/>
          <p14:tracePt t="274770" x="2971800" y="3119438"/>
          <p14:tracePt t="274786" x="2962275" y="3146425"/>
          <p14:tracePt t="274818" x="2954338" y="3163888"/>
          <p14:tracePt t="274842" x="2944813" y="3163888"/>
          <p14:tracePt t="274850" x="2935288" y="3182938"/>
          <p14:tracePt t="274858" x="2908300" y="3246438"/>
          <p14:tracePt t="274865" x="2898775" y="3265488"/>
          <p14:tracePt t="274873" x="2871788" y="3319463"/>
          <p14:tracePt t="274894" x="2817813" y="3429000"/>
          <p14:tracePt t="274900" x="2798763" y="3511550"/>
          <p14:tracePt t="274908" x="2752725" y="3575050"/>
          <p14:tracePt t="274913" x="2744788" y="3611563"/>
          <p14:tracePt t="274922" x="2735263" y="3648075"/>
          <p14:tracePt t="274930" x="2725738" y="3665538"/>
          <p14:tracePt t="274936" x="2725738" y="3694113"/>
          <p14:tracePt t="275232" x="2725738" y="3702050"/>
          <p14:tracePt t="276386" x="2725738" y="3711575"/>
          <p14:tracePt t="276393" x="2725738" y="3730625"/>
          <p14:tracePt t="276402" x="2725738" y="3738563"/>
          <p14:tracePt t="276410" x="2725738" y="3748088"/>
          <p14:tracePt t="277210" x="2752725" y="3730625"/>
          <p14:tracePt t="277218" x="2808288" y="3694113"/>
          <p14:tracePt t="277226" x="2852738" y="3684588"/>
          <p14:tracePt t="277234" x="2925763" y="3675063"/>
          <p14:tracePt t="277243" x="3027363" y="3648075"/>
          <p14:tracePt t="277249" x="3117850" y="3629025"/>
          <p14:tracePt t="277259" x="3200400" y="3621088"/>
          <p14:tracePt t="277265" x="3273425" y="3621088"/>
          <p14:tracePt t="277273" x="3309938" y="3611563"/>
          <p14:tracePt t="277280" x="3354388" y="3611563"/>
          <p14:tracePt t="277289" x="3373438" y="3611563"/>
          <p14:tracePt t="277296" x="3390900" y="3611563"/>
          <p14:tracePt t="277368" x="3400425" y="3611563"/>
          <p14:tracePt t="277386" x="3400425" y="3621088"/>
          <p14:tracePt t="277394" x="3400425" y="3629025"/>
          <p14:tracePt t="277402" x="3400425" y="3648075"/>
          <p14:tracePt t="277418" x="3400425" y="3657600"/>
          <p14:tracePt t="277458" x="3400425" y="3665538"/>
          <p14:tracePt t="277523" x="3400425" y="3684588"/>
          <p14:tracePt t="277667" x="3400425" y="3694113"/>
          <p14:tracePt t="280600" x="3390900" y="3702050"/>
          <p14:tracePt t="280616" x="3363913" y="3711575"/>
          <p14:tracePt t="280624" x="3354388" y="3738563"/>
          <p14:tracePt t="280632" x="3346450" y="3757613"/>
          <p14:tracePt t="280641" x="3346450" y="3811588"/>
          <p14:tracePt t="280648" x="3346450" y="3867150"/>
          <p14:tracePt t="280656" x="3327400" y="3984625"/>
          <p14:tracePt t="280664" x="3300413" y="4057650"/>
          <p14:tracePt t="280672" x="3290888" y="4140200"/>
          <p14:tracePt t="280681" x="3273425" y="4249738"/>
          <p14:tracePt t="280693" x="3273425" y="4340225"/>
          <p14:tracePt t="280696" x="3263900" y="4432300"/>
          <p14:tracePt t="280705" x="3217863" y="4532313"/>
          <p14:tracePt t="280713" x="3208338" y="4641850"/>
          <p14:tracePt t="280721" x="3181350" y="4760913"/>
          <p14:tracePt t="280729" x="3136900" y="4870450"/>
          <p14:tracePt t="280737" x="3081338" y="4970463"/>
          <p14:tracePt t="280744" x="3054350" y="5033963"/>
          <p14:tracePt t="280752" x="2998788" y="5133975"/>
          <p14:tracePt t="280760" x="2971800" y="5180013"/>
          <p14:tracePt t="280769" x="2954338" y="5207000"/>
          <p14:tracePt t="280777" x="2935288" y="5243513"/>
          <p14:tracePt t="280785" x="2917825" y="5262563"/>
          <p14:tracePt t="280792" x="2908300" y="5270500"/>
          <p14:tracePt t="280800" x="2898775" y="5280025"/>
          <p14:tracePt t="280809" x="2881313" y="5289550"/>
          <p14:tracePt t="280816" x="2871788" y="5299075"/>
          <p14:tracePt t="280825" x="2862263" y="5299075"/>
          <p14:tracePt t="280832" x="2852738" y="5307013"/>
          <p14:tracePt t="280841" x="2844800" y="5307013"/>
          <p14:tracePt t="280849" x="2835275" y="5316538"/>
          <p14:tracePt t="280857" x="2808288" y="5335588"/>
          <p14:tracePt t="280865" x="2771775" y="5343525"/>
          <p14:tracePt t="280873" x="2735263" y="5353050"/>
          <p14:tracePt t="280896" x="2506663" y="5408613"/>
          <p14:tracePt t="280905" x="2389188" y="5426075"/>
          <p14:tracePt t="280912" x="2206625" y="5472113"/>
          <p14:tracePt t="280921" x="2060575" y="5481638"/>
          <p14:tracePt t="280928" x="1895475" y="5499100"/>
          <p14:tracePt t="280937" x="1751013" y="5518150"/>
          <p14:tracePt t="280945" x="1649413" y="5545138"/>
          <p14:tracePt t="280952" x="1576388" y="5554663"/>
          <p14:tracePt t="280961" x="1531938" y="5581650"/>
          <p14:tracePt t="280969" x="1504950" y="5581650"/>
          <p14:tracePt t="280978" x="1495425" y="5581650"/>
          <p14:tracePt t="281241" x="1476375" y="5589588"/>
          <p14:tracePt t="281249" x="1431925" y="5618163"/>
          <p14:tracePt t="281258" x="1366838" y="5645150"/>
          <p14:tracePt t="281265" x="1322388" y="5672138"/>
          <p14:tracePt t="281273" x="1276350" y="5727700"/>
          <p14:tracePt t="281282" x="1212850" y="5781675"/>
          <p14:tracePt t="281290" x="1176338" y="5800725"/>
          <p14:tracePt t="281296" x="1120775" y="5845175"/>
          <p14:tracePt t="281305" x="1103313" y="5854700"/>
          <p14:tracePt t="281312" x="1066800" y="5873750"/>
          <p14:tracePt t="281321" x="1057275" y="5881688"/>
          <p14:tracePt t="281552" x="1057275" y="5891213"/>
          <p14:tracePt t="281561" x="1066800" y="5891213"/>
          <p14:tracePt t="281568" x="1093788" y="5891213"/>
          <p14:tracePt t="281578" x="1112838" y="5881688"/>
          <p14:tracePt t="281584" x="1120775" y="5873750"/>
          <p14:tracePt t="281593" x="1157288" y="5873750"/>
          <p14:tracePt t="281600" x="1185863" y="5864225"/>
          <p14:tracePt t="281608" x="1212850" y="5864225"/>
          <p14:tracePt t="281617" x="1285875" y="5864225"/>
          <p14:tracePt t="281625" x="1358900" y="5864225"/>
          <p14:tracePt t="281633" x="1468438" y="5864225"/>
          <p14:tracePt t="281641" x="1612900" y="5864225"/>
          <p14:tracePt t="281649" x="1758950" y="5864225"/>
          <p14:tracePt t="281657" x="1868488" y="5864225"/>
          <p14:tracePt t="281665" x="2014538" y="5864225"/>
          <p14:tracePt t="281673" x="2124075" y="5873750"/>
          <p14:tracePt t="281681" x="2260600" y="5900738"/>
          <p14:tracePt t="281690" x="2389188" y="5927725"/>
          <p14:tracePt t="281696" x="2498725" y="5946775"/>
          <p14:tracePt t="281705" x="2616200" y="5973763"/>
          <p14:tracePt t="281713" x="2671763" y="5973763"/>
          <p14:tracePt t="281721" x="2725738" y="5973763"/>
          <p14:tracePt t="281729" x="2781300" y="5973763"/>
          <p14:tracePt t="281736" x="2825750" y="5973763"/>
          <p14:tracePt t="281745" x="2852738" y="5973763"/>
          <p14:tracePt t="281752" x="2908300" y="5954713"/>
          <p14:tracePt t="281760" x="2971800" y="5946775"/>
          <p14:tracePt t="281768" x="3054350" y="5891213"/>
          <p14:tracePt t="281776" x="3127375" y="5873750"/>
          <p14:tracePt t="281785" x="3208338" y="5854700"/>
          <p14:tracePt t="281793" x="3244850" y="5837238"/>
          <p14:tracePt t="281800" x="3309938" y="5827713"/>
          <p14:tracePt t="281809" x="3363913" y="5827713"/>
          <p14:tracePt t="281816" x="3427413" y="5818188"/>
          <p14:tracePt t="281824" x="3482975" y="5818188"/>
          <p14:tracePt t="281832" x="3536950" y="5818188"/>
          <p14:tracePt t="281841" x="3609975" y="5818188"/>
          <p14:tracePt t="281849" x="3665538" y="5818188"/>
          <p14:tracePt t="281857" x="3738563" y="5818188"/>
          <p14:tracePt t="281865" x="3819525" y="5818188"/>
          <p14:tracePt t="281873" x="3875088" y="5818188"/>
          <p14:tracePt t="281889" x="3956050" y="5818188"/>
          <p14:tracePt t="281896" x="3992563" y="5818188"/>
          <p14:tracePt t="281907" x="4021138" y="5818188"/>
          <p14:tracePt t="281913" x="4065588" y="5818188"/>
          <p14:tracePt t="281923" x="4094163" y="5818188"/>
          <p14:tracePt t="281929" x="4111625" y="5808663"/>
          <p14:tracePt t="281939" x="4121150" y="5800725"/>
          <p14:tracePt t="282201" x="4138613" y="5791200"/>
          <p14:tracePt t="282248" x="4102100" y="5781675"/>
          <p14:tracePt t="282257" x="4002088" y="5727700"/>
          <p14:tracePt t="282265" x="3892550" y="5699125"/>
          <p14:tracePt t="282273" x="3756025" y="5635625"/>
          <p14:tracePt t="282281" x="3656013" y="5562600"/>
          <p14:tracePt t="282290" x="3536950" y="5489575"/>
          <p14:tracePt t="282296" x="3436938" y="5416550"/>
          <p14:tracePt t="282306" x="3317875" y="5326063"/>
          <p14:tracePt t="282313" x="3236913" y="5270500"/>
          <p14:tracePt t="282323" x="3117850" y="5197475"/>
          <p14:tracePt t="282330" x="3054350" y="5153025"/>
          <p14:tracePt t="282339" x="2990850" y="5106988"/>
          <p14:tracePt t="282345" x="2971800" y="5089525"/>
          <p14:tracePt t="282354" x="2954338" y="5070475"/>
          <p14:tracePt t="282361" x="2935288" y="5053013"/>
          <p14:tracePt t="282598" x="2925763" y="5053013"/>
          <p14:tracePt t="282601" x="2889250" y="5053013"/>
          <p14:tracePt t="282608" x="2862263" y="5060950"/>
          <p14:tracePt t="282616" x="2825750" y="5089525"/>
          <p14:tracePt t="282624" x="2789238" y="5097463"/>
          <p14:tracePt t="282632" x="2781300" y="5106988"/>
          <p14:tracePt t="282641" x="2762250" y="5106988"/>
          <p14:tracePt t="282722" x="2744788" y="5106988"/>
          <p14:tracePt t="282730" x="2725738" y="5106988"/>
          <p14:tracePt t="282740" x="2689225" y="5106988"/>
          <p14:tracePt t="282746" x="2652713" y="5097463"/>
          <p14:tracePt t="282753" x="2635250" y="5089525"/>
          <p14:tracePt t="282761" x="2616200" y="5080000"/>
          <p14:tracePt t="282769" x="2570163" y="5043488"/>
          <p14:tracePt t="282777" x="2562225" y="5043488"/>
          <p14:tracePt t="282785" x="2533650" y="5016500"/>
          <p14:tracePt t="282793" x="2525713" y="4997450"/>
          <p14:tracePt t="282802" x="2506663" y="4951413"/>
          <p14:tracePt t="282810" x="2489200" y="4906963"/>
          <p14:tracePt t="282821" x="2470150" y="4841875"/>
          <p14:tracePt t="282828" x="2462213" y="4787900"/>
          <p14:tracePt t="282833" x="2443163" y="4705350"/>
          <p14:tracePt t="282841" x="2416175" y="4660900"/>
          <p14:tracePt t="282849" x="2397125" y="4587875"/>
          <p14:tracePt t="282856" x="2389188" y="4505325"/>
          <p14:tracePt t="282864" x="2360613" y="4432300"/>
          <p14:tracePt t="282873" x="2360613" y="4340225"/>
          <p14:tracePt t="282893" x="2333625" y="4203700"/>
          <p14:tracePt t="282898" x="2333625" y="4140200"/>
          <p14:tracePt t="282906" x="2333625" y="4086225"/>
          <p14:tracePt t="282913" x="2324100" y="4013200"/>
          <p14:tracePt t="282921" x="2324100" y="3940175"/>
          <p14:tracePt t="282929" x="2297113" y="3821113"/>
          <p14:tracePt t="282938" x="2279650" y="3694113"/>
          <p14:tracePt t="282945" x="2270125" y="3602038"/>
          <p14:tracePt t="282953" x="2251075" y="3519488"/>
          <p14:tracePt t="282961" x="2251075" y="3392488"/>
          <p14:tracePt t="282969" x="2251075" y="3302000"/>
          <p14:tracePt t="282977" x="2251075" y="3209925"/>
          <p14:tracePt t="282985" x="2251075" y="3136900"/>
          <p14:tracePt t="282993" x="2251075" y="3082925"/>
          <p14:tracePt t="283000" x="2251075" y="3027363"/>
          <p14:tracePt t="283009" x="2251075" y="2973388"/>
          <p14:tracePt t="283017" x="2251075" y="2936875"/>
          <p14:tracePt t="283025" x="2251075" y="2900363"/>
          <p14:tracePt t="283032" x="2270125" y="2854325"/>
          <p14:tracePt t="283040" x="2287588" y="2808288"/>
          <p14:tracePt t="283048" x="2306638" y="2781300"/>
          <p14:tracePt t="283056" x="2343150" y="2735263"/>
          <p14:tracePt t="283064" x="2360613" y="2698750"/>
          <p14:tracePt t="283072" x="2389188" y="2644775"/>
          <p14:tracePt t="283080" x="2406650" y="2625725"/>
          <p14:tracePt t="283089" x="2433638" y="2598738"/>
          <p14:tracePt t="283096" x="2452688" y="2571750"/>
          <p14:tracePt t="283104" x="2489200" y="2544763"/>
          <p14:tracePt t="283112" x="2506663" y="2525713"/>
          <p14:tracePt t="283120" x="2552700" y="2489200"/>
          <p14:tracePt t="283128" x="2598738" y="2471738"/>
          <p14:tracePt t="283138" x="2662238" y="2425700"/>
          <p14:tracePt t="283145" x="2671763" y="2425700"/>
          <p14:tracePt t="283152" x="2716213" y="2389188"/>
          <p14:tracePt t="283160" x="2762250" y="2371725"/>
          <p14:tracePt t="283168" x="2817813" y="2335213"/>
          <p14:tracePt t="283176" x="2844800" y="2325688"/>
          <p14:tracePt t="283184" x="2889250" y="2298700"/>
          <p14:tracePt t="283192" x="2954338" y="2262188"/>
          <p14:tracePt t="283200" x="2981325" y="2243138"/>
          <p14:tracePt t="283210" x="3035300" y="2216150"/>
          <p14:tracePt t="283216" x="3063875" y="2197100"/>
          <p14:tracePt t="283226" x="3117850" y="2160588"/>
          <p14:tracePt t="283234" x="3136900" y="2143125"/>
          <p14:tracePt t="283243" x="3154363" y="2133600"/>
          <p14:tracePt t="283259" x="3171825" y="2116138"/>
          <p14:tracePt t="283684" x="3136900" y="2143125"/>
          <p14:tracePt t="283688" x="3054350" y="2197100"/>
          <p14:tracePt t="283697" x="2944813" y="2252663"/>
          <p14:tracePt t="283704" x="2862263" y="2298700"/>
          <p14:tracePt t="283712" x="2781300" y="2352675"/>
          <p14:tracePt t="283721" x="2679700" y="2416175"/>
          <p14:tracePt t="283728" x="2589213" y="2489200"/>
          <p14:tracePt t="283737" x="2506663" y="2544763"/>
          <p14:tracePt t="283744" x="2443163" y="2598738"/>
          <p14:tracePt t="283753" x="2379663" y="2654300"/>
          <p14:tracePt t="283761" x="2333625" y="2698750"/>
          <p14:tracePt t="283769" x="2297113" y="2735263"/>
          <p14:tracePt t="283777" x="2260600" y="2781300"/>
          <p14:tracePt t="283785" x="2206625" y="2844800"/>
          <p14:tracePt t="283793" x="2187575" y="2890838"/>
          <p14:tracePt t="283801" x="2151063" y="2954338"/>
          <p14:tracePt t="283808" x="2124075" y="3000375"/>
          <p14:tracePt t="283816" x="2087563" y="3046413"/>
          <p14:tracePt t="283826" x="2078038" y="3109913"/>
          <p14:tracePt t="283836" x="2070100" y="3182938"/>
          <p14:tracePt t="283844" x="2041525" y="3246438"/>
          <p14:tracePt t="283852" x="2033588" y="3273425"/>
          <p14:tracePt t="283859" x="2024063" y="3328988"/>
          <p14:tracePt t="283865" x="2005013" y="3392488"/>
          <p14:tracePt t="283874" x="1978025" y="3482975"/>
          <p14:tracePt t="283881" x="1978025" y="3548063"/>
          <p14:tracePt t="283889" x="1978025" y="3621088"/>
          <p14:tracePt t="283896" x="1978025" y="3675063"/>
          <p14:tracePt t="283905" x="1978025" y="3730625"/>
          <p14:tracePt t="283912" x="1978025" y="3784600"/>
          <p14:tracePt t="283921" x="1978025" y="3830638"/>
          <p14:tracePt t="283928" x="1978025" y="3848100"/>
          <p14:tracePt t="283937" x="1987550" y="3875088"/>
          <p14:tracePt t="283944" x="1987550" y="3894138"/>
          <p14:tracePt t="283953" x="1987550" y="3903663"/>
          <p14:tracePt t="283961" x="1997075" y="3930650"/>
          <p14:tracePt t="283969" x="1997075" y="3940175"/>
          <p14:tracePt t="283985" x="1997075" y="3967163"/>
          <p14:tracePt t="283993" x="1997075" y="3984625"/>
          <p14:tracePt t="284000" x="2024063" y="4021138"/>
          <p14:tracePt t="284008" x="2041525" y="4057650"/>
          <p14:tracePt t="284016" x="2051050" y="4094163"/>
          <p14:tracePt t="284024" x="2087563" y="4140200"/>
          <p14:tracePt t="284032" x="2124075" y="4222750"/>
          <p14:tracePt t="284041" x="2160588" y="4249738"/>
          <p14:tracePt t="284050" x="2214563" y="4313238"/>
          <p14:tracePt t="284056" x="2279650" y="4395788"/>
          <p14:tracePt t="284065" x="2324100" y="4432300"/>
          <p14:tracePt t="284072" x="2379663" y="4486275"/>
          <p14:tracePt t="284080" x="2425700" y="4532313"/>
          <p14:tracePt t="284088" x="2470150" y="4568825"/>
          <p14:tracePt t="284097" x="2525713" y="4614863"/>
          <p14:tracePt t="284104" x="2543175" y="4641850"/>
          <p14:tracePt t="284112" x="2562225" y="4660900"/>
          <p14:tracePt t="284121" x="2579688" y="4668838"/>
          <p14:tracePt t="284128" x="2589213" y="4678363"/>
          <p14:tracePt t="284219" x="2598738" y="4678363"/>
          <p14:tracePt t="284242" x="2616200" y="4687888"/>
          <p14:tracePt t="284553" x="2625725" y="4687888"/>
          <p14:tracePt t="284561" x="2652713" y="4714875"/>
          <p14:tracePt t="284569" x="2671763" y="4741863"/>
          <p14:tracePt t="284577" x="2679700" y="4741863"/>
          <p14:tracePt t="284585" x="2708275" y="4768850"/>
          <p14:tracePt t="284593" x="2716213" y="4778375"/>
          <p14:tracePt t="284600" x="2744788" y="4824413"/>
          <p14:tracePt t="284609" x="2752725" y="4824413"/>
          <p14:tracePt t="284617" x="2781300" y="4851400"/>
          <p14:tracePt t="284624" x="2808288" y="4870450"/>
          <p14:tracePt t="284632" x="2835275" y="4878388"/>
          <p14:tracePt t="284640" x="2881313" y="4887913"/>
          <p14:tracePt t="284648" x="2908300" y="4906963"/>
          <p14:tracePt t="284656" x="2935288" y="4914900"/>
          <p14:tracePt t="284665" x="2954338" y="4914900"/>
          <p14:tracePt t="284672" x="2998788" y="4924425"/>
          <p14:tracePt t="284681" x="3008313" y="4924425"/>
          <p14:tracePt t="284688" x="3027363" y="4924425"/>
          <p14:tracePt t="284696" x="3035300" y="4924425"/>
          <p14:tracePt t="285033" x="3044825" y="4933950"/>
          <p14:tracePt t="285090" x="3044825" y="4943475"/>
          <p14:tracePt t="285124" x="3044825" y="4951413"/>
          <p14:tracePt t="285496" x="3054350" y="4960938"/>
          <p14:tracePt t="286128" x="3054350" y="4970463"/>
          <p14:tracePt t="286658" x="3063875" y="4979988"/>
          <p14:tracePt t="286666" x="3108325" y="4979988"/>
          <p14:tracePt t="286674" x="3217863" y="4979988"/>
          <p14:tracePt t="286682" x="3346450" y="4979988"/>
          <p14:tracePt t="286690" x="3500438" y="4943475"/>
          <p14:tracePt t="286698" x="3609975" y="4906963"/>
          <p14:tracePt t="286707" x="3729038" y="4870450"/>
          <p14:tracePt t="286713" x="3819525" y="4870450"/>
          <p14:tracePt t="286722" x="3892550" y="4851400"/>
          <p14:tracePt t="286729" x="3956050" y="4841875"/>
          <p14:tracePt t="286745" x="3965575" y="4841875"/>
          <p14:tracePt t="286882" x="3975100" y="4833938"/>
          <p14:tracePt t="286890" x="3975100" y="4814888"/>
          <p14:tracePt t="286900" x="3956050" y="4814888"/>
          <p14:tracePt t="286908" x="3919538" y="4814888"/>
          <p14:tracePt t="286913" x="3892550" y="4805363"/>
          <p14:tracePt t="286921" x="3846513" y="4787900"/>
          <p14:tracePt t="286929" x="3819525" y="4751388"/>
          <p14:tracePt t="286938" x="3802063" y="4741863"/>
          <p14:tracePt t="286945" x="3756025" y="4732338"/>
          <p14:tracePt t="287034" x="3746500" y="4732338"/>
          <p14:tracePt t="287050" x="3692525" y="4732338"/>
          <p14:tracePt t="287058" x="3656013" y="4732338"/>
          <p14:tracePt t="287066" x="3609975" y="4732338"/>
          <p14:tracePt t="287075" x="3582988" y="4732338"/>
          <p14:tracePt t="287082" x="3556000" y="4732338"/>
          <p14:tracePt t="287092" x="3519488" y="4760913"/>
          <p14:tracePt t="287098" x="3509963" y="4760913"/>
          <p14:tracePt t="287109" x="3500438" y="4760913"/>
          <p14:tracePt t="287113" x="3482975" y="4760913"/>
          <p14:tracePt t="287138" x="3473450" y="4760913"/>
          <p14:tracePt t="287154" x="3463925" y="4760913"/>
          <p14:tracePt t="287161" x="3436938" y="4768850"/>
          <p14:tracePt t="287169" x="3419475" y="4768850"/>
          <p14:tracePt t="287177" x="3382963" y="4768850"/>
          <p14:tracePt t="287185" x="3336925" y="4768850"/>
          <p14:tracePt t="287193" x="3281363" y="4768850"/>
          <p14:tracePt t="287201" x="3208338" y="4768850"/>
          <p14:tracePt t="287209" x="3136900" y="4768850"/>
          <p14:tracePt t="287216" x="3081338" y="4768850"/>
          <p14:tracePt t="287226" x="3035300" y="4768850"/>
          <p14:tracePt t="287232" x="2998788" y="4768850"/>
          <p14:tracePt t="287241" x="2990850" y="4768850"/>
          <p14:tracePt t="287248" x="2981325" y="4768850"/>
          <p14:tracePt t="287273" x="2971800" y="4768850"/>
          <p14:tracePt t="287418" x="3008313" y="4760913"/>
          <p14:tracePt t="287428" x="3081338" y="4760913"/>
          <p14:tracePt t="287434" x="3127375" y="4751388"/>
          <p14:tracePt t="287443" x="3200400" y="4751388"/>
          <p14:tracePt t="287449" x="3254375" y="4751388"/>
          <p14:tracePt t="287458" x="3290888" y="4732338"/>
          <p14:tracePt t="287465" x="3327400" y="4732338"/>
          <p14:tracePt t="287474" x="3336925" y="4732338"/>
          <p14:tracePt t="287725" x="3317875" y="4732338"/>
          <p14:tracePt t="287730" x="3309938" y="4732338"/>
          <p14:tracePt t="287740" x="3290888" y="4732338"/>
          <p14:tracePt t="287746" x="3281363" y="4732338"/>
          <p14:tracePt t="287758" x="3254375" y="4732338"/>
          <p14:tracePt t="287761" x="3236913" y="4732338"/>
          <p14:tracePt t="287770" x="3190875" y="4732338"/>
          <p14:tracePt t="287777" x="3163888" y="4741863"/>
          <p14:tracePt t="287785" x="3127375" y="4751388"/>
          <p14:tracePt t="287793" x="3081338" y="4768850"/>
          <p14:tracePt t="287801" x="3035300" y="4778375"/>
          <p14:tracePt t="287809" x="2971800" y="4797425"/>
          <p14:tracePt t="287816" x="2925763" y="4814888"/>
          <p14:tracePt t="287824" x="2898775" y="4824413"/>
          <p14:tracePt t="287832" x="2862263" y="4833938"/>
          <p14:tracePt t="287840" x="2798763" y="4851400"/>
          <p14:tracePt t="287848" x="2752725" y="4870450"/>
          <p14:tracePt t="287857" x="2708275" y="4878388"/>
          <p14:tracePt t="287864" x="2679700" y="4906963"/>
          <p14:tracePt t="287872" x="2625725" y="4933950"/>
          <p14:tracePt t="287880" x="2589213" y="4960938"/>
          <p14:tracePt t="287889" x="2533650" y="4997450"/>
          <p14:tracePt t="287907" x="2406650" y="5070475"/>
          <p14:tracePt t="287912" x="2343150" y="5126038"/>
          <p14:tracePt t="287921" x="2260600" y="5153025"/>
          <p14:tracePt t="287928" x="2197100" y="5197475"/>
          <p14:tracePt t="287937" x="2097088" y="5262563"/>
          <p14:tracePt t="287945" x="2014538" y="5289550"/>
          <p14:tracePt t="287953" x="1931988" y="5343525"/>
          <p14:tracePt t="287961" x="1831975" y="5380038"/>
          <p14:tracePt t="287969" x="1778000" y="5408613"/>
          <p14:tracePt t="287977" x="1695450" y="5445125"/>
          <p14:tracePt t="287985" x="1612900" y="5472113"/>
          <p14:tracePt t="287993" x="1585913" y="5481638"/>
          <p14:tracePt t="288001" x="1522413" y="5535613"/>
          <p14:tracePt t="288009" x="1439863" y="5572125"/>
          <p14:tracePt t="288017" x="1403350" y="5589588"/>
          <p14:tracePt t="288025" x="1339850" y="5608638"/>
          <p14:tracePt t="288032" x="1312863" y="5626100"/>
          <p14:tracePt t="288040" x="1266825" y="5635625"/>
          <p14:tracePt t="288048" x="1222375" y="5662613"/>
          <p14:tracePt t="288057" x="1203325" y="5662613"/>
          <p14:tracePt t="288064" x="1185863" y="5681663"/>
          <p14:tracePt t="288072" x="1157288" y="5691188"/>
          <p14:tracePt t="288080" x="1139825" y="5699125"/>
          <p14:tracePt t="288088" x="1103313" y="5708650"/>
          <p14:tracePt t="288097" x="1076325" y="5727700"/>
          <p14:tracePt t="288107" x="1047750" y="5735638"/>
          <p14:tracePt t="288112" x="1030288" y="5745163"/>
          <p14:tracePt t="288121" x="1011238" y="5745163"/>
          <p14:tracePt t="288128" x="993775" y="5781675"/>
          <p14:tracePt t="288137" x="974725" y="5781675"/>
          <p14:tracePt t="288144" x="939800" y="5800725"/>
          <p14:tracePt t="288160" x="893763" y="5837238"/>
          <p14:tracePt t="288169" x="866775" y="5837238"/>
          <p14:tracePt t="288177" x="847725" y="5837238"/>
          <p14:tracePt t="288185" x="838200" y="5837238"/>
          <p14:tracePt t="288193" x="820738" y="5845175"/>
          <p14:tracePt t="288202" x="801688" y="5854700"/>
          <p14:tracePt t="288224" x="801688" y="5864225"/>
          <p14:tracePt t="288522" x="801688" y="5873750"/>
          <p14:tracePt t="288533" x="811213" y="5873750"/>
          <p14:tracePt t="288544" x="820738" y="5873750"/>
          <p14:tracePt t="288552" x="830263" y="5873750"/>
          <p14:tracePt t="288560" x="838200" y="5873750"/>
          <p14:tracePt t="288794" x="820738" y="5873750"/>
          <p14:tracePt t="288802" x="811213" y="5873750"/>
          <p14:tracePt t="288815" x="801688" y="5873750"/>
          <p14:tracePt t="288842" x="793750" y="5881688"/>
          <p14:tracePt t="288850" x="784225" y="5881688"/>
          <p14:tracePt t="288858" x="774700" y="5881688"/>
          <p14:tracePt t="288874" x="765175" y="5891213"/>
          <p14:tracePt t="288892" x="757238" y="5891213"/>
          <p14:tracePt t="289290" x="747713" y="5910263"/>
          <p14:tracePt t="289298" x="728663" y="5937250"/>
          <p14:tracePt t="289312" x="728663" y="5964238"/>
          <p14:tracePt t="289320" x="728663" y="5973763"/>
          <p14:tracePt t="289328" x="728663" y="5983288"/>
          <p14:tracePt t="289344" x="728663" y="6000750"/>
          <p14:tracePt t="289368" x="728663" y="6010275"/>
          <p14:tracePt t="289872" x="738188" y="6010275"/>
          <p14:tracePt t="289880" x="757238" y="6000750"/>
          <p14:tracePt t="289888" x="765175" y="6000750"/>
          <p14:tracePt t="289904" x="774700" y="6000750"/>
          <p14:tracePt t="289912" x="793750" y="6000750"/>
          <p14:tracePt t="290170" x="801688" y="5991225"/>
          <p14:tracePt t="290186" x="801688" y="5983288"/>
          <p14:tracePt t="290924" x="801688" y="6000750"/>
          <p14:tracePt t="291298" x="811213" y="6010275"/>
          <p14:tracePt t="291305" x="847725" y="6010275"/>
          <p14:tracePt t="291314" x="866775" y="6010275"/>
          <p14:tracePt t="291320" x="893763" y="6010275"/>
          <p14:tracePt t="291328" x="911225" y="6010275"/>
          <p14:tracePt t="291337" x="930275" y="6010275"/>
          <p14:tracePt t="291946" x="947738" y="6010275"/>
          <p14:tracePt t="291955" x="974725" y="6010275"/>
          <p14:tracePt t="291962" x="1003300" y="6010275"/>
          <p14:tracePt t="291971" x="1030288" y="6010275"/>
          <p14:tracePt t="291978" x="1076325" y="6010275"/>
          <p14:tracePt t="291986" x="1093788" y="6010275"/>
          <p14:tracePt t="292002" x="1120775" y="6010275"/>
          <p14:tracePt t="292016" x="1130300" y="6010275"/>
          <p14:tracePt t="292257" x="1139825" y="6010275"/>
          <p14:tracePt t="292266" x="1149350" y="6010275"/>
          <p14:tracePt t="292273" x="1166813" y="6000750"/>
          <p14:tracePt t="292386" x="1176338" y="6000750"/>
          <p14:tracePt t="292394" x="1203325" y="5991225"/>
          <p14:tracePt t="292402" x="1239838" y="5991225"/>
          <p14:tracePt t="292410" x="1285875" y="5973763"/>
          <p14:tracePt t="292416" x="1358900" y="5954713"/>
          <p14:tracePt t="292426" x="1476375" y="5927725"/>
          <p14:tracePt t="292434" x="1568450" y="5927725"/>
          <p14:tracePt t="292442" x="1714500" y="5864225"/>
          <p14:tracePt t="292450" x="1841500" y="5854700"/>
          <p14:tracePt t="292458" x="2033588" y="5791200"/>
          <p14:tracePt t="292466" x="2251075" y="5735638"/>
          <p14:tracePt t="292475" x="2470150" y="5691188"/>
          <p14:tracePt t="292482" x="2662238" y="5645150"/>
          <p14:tracePt t="292491" x="2852738" y="5626100"/>
          <p14:tracePt t="292497" x="3008313" y="5581650"/>
          <p14:tracePt t="292504" x="3136900" y="5572125"/>
          <p14:tracePt t="292513" x="3227388" y="5554663"/>
          <p14:tracePt t="292523" x="3273425" y="5554663"/>
          <p14:tracePt t="292530" x="3309938" y="5545138"/>
          <p14:tracePt t="292541" x="3346450" y="5535613"/>
          <p14:tracePt t="292546" x="3354388" y="5526088"/>
          <p14:tracePt t="292638" x="3317875" y="5554663"/>
          <p14:tracePt t="292642" x="3273425" y="5608638"/>
          <p14:tracePt t="292650" x="3190875" y="5681663"/>
          <p14:tracePt t="292658" x="3108325" y="5735638"/>
          <p14:tracePt t="292666" x="3063875" y="5745163"/>
          <p14:tracePt t="292858" x="3071813" y="5745163"/>
          <p14:tracePt t="292866" x="3081338" y="5708650"/>
          <p14:tracePt t="292878" x="3127375" y="5654675"/>
          <p14:tracePt t="292883" x="3163888" y="5608638"/>
          <p14:tracePt t="292891" x="3181350" y="5599113"/>
          <p14:tracePt t="292897" x="3190875" y="5589588"/>
          <p14:tracePt t="292905" x="3208338" y="5581650"/>
          <p14:tracePt t="292913" x="3227388" y="5572125"/>
          <p14:tracePt t="292921" x="3236913" y="5562600"/>
          <p14:tracePt t="292928" x="3273425" y="5554663"/>
          <p14:tracePt t="292938" x="3317875" y="5545138"/>
          <p14:tracePt t="292944" x="3390900" y="5526088"/>
          <p14:tracePt t="292953" x="3500438" y="5499100"/>
          <p14:tracePt t="292960" x="3619500" y="5489575"/>
          <p14:tracePt t="292968" x="3765550" y="5472113"/>
          <p14:tracePt t="292977" x="3929063" y="5445125"/>
          <p14:tracePt t="292985" x="4111625" y="5408613"/>
          <p14:tracePt t="292993" x="4294188" y="5399088"/>
          <p14:tracePt t="293001" x="4530725" y="5343525"/>
          <p14:tracePt t="293009" x="4759325" y="5343525"/>
          <p14:tracePt t="293016" x="4959350" y="5343525"/>
          <p14:tracePt t="293026" x="5187950" y="5316538"/>
          <p14:tracePt t="293033" x="5414963" y="5316538"/>
          <p14:tracePt t="293042" x="5661025" y="5262563"/>
          <p14:tracePt t="293049" x="5843588" y="5243513"/>
          <p14:tracePt t="293057" x="6053138" y="5207000"/>
          <p14:tracePt t="293065" x="6235700" y="5180013"/>
          <p14:tracePt t="293075" x="6399213" y="5153025"/>
          <p14:tracePt t="293081" x="6581775" y="5133975"/>
          <p14:tracePt t="293091" x="6764338" y="5106988"/>
          <p14:tracePt t="293097" x="6883400" y="5060950"/>
          <p14:tracePt t="293105" x="7029450" y="5016500"/>
          <p14:tracePt t="293113" x="7165975" y="5006975"/>
          <p14:tracePt t="293121" x="7329488" y="4943475"/>
          <p14:tracePt t="293128" x="7439025" y="4914900"/>
          <p14:tracePt t="293140" x="7631113" y="4851400"/>
          <p14:tracePt t="293146" x="7867650" y="4833938"/>
          <p14:tracePt t="293157" x="8086725" y="4778375"/>
          <p14:tracePt t="293162" x="8369300" y="4741863"/>
          <p14:tracePt t="293173" x="8724900" y="4678363"/>
          <p14:tracePt t="293178" x="9080500" y="4641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6289CE-A0A7-4ECC-ABD2-BDDE5CF3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2F72F82-93FC-4F34-AE0A-3624E3D0D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02" y="404664"/>
            <a:ext cx="8988733" cy="561662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60E812-052B-43A8-B5E2-25CAC1886E41}"/>
              </a:ext>
            </a:extLst>
          </p:cNvPr>
          <p:cNvSpPr txBox="1"/>
          <p:nvPr/>
        </p:nvSpPr>
        <p:spPr>
          <a:xfrm>
            <a:off x="2915816" y="6268670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CoolChips</a:t>
            </a:r>
            <a:r>
              <a:rPr kumimoji="1" lang="ja-JP" altLang="en-US" dirty="0"/>
              <a:t>　</a:t>
            </a:r>
            <a:r>
              <a:rPr kumimoji="1" lang="en-US" altLang="ja-JP" dirty="0"/>
              <a:t>2019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Keynote</a:t>
            </a:r>
            <a:r>
              <a:rPr kumimoji="1" lang="ja-JP" altLang="en-US" dirty="0"/>
              <a:t>のスライドより引用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BE5ABC5-7A25-47FE-A321-6E57A3A48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8"/>
    </mc:Choice>
    <mc:Fallback xmlns="">
      <p:transition spd="slow" advTm="6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" x="8924925" y="4614863"/>
          <p14:tracePt t="894" x="8788400" y="4678363"/>
          <p14:tracePt t="903" x="8661400" y="4732338"/>
          <p14:tracePt t="927" x="8350250" y="4841875"/>
          <p14:tracePt t="935" x="8286750" y="4887913"/>
          <p14:tracePt t="945" x="8250238" y="4906963"/>
          <p14:tracePt t="950" x="8204200" y="4943475"/>
          <p14:tracePt t="958" x="8186738" y="4951413"/>
          <p14:tracePt t="966" x="8169275" y="4960938"/>
          <p14:tracePt t="975" x="8150225" y="4979988"/>
          <p14:tracePt t="982" x="8132763" y="4987925"/>
          <p14:tracePt t="998" x="8123238" y="4997450"/>
          <p14:tracePt t="1007" x="8113713" y="4997450"/>
          <p14:tracePt t="1014" x="8096250" y="4997450"/>
          <p14:tracePt t="1023" x="8086725" y="4997450"/>
          <p14:tracePt t="1056" x="8077200" y="5006975"/>
          <p14:tracePt t="1087" x="8067675" y="5016500"/>
          <p14:tracePt t="1102" x="8050213" y="5033963"/>
          <p14:tracePt t="1110" x="8040688" y="5043488"/>
          <p14:tracePt t="1118" x="8031163" y="5060950"/>
          <p14:tracePt t="1182" x="8023225" y="5070475"/>
          <p14:tracePt t="3679" x="8023225" y="5089525"/>
          <p14:tracePt t="3687" x="8023225" y="5097463"/>
          <p14:tracePt t="3695" x="8023225" y="5106988"/>
          <p14:tracePt t="7486" x="8013700" y="5106988"/>
          <p14:tracePt t="12560" x="8013700" y="5097463"/>
          <p14:tracePt t="12568" x="8023225" y="5070475"/>
          <p14:tracePt t="12578" x="8023225" y="5060950"/>
          <p14:tracePt t="12591" x="8023225" y="5033963"/>
          <p14:tracePt t="12609" x="8031163" y="5016500"/>
          <p14:tracePt t="12631" x="8031163" y="5006975"/>
          <p14:tracePt t="12656" x="8031163" y="4987925"/>
          <p14:tracePt t="12664" x="8050213" y="4970463"/>
          <p14:tracePt t="12678" x="8050213" y="4960938"/>
          <p14:tracePt t="12686" x="8059738" y="4943475"/>
          <p14:tracePt t="12694" x="8059738" y="4933950"/>
          <p14:tracePt t="12702" x="8059738" y="4924425"/>
          <p14:tracePt t="13118" x="8059738" y="4906963"/>
          <p14:tracePt t="13127" x="8059738" y="4887913"/>
          <p14:tracePt t="13135" x="8059738" y="4878388"/>
          <p14:tracePt t="13143" x="8067675" y="4860925"/>
          <p14:tracePt t="13151" x="8067675" y="4851400"/>
          <p14:tracePt t="13159" x="8067675" y="4841875"/>
          <p14:tracePt t="13175" x="8067675" y="4824413"/>
          <p14:tracePt t="13183" x="8067675" y="4814888"/>
          <p14:tracePt t="13191" x="8067675" y="4797425"/>
          <p14:tracePt t="13199" x="8067675" y="4778375"/>
          <p14:tracePt t="13207" x="8077200" y="4768850"/>
          <p14:tracePt t="13215" x="8077200" y="4760913"/>
          <p14:tracePt t="13231" x="8077200" y="4741863"/>
          <p14:tracePt t="13239" x="8077200" y="4732338"/>
          <p14:tracePt t="13247" x="8086725" y="4724400"/>
          <p14:tracePt t="16368" x="8077200" y="4714875"/>
          <p14:tracePt t="16375" x="7977188" y="4714875"/>
          <p14:tracePt t="16384" x="7904163" y="4732338"/>
          <p14:tracePt t="16391" x="7831138" y="4741863"/>
          <p14:tracePt t="16400" x="7731125" y="4760913"/>
          <p14:tracePt t="16409" x="7639050" y="4760913"/>
          <p14:tracePt t="16418" x="7512050" y="4760913"/>
          <p14:tracePt t="16424" x="7402513" y="4760913"/>
          <p14:tracePt t="16431" x="7312025" y="4760913"/>
          <p14:tracePt t="16438" x="7219950" y="4760913"/>
          <p14:tracePt t="16448" x="7129463" y="4760913"/>
          <p14:tracePt t="16454" x="7073900" y="4760913"/>
          <p14:tracePt t="16464" x="7000875" y="4760913"/>
          <p14:tracePt t="16470" x="6937375" y="4760913"/>
          <p14:tracePt t="16478" x="6883400" y="4760913"/>
          <p14:tracePt t="16487" x="6827838" y="4760913"/>
          <p14:tracePt t="16494" x="6773863" y="4760913"/>
          <p14:tracePt t="16504" x="6727825" y="4760913"/>
          <p14:tracePt t="16510" x="6673850" y="4760913"/>
          <p14:tracePt t="16518" x="6645275" y="4760913"/>
          <p14:tracePt t="16526" x="6591300" y="4760913"/>
          <p14:tracePt t="16534" x="6554788" y="4760913"/>
          <p14:tracePt t="16542" x="6500813" y="4760913"/>
          <p14:tracePt t="16550" x="6454775" y="4760913"/>
          <p14:tracePt t="16558" x="6418263" y="4760913"/>
          <p14:tracePt t="16566" x="6372225" y="4760913"/>
          <p14:tracePt t="16574" x="6335713" y="4760913"/>
          <p14:tracePt t="16582" x="6281738" y="4760913"/>
          <p14:tracePt t="16590" x="6208713" y="4760913"/>
          <p14:tracePt t="16598" x="6162675" y="4760913"/>
          <p14:tracePt t="16606" x="6080125" y="4760913"/>
          <p14:tracePt t="16614" x="6007100" y="4760913"/>
          <p14:tracePt t="16622" x="5916613" y="4760913"/>
          <p14:tracePt t="16630" x="5807075" y="4760913"/>
          <p14:tracePt t="16638" x="5716588" y="4760913"/>
          <p14:tracePt t="16646" x="5607050" y="4760913"/>
          <p14:tracePt t="16654" x="5507038" y="4760913"/>
          <p14:tracePt t="16662" x="5414963" y="4760913"/>
          <p14:tracePt t="16673" x="5360988" y="4760913"/>
          <p14:tracePt t="16679" x="5268913" y="4760913"/>
          <p14:tracePt t="16689" x="5178425" y="4760913"/>
          <p14:tracePt t="16694" x="5068888" y="4760913"/>
          <p14:tracePt t="16702" x="4959350" y="4760913"/>
          <p14:tracePt t="16710" x="4868863" y="4760913"/>
          <p14:tracePt t="16718" x="4776788" y="4760913"/>
          <p14:tracePt t="16726" x="4686300" y="4760913"/>
          <p14:tracePt t="16734" x="4630738" y="4760913"/>
          <p14:tracePt t="16742" x="4549775" y="4760913"/>
          <p14:tracePt t="16750" x="4513263" y="4760913"/>
          <p14:tracePt t="16758" x="4467225" y="4760913"/>
          <p14:tracePt t="16766" x="4448175" y="4768850"/>
          <p14:tracePt t="16774" x="4421188" y="4768850"/>
          <p14:tracePt t="16782" x="4403725" y="4768850"/>
          <p14:tracePt t="16790" x="4384675" y="4778375"/>
          <p14:tracePt t="16798" x="4376738" y="4778375"/>
          <p14:tracePt t="16806" x="4367213" y="4778375"/>
          <p14:tracePt t="16814" x="4367213" y="4787900"/>
          <p14:tracePt t="16822" x="4340225" y="4787900"/>
          <p14:tracePt t="16830" x="4321175" y="4797425"/>
          <p14:tracePt t="16838" x="4303713" y="4797425"/>
          <p14:tracePt t="16846" x="4267200" y="4805363"/>
          <p14:tracePt t="16855" x="4238625" y="4805363"/>
          <p14:tracePt t="16863" x="4194175" y="4833938"/>
          <p14:tracePt t="16870" x="4165600" y="4841875"/>
          <p14:tracePt t="16878" x="4129088" y="4851400"/>
          <p14:tracePt t="16888" x="4029075" y="4870450"/>
          <p14:tracePt t="16894" x="3938588" y="4897438"/>
          <p14:tracePt t="16903" x="3838575" y="4906963"/>
          <p14:tracePt t="16910" x="3729038" y="4906963"/>
          <p14:tracePt t="16918" x="3636963" y="4924425"/>
          <p14:tracePt t="16926" x="3546475" y="4951413"/>
          <p14:tracePt t="16934" x="3500438" y="4970463"/>
          <p14:tracePt t="16942" x="3400425" y="4987925"/>
          <p14:tracePt t="16950" x="3327400" y="4997450"/>
          <p14:tracePt t="16958" x="3263900" y="5033963"/>
          <p14:tracePt t="16966" x="3200400" y="5043488"/>
          <p14:tracePt t="16974" x="3144838" y="5060950"/>
          <p14:tracePt t="16982" x="3108325" y="5080000"/>
          <p14:tracePt t="16990" x="3081338" y="5089525"/>
          <p14:tracePt t="16998" x="3054350" y="5097463"/>
          <p14:tracePt t="17006" x="3044825" y="5097463"/>
          <p14:tracePt t="17014" x="3035300" y="5097463"/>
          <p14:tracePt t="17022" x="3027363" y="5097463"/>
          <p14:tracePt t="17030" x="3017838" y="5106988"/>
          <p14:tracePt t="17086" x="3008313" y="5106988"/>
          <p14:tracePt t="17104" x="2998788" y="5106988"/>
          <p14:tracePt t="17111" x="2981325" y="5106988"/>
          <p14:tracePt t="17120" x="2935288" y="5126038"/>
          <p14:tracePt t="17127" x="2917825" y="5126038"/>
          <p14:tracePt t="17135" x="2898775" y="5133975"/>
          <p14:tracePt t="17143" x="2871788" y="5133975"/>
          <p14:tracePt t="17152" x="2862263" y="5133975"/>
          <p14:tracePt t="17160" x="2844800" y="5143500"/>
          <p14:tracePt t="17167" x="2808288" y="5160963"/>
          <p14:tracePt t="17175" x="2744788" y="5170488"/>
          <p14:tracePt t="17183" x="2735263" y="5180013"/>
          <p14:tracePt t="17192" x="2708275" y="5189538"/>
          <p14:tracePt t="17199" x="2679700" y="5197475"/>
          <p14:tracePt t="17207" x="2652713" y="5207000"/>
          <p14:tracePt t="17215" x="2625725" y="5207000"/>
          <p14:tracePt t="17223" x="2606675" y="5216525"/>
          <p14:tracePt t="17231" x="2598738" y="5226050"/>
          <p14:tracePt t="17240" x="2579688" y="5226050"/>
          <p14:tracePt t="17248" x="2552700" y="5233988"/>
          <p14:tracePt t="17255" x="2516188" y="5243513"/>
          <p14:tracePt t="17265" x="2498725" y="5243513"/>
          <p14:tracePt t="17271" x="2462213" y="5253038"/>
          <p14:tracePt t="17278" x="2416175" y="5280025"/>
          <p14:tracePt t="17287" x="2352675" y="5289550"/>
          <p14:tracePt t="17294" x="2297113" y="5299075"/>
          <p14:tracePt t="17302" x="2233613" y="5326063"/>
          <p14:tracePt t="17310" x="2187575" y="5335588"/>
          <p14:tracePt t="17318" x="2160588" y="5353050"/>
          <p14:tracePt t="17326" x="2133600" y="5353050"/>
          <p14:tracePt t="17334" x="2087563" y="5362575"/>
          <p14:tracePt t="17342" x="2041525" y="5389563"/>
          <p14:tracePt t="17350" x="2024063" y="5399088"/>
          <p14:tracePt t="17358" x="2014538" y="5399088"/>
          <p14:tracePt t="17366" x="1997075" y="5408613"/>
          <p14:tracePt t="17374" x="1987550" y="5416550"/>
          <p14:tracePt t="17390" x="1978025" y="5426075"/>
          <p14:tracePt t="17398" x="1968500" y="5426075"/>
          <p14:tracePt t="17423" x="1960563" y="5435600"/>
          <p14:tracePt t="17431" x="1951038" y="5435600"/>
          <p14:tracePt t="17451" x="1941513" y="5435600"/>
          <p14:tracePt t="17457" x="1914525" y="5445125"/>
          <p14:tracePt t="17472" x="1895475" y="5453063"/>
          <p14:tracePt t="17479" x="1887538" y="5453063"/>
          <p14:tracePt t="17489" x="1841500" y="5462588"/>
          <p14:tracePt t="17496" x="1831975" y="5472113"/>
          <p14:tracePt t="17505" x="1814513" y="5481638"/>
          <p14:tracePt t="17511" x="1804988" y="5481638"/>
          <p14:tracePt t="17518" x="1795463" y="5489575"/>
          <p14:tracePt t="17526" x="1768475" y="5489575"/>
          <p14:tracePt t="17534" x="1758950" y="5499100"/>
          <p14:tracePt t="17550" x="1731963" y="5518150"/>
          <p14:tracePt t="17566" x="1722438" y="5526088"/>
          <p14:tracePt t="17582" x="1704975" y="5535613"/>
          <p14:tracePt t="17598" x="1685925" y="5535613"/>
          <p14:tracePt t="17607" x="1677988" y="5535613"/>
          <p14:tracePt t="17622" x="1658938" y="5545138"/>
          <p14:tracePt t="17630" x="1649413" y="5554663"/>
          <p14:tracePt t="17646" x="1641475" y="5562600"/>
          <p14:tracePt t="17671" x="1631950" y="5562600"/>
          <p14:tracePt t="17695" x="1604963" y="5572125"/>
          <p14:tracePt t="17711" x="1595438" y="5572125"/>
          <p14:tracePt t="17719" x="1585913" y="5572125"/>
          <p14:tracePt t="17727" x="1568450" y="5581650"/>
          <p14:tracePt t="17735" x="1549400" y="5589588"/>
          <p14:tracePt t="17743" x="1522413" y="5599113"/>
          <p14:tracePt t="17751" x="1512888" y="5608638"/>
          <p14:tracePt t="17759" x="1495425" y="5608638"/>
          <p14:tracePt t="17768" x="1468438" y="5608638"/>
          <p14:tracePt t="17775" x="1449388" y="5608638"/>
          <p14:tracePt t="17783" x="1431925" y="5618163"/>
          <p14:tracePt t="17791" x="1412875" y="5618163"/>
          <p14:tracePt t="17799" x="1376363" y="5618163"/>
          <p14:tracePt t="17807" x="1358900" y="5618163"/>
          <p14:tracePt t="17815" x="1339850" y="5626100"/>
          <p14:tracePt t="17823" x="1330325" y="5626100"/>
          <p14:tracePt t="18143" x="1339850" y="5618163"/>
          <p14:tracePt t="18151" x="1349375" y="5608638"/>
          <p14:tracePt t="18182" x="1358900" y="5608638"/>
          <p14:tracePt t="18190" x="1366838" y="5599113"/>
          <p14:tracePt t="18206" x="1376363" y="5599113"/>
          <p14:tracePt t="18230" x="1385888" y="5589588"/>
          <p14:tracePt t="18238" x="1395413" y="5589588"/>
          <p14:tracePt t="18368" x="1403350" y="5589588"/>
          <p14:tracePt t="18375" x="1412875" y="5589588"/>
          <p14:tracePt t="18384" x="1449388" y="5589588"/>
          <p14:tracePt t="18391" x="1495425" y="5562600"/>
          <p14:tracePt t="18400" x="1541463" y="5562600"/>
          <p14:tracePt t="18408" x="1568450" y="5562600"/>
          <p14:tracePt t="18418" x="1604963" y="5562600"/>
          <p14:tracePt t="18424" x="1649413" y="5562600"/>
          <p14:tracePt t="18431" x="1685925" y="5562600"/>
          <p14:tracePt t="18439" x="1714500" y="5562600"/>
          <p14:tracePt t="18448" x="1751013" y="5562600"/>
          <p14:tracePt t="18455" x="1768475" y="5562600"/>
          <p14:tracePt t="18464" x="1795463" y="5562600"/>
          <p14:tracePt t="18473" x="1804988" y="5562600"/>
          <p14:tracePt t="18479" x="1814513" y="5562600"/>
          <p14:tracePt t="18492" x="1831975" y="5562600"/>
          <p14:tracePt t="18495" x="1841500" y="5562600"/>
          <p14:tracePt t="18504" x="1868488" y="5562600"/>
          <p14:tracePt t="18510" x="1887538" y="5562600"/>
          <p14:tracePt t="18518" x="1914525" y="5562600"/>
          <p14:tracePt t="18526" x="1931988" y="5562600"/>
          <p14:tracePt t="18534" x="1960563" y="5562600"/>
          <p14:tracePt t="18542" x="1987550" y="5562600"/>
          <p14:tracePt t="18550" x="2024063" y="5562600"/>
          <p14:tracePt t="18558" x="2060575" y="5562600"/>
          <p14:tracePt t="18566" x="2078038" y="5562600"/>
          <p14:tracePt t="18574" x="2106613" y="5562600"/>
          <p14:tracePt t="18582" x="2124075" y="5562600"/>
          <p14:tracePt t="18590" x="2151063" y="5562600"/>
          <p14:tracePt t="18598" x="2160588" y="5562600"/>
          <p14:tracePt t="18606" x="2179638" y="5562600"/>
          <p14:tracePt t="18614" x="2197100" y="5562600"/>
          <p14:tracePt t="18622" x="2214563" y="5562600"/>
          <p14:tracePt t="18630" x="2243138" y="5562600"/>
          <p14:tracePt t="18638" x="2260600" y="5562600"/>
          <p14:tracePt t="18646" x="2270125" y="5562600"/>
          <p14:tracePt t="18654" x="2306638" y="5554663"/>
          <p14:tracePt t="18662" x="2324100" y="5554663"/>
          <p14:tracePt t="18670" x="2360613" y="5554663"/>
          <p14:tracePt t="18678" x="2416175" y="5554663"/>
          <p14:tracePt t="18687" x="2479675" y="5554663"/>
          <p14:tracePt t="18694" x="2552700" y="5554663"/>
          <p14:tracePt t="18703" x="2589213" y="5554663"/>
          <p14:tracePt t="18710" x="2643188" y="5545138"/>
          <p14:tracePt t="18719" x="2698750" y="5545138"/>
          <p14:tracePt t="18727" x="2762250" y="5535613"/>
          <p14:tracePt t="18735" x="2817813" y="5535613"/>
          <p14:tracePt t="18743" x="2881313" y="5508625"/>
          <p14:tracePt t="18751" x="2935288" y="5508625"/>
          <p14:tracePt t="18759" x="2998788" y="5481638"/>
          <p14:tracePt t="18767" x="3044825" y="5472113"/>
          <p14:tracePt t="18775" x="3136900" y="5462588"/>
          <p14:tracePt t="18783" x="3208338" y="5445125"/>
          <p14:tracePt t="18792" x="3254375" y="5435600"/>
          <p14:tracePt t="18799" x="3309938" y="5435600"/>
          <p14:tracePt t="18808" x="3354388" y="5426075"/>
          <p14:tracePt t="18815" x="3409950" y="5426075"/>
          <p14:tracePt t="18825" x="3455988" y="5416550"/>
          <p14:tracePt t="18831" x="3509963" y="5416550"/>
          <p14:tracePt t="18839" x="3536950" y="5399088"/>
          <p14:tracePt t="18847" x="3592513" y="5399088"/>
          <p14:tracePt t="18855" x="3619500" y="5389563"/>
          <p14:tracePt t="18864" x="3656013" y="5389563"/>
          <p14:tracePt t="18870" x="3692525" y="5389563"/>
          <p14:tracePt t="18878" x="3719513" y="5372100"/>
          <p14:tracePt t="18887" x="3783013" y="5362575"/>
          <p14:tracePt t="18903" x="3919538" y="5326063"/>
          <p14:tracePt t="18910" x="4011613" y="5316538"/>
          <p14:tracePt t="18918" x="4075113" y="5299075"/>
          <p14:tracePt t="18926" x="4165600" y="5270500"/>
          <p14:tracePt t="18934" x="4221163" y="5270500"/>
          <p14:tracePt t="18942" x="4303713" y="5262563"/>
          <p14:tracePt t="18950" x="4376738" y="5253038"/>
          <p14:tracePt t="18958" x="4448175" y="5253038"/>
          <p14:tracePt t="18966" x="4513263" y="5233988"/>
          <p14:tracePt t="18974" x="4586288" y="5207000"/>
          <p14:tracePt t="18982" x="4649788" y="5207000"/>
          <p14:tracePt t="18990" x="4703763" y="5197475"/>
          <p14:tracePt t="18998" x="4813300" y="5197475"/>
          <p14:tracePt t="19006" x="4876800" y="5189538"/>
          <p14:tracePt t="19014" x="4968875" y="5143500"/>
          <p14:tracePt t="19022" x="5049838" y="5116513"/>
          <p14:tracePt t="19030" x="5159375" y="5089525"/>
          <p14:tracePt t="19038" x="5224463" y="5053013"/>
          <p14:tracePt t="19046" x="5324475" y="5006975"/>
          <p14:tracePt t="19055" x="5387975" y="4987925"/>
          <p14:tracePt t="19062" x="5487988" y="4943475"/>
          <p14:tracePt t="19070" x="5543550" y="4914900"/>
          <p14:tracePt t="19078" x="5597525" y="4870450"/>
          <p14:tracePt t="19088" x="5670550" y="4860925"/>
          <p14:tracePt t="19094" x="5734050" y="4814888"/>
          <p14:tracePt t="19102" x="5816600" y="4787900"/>
          <p14:tracePt t="19110" x="5899150" y="4751388"/>
          <p14:tracePt t="19118" x="5962650" y="4724400"/>
          <p14:tracePt t="19126" x="6035675" y="4714875"/>
          <p14:tracePt t="19134" x="6080125" y="4687888"/>
          <p14:tracePt t="19142" x="6162675" y="4668838"/>
          <p14:tracePt t="19150" x="6272213" y="4632325"/>
          <p14:tracePt t="19158" x="6335713" y="4614863"/>
          <p14:tracePt t="19166" x="6408738" y="4595813"/>
          <p14:tracePt t="19174" x="6508750" y="4559300"/>
          <p14:tracePt t="19182" x="6581775" y="4541838"/>
          <p14:tracePt t="19190" x="6681788" y="4514850"/>
          <p14:tracePt t="19198" x="6746875" y="4495800"/>
          <p14:tracePt t="19206" x="6819900" y="4478338"/>
          <p14:tracePt t="19214" x="6883400" y="4449763"/>
          <p14:tracePt t="19222" x="6937375" y="4449763"/>
          <p14:tracePt t="19230" x="7000875" y="4413250"/>
          <p14:tracePt t="19238" x="7029450" y="4413250"/>
          <p14:tracePt t="19246" x="7065963" y="4395788"/>
          <p14:tracePt t="19255" x="7092950" y="4386263"/>
          <p14:tracePt t="19262" x="7119938" y="4368800"/>
          <p14:tracePt t="19270" x="7156450" y="4359275"/>
          <p14:tracePt t="19278" x="7183438" y="4349750"/>
          <p14:tracePt t="19289" x="7212013" y="4322763"/>
          <p14:tracePt t="19294" x="7248525" y="4313238"/>
          <p14:tracePt t="19303" x="7275513" y="4303713"/>
          <p14:tracePt t="19310" x="7302500" y="4295775"/>
          <p14:tracePt t="19326" x="7348538" y="4276725"/>
          <p14:tracePt t="19342" x="7375525" y="4259263"/>
          <p14:tracePt t="19349" x="7385050" y="4259263"/>
          <p14:tracePt t="19358" x="7412038" y="4249738"/>
          <p14:tracePt t="19366" x="7458075" y="4222750"/>
          <p14:tracePt t="19374" x="7485063" y="4213225"/>
          <p14:tracePt t="19382" x="7502525" y="4203700"/>
          <p14:tracePt t="19390" x="7548563" y="4195763"/>
          <p14:tracePt t="19397" x="7575550" y="4176713"/>
          <p14:tracePt t="19406" x="7594600" y="4167188"/>
          <p14:tracePt t="19413" x="7639050" y="4159250"/>
          <p14:tracePt t="19422" x="7648575" y="4149725"/>
          <p14:tracePt t="19429" x="7685088" y="4130675"/>
          <p14:tracePt t="19438" x="7704138" y="4122738"/>
          <p14:tracePt t="19446" x="7731125" y="4103688"/>
          <p14:tracePt t="19454" x="7740650" y="4103688"/>
          <p14:tracePt t="19462" x="7748588" y="4103688"/>
          <p14:tracePt t="19470" x="7777163" y="4086225"/>
          <p14:tracePt t="19478" x="7785100" y="4076700"/>
          <p14:tracePt t="19487" x="7813675" y="4067175"/>
          <p14:tracePt t="19494" x="7831138" y="4057650"/>
          <p14:tracePt t="19502" x="7850188" y="4040188"/>
          <p14:tracePt t="19510" x="7867650" y="4030663"/>
          <p14:tracePt t="19518" x="7877175" y="4021138"/>
          <p14:tracePt t="19526" x="7894638" y="4013200"/>
          <p14:tracePt t="19542" x="7904163" y="4013200"/>
          <p14:tracePt t="19550" x="7921625" y="3994150"/>
          <p14:tracePt t="19566" x="7931150" y="3984625"/>
          <p14:tracePt t="19574" x="7940675" y="3984625"/>
          <p14:tracePt t="19582" x="7950200" y="3984625"/>
          <p14:tracePt t="19590" x="7958138" y="3984625"/>
          <p14:tracePt t="19598" x="7958138" y="3976688"/>
          <p14:tracePt t="19606" x="7977188" y="3976688"/>
          <p14:tracePt t="19614" x="7986713" y="3967163"/>
          <p14:tracePt t="19622" x="8013700" y="3948113"/>
          <p14:tracePt t="19630" x="8031163" y="3948113"/>
          <p14:tracePt t="19638" x="8050213" y="3940175"/>
          <p14:tracePt t="19646" x="8077200" y="3930650"/>
          <p14:tracePt t="19654" x="8096250" y="3921125"/>
          <p14:tracePt t="19662" x="8132763" y="3903663"/>
          <p14:tracePt t="19671" x="8150225" y="3894138"/>
          <p14:tracePt t="19678" x="8177213" y="3884613"/>
          <p14:tracePt t="19687" x="8204200" y="3875088"/>
          <p14:tracePt t="19694" x="8240713" y="3867150"/>
          <p14:tracePt t="19702" x="8250238" y="3857625"/>
          <p14:tracePt t="19718" x="8250238" y="3848100"/>
          <p14:tracePt t="19734" x="8259763" y="3848100"/>
          <p14:tracePt t="19951" x="8269288" y="3840163"/>
          <p14:tracePt t="19960" x="8286750" y="3821113"/>
          <p14:tracePt t="19967" x="8296275" y="3811588"/>
          <p14:tracePt t="19975" x="8313738" y="3794125"/>
          <p14:tracePt t="19983" x="8332788" y="3775075"/>
          <p14:tracePt t="19991" x="8342313" y="3757613"/>
          <p14:tracePt t="19998" x="8359775" y="3738563"/>
          <p14:tracePt t="20006" x="8378825" y="3721100"/>
          <p14:tracePt t="20014" x="8386763" y="3711575"/>
          <p14:tracePt t="20022" x="8386763" y="3702050"/>
          <p14:tracePt t="20030" x="8396288" y="3675063"/>
          <p14:tracePt t="20038" x="8405813" y="3665538"/>
          <p14:tracePt t="20214" x="8396288" y="3675063"/>
          <p14:tracePt t="20222" x="8386763" y="3684588"/>
          <p14:tracePt t="20230" x="8369300" y="3694113"/>
          <p14:tracePt t="20238" x="8369300" y="3702050"/>
          <p14:tracePt t="20246" x="8359775" y="3711575"/>
          <p14:tracePt t="20575" x="8350250" y="3702050"/>
          <p14:tracePt t="20991" x="8350250" y="3684588"/>
          <p14:tracePt t="20999" x="8350250" y="3665538"/>
          <p14:tracePt t="21007" x="8350250" y="3657600"/>
          <p14:tracePt t="21015" x="8350250" y="3629025"/>
          <p14:tracePt t="21024" x="8350250" y="3621088"/>
          <p14:tracePt t="21038" x="8350250" y="3602038"/>
          <p14:tracePt t="21046" x="8350250" y="3592513"/>
          <p14:tracePt t="21323" x="8332788" y="3592513"/>
          <p14:tracePt t="21328" x="8323263" y="3602038"/>
          <p14:tracePt t="21336" x="8305800" y="3611563"/>
          <p14:tracePt t="21343" x="8277225" y="3621088"/>
          <p14:tracePt t="21359" x="8269288" y="3638550"/>
          <p14:tracePt t="21982" x="8240713" y="3638550"/>
          <p14:tracePt t="21990" x="8096250" y="3638550"/>
          <p14:tracePt t="21999" x="7867650" y="3657600"/>
          <p14:tracePt t="22006" x="7521575" y="3675063"/>
          <p14:tracePt t="22014" x="7229475" y="3675063"/>
          <p14:tracePt t="22022" x="6856413" y="3675063"/>
          <p14:tracePt t="22030" x="6627813" y="3675063"/>
          <p14:tracePt t="22039" x="6445250" y="3675063"/>
          <p14:tracePt t="22046" x="6245225" y="3675063"/>
          <p14:tracePt t="22054" x="6080125" y="3675063"/>
          <p14:tracePt t="22062" x="5943600" y="3675063"/>
          <p14:tracePt t="22070" x="5826125" y="3675063"/>
          <p14:tracePt t="22078" x="5770563" y="3675063"/>
          <p14:tracePt t="22089" x="5743575" y="3675063"/>
          <p14:tracePt t="22094" x="5724525" y="3675063"/>
          <p14:tracePt t="22110" x="5716588" y="3675063"/>
          <p14:tracePt t="22126" x="5707063" y="3675063"/>
          <p14:tracePt t="22135" x="5661025" y="3675063"/>
          <p14:tracePt t="22143" x="5624513" y="3675063"/>
          <p14:tracePt t="22154" x="5551488" y="3675063"/>
          <p14:tracePt t="22159" x="5478463" y="3675063"/>
          <p14:tracePt t="22169" x="5387975" y="3675063"/>
          <p14:tracePt t="22174" x="5314950" y="3675063"/>
          <p14:tracePt t="22182" x="5214938" y="3675063"/>
          <p14:tracePt t="22190" x="5159375" y="3675063"/>
          <p14:tracePt t="22198" x="5105400" y="3675063"/>
          <p14:tracePt t="22206" x="5068888" y="3675063"/>
          <p14:tracePt t="22214" x="5022850" y="3675063"/>
          <p14:tracePt t="22222" x="5005388" y="3675063"/>
          <p14:tracePt t="22230" x="4978400" y="3675063"/>
          <p14:tracePt t="22238" x="4968875" y="3675063"/>
          <p14:tracePt t="22246" x="4959350" y="3675063"/>
          <p14:tracePt t="22262" x="4941888" y="3675063"/>
          <p14:tracePt t="22270" x="4932363" y="3675063"/>
          <p14:tracePt t="22279" x="4886325" y="3657600"/>
          <p14:tracePt t="22288" x="4840288" y="3638550"/>
          <p14:tracePt t="22295" x="4749800" y="3611563"/>
          <p14:tracePt t="22307" x="4667250" y="3584575"/>
          <p14:tracePt t="22309" x="4557713" y="3556000"/>
          <p14:tracePt t="22323" x="4421188" y="3519488"/>
          <p14:tracePt t="22327" x="4330700" y="3502025"/>
          <p14:tracePt t="22338" x="4221163" y="3502025"/>
          <p14:tracePt t="22343" x="4121150" y="3492500"/>
          <p14:tracePt t="22351" x="4048125" y="3475038"/>
          <p14:tracePt t="22359" x="3948113" y="3446463"/>
          <p14:tracePt t="22368" x="3875088" y="3446463"/>
          <p14:tracePt t="22374" x="3838575" y="3438525"/>
          <p14:tracePt t="22382" x="3775075" y="3438525"/>
          <p14:tracePt t="22390" x="3738563" y="3429000"/>
          <p14:tracePt t="22398" x="3683000" y="3429000"/>
          <p14:tracePt t="22406" x="3619500" y="3419475"/>
          <p14:tracePt t="22414" x="3546475" y="3419475"/>
          <p14:tracePt t="22422" x="3482975" y="3392488"/>
          <p14:tracePt t="22430" x="3409950" y="3375025"/>
          <p14:tracePt t="22438" x="3327400" y="3365500"/>
          <p14:tracePt t="22446" x="3217863" y="3346450"/>
          <p14:tracePt t="22454" x="3108325" y="3319463"/>
          <p14:tracePt t="22462" x="2990850" y="3309938"/>
          <p14:tracePt t="22470" x="2844800" y="3282950"/>
          <p14:tracePt t="22478" x="2698750" y="3246438"/>
          <p14:tracePt t="22488" x="2570163" y="3236913"/>
          <p14:tracePt t="22494" x="2433638" y="3192463"/>
          <p14:tracePt t="22504" x="2324100" y="3163888"/>
          <p14:tracePt t="22510" x="2243138" y="3136900"/>
          <p14:tracePt t="22521" x="2151063" y="3109913"/>
          <p14:tracePt t="22526" x="2133600" y="3100388"/>
          <p14:tracePt t="22535" x="2087563" y="3090863"/>
          <p14:tracePt t="22542" x="2041525" y="3082925"/>
          <p14:tracePt t="22550" x="2024063" y="3054350"/>
          <p14:tracePt t="22599" x="2014538" y="3054350"/>
          <p14:tracePt t="22607" x="2005013" y="3054350"/>
          <p14:tracePt t="22615" x="1987550" y="3046413"/>
          <p14:tracePt t="22624" x="1960563" y="3036888"/>
          <p14:tracePt t="22630" x="1931988" y="3009900"/>
          <p14:tracePt t="22638" x="1924050" y="3000375"/>
          <p14:tracePt t="22646" x="1914525" y="3000375"/>
          <p14:tracePt t="22654" x="1895475" y="2982913"/>
          <p14:tracePt t="22670" x="1878013" y="2963863"/>
          <p14:tracePt t="22678" x="1878013" y="2954338"/>
          <p14:tracePt t="22694" x="1868488" y="2936875"/>
          <p14:tracePt t="22705" x="1868488" y="2927350"/>
          <p14:tracePt t="22711" x="1868488" y="2909888"/>
          <p14:tracePt t="22723" x="1868488" y="2890838"/>
          <p14:tracePt t="22725" x="1868488" y="2873375"/>
          <p14:tracePt t="22734" x="1868488" y="2863850"/>
          <p14:tracePt t="22742" x="1868488" y="2844800"/>
          <p14:tracePt t="22750" x="1868488" y="2827338"/>
          <p14:tracePt t="22758" x="1868488" y="2808288"/>
          <p14:tracePt t="22766" x="1868488" y="2790825"/>
          <p14:tracePt t="22774" x="1868488" y="2781300"/>
          <p14:tracePt t="22782" x="1868488" y="2754313"/>
          <p14:tracePt t="22790" x="1868488" y="2735263"/>
          <p14:tracePt t="22799" x="1868488" y="2708275"/>
          <p14:tracePt t="22806" x="1868488" y="2690813"/>
          <p14:tracePt t="22815" x="1895475" y="2671763"/>
          <p14:tracePt t="22822" x="1895475" y="2654300"/>
          <p14:tracePt t="22831" x="1905000" y="2625725"/>
          <p14:tracePt t="22838" x="1914525" y="2608263"/>
          <p14:tracePt t="22847" x="1914525" y="2598738"/>
          <p14:tracePt t="22854" x="1914525" y="2581275"/>
          <p14:tracePt t="22863" x="1924050" y="2562225"/>
          <p14:tracePt t="22872" x="1924050" y="2554288"/>
          <p14:tracePt t="22879" x="1924050" y="2535238"/>
          <p14:tracePt t="22908" x="1924050" y="2525713"/>
          <p14:tracePt t="23046" x="1905000" y="2517775"/>
          <p14:tracePt t="23055" x="1831975" y="2517775"/>
          <p14:tracePt t="23063" x="1758950" y="2517775"/>
          <p14:tracePt t="23070" x="1685925" y="2517775"/>
          <p14:tracePt t="23078" x="1641475" y="2517775"/>
          <p14:tracePt t="23087" x="1604963" y="2517775"/>
          <p14:tracePt t="23094" x="1595438" y="2517775"/>
          <p14:tracePt t="23104" x="1576388" y="2517775"/>
          <p14:tracePt t="23110" x="1568450" y="2508250"/>
          <p14:tracePt t="23174" x="1568450" y="2498725"/>
          <p14:tracePt t="23183" x="1558925" y="2471738"/>
          <p14:tracePt t="23191" x="1558925" y="2452688"/>
          <p14:tracePt t="23198" x="1558925" y="2444750"/>
          <p14:tracePt t="23206" x="1531938" y="2416175"/>
          <p14:tracePt t="23214" x="1522413" y="2408238"/>
          <p14:tracePt t="23222" x="1504950" y="2379663"/>
          <p14:tracePt t="23230" x="1495425" y="2352675"/>
          <p14:tracePt t="23238" x="1485900" y="2343150"/>
          <p14:tracePt t="23246" x="1476375" y="2335213"/>
          <p14:tracePt t="23262" x="1468438" y="2325688"/>
          <p14:tracePt t="23295" x="1458913" y="2306638"/>
          <p14:tracePt t="23310" x="1458913" y="2298700"/>
          <p14:tracePt t="23320" x="1458913" y="2279650"/>
          <p14:tracePt t="23326" x="1458913" y="2262188"/>
          <p14:tracePt t="23336" x="1458913" y="2243138"/>
          <p14:tracePt t="23342" x="1439863" y="2216150"/>
          <p14:tracePt t="23350" x="1439863" y="2170113"/>
          <p14:tracePt t="23358" x="1439863" y="2152650"/>
          <p14:tracePt t="23367" x="1439863" y="2116138"/>
          <p14:tracePt t="23374" x="1439863" y="2089150"/>
          <p14:tracePt t="23382" x="1439863" y="2060575"/>
          <p14:tracePt t="23390" x="1449388" y="2024063"/>
          <p14:tracePt t="23398" x="1458913" y="2006600"/>
          <p14:tracePt t="23406" x="1485900" y="1987550"/>
          <p14:tracePt t="23414" x="1512888" y="1960563"/>
          <p14:tracePt t="23422" x="1522413" y="1951038"/>
          <p14:tracePt t="23430" x="1558925" y="1914525"/>
          <p14:tracePt t="23438" x="1585913" y="1897063"/>
          <p14:tracePt t="23446" x="1604963" y="1878013"/>
          <p14:tracePt t="23454" x="1641475" y="1870075"/>
          <p14:tracePt t="23462" x="1677988" y="1860550"/>
          <p14:tracePt t="23471" x="1685925" y="1851025"/>
          <p14:tracePt t="23478" x="1722438" y="1851025"/>
          <p14:tracePt t="23486" x="1751013" y="1841500"/>
          <p14:tracePt t="23495" x="1758950" y="1833563"/>
          <p14:tracePt t="23508" x="1768475" y="1833563"/>
          <p14:tracePt t="23526" x="1778000" y="1833563"/>
          <p14:tracePt t="23599" x="1787525" y="1833563"/>
          <p14:tracePt t="23607" x="1795463" y="1860550"/>
          <p14:tracePt t="23615" x="1824038" y="1906588"/>
          <p14:tracePt t="23625" x="1831975" y="1914525"/>
          <p14:tracePt t="23629" x="1860550" y="1943100"/>
          <p14:tracePt t="23638" x="1878013" y="1960563"/>
          <p14:tracePt t="23646" x="1905000" y="1979613"/>
          <p14:tracePt t="23654" x="1905000" y="1987550"/>
          <p14:tracePt t="23662" x="1914525" y="1997075"/>
          <p14:tracePt t="23783" x="1924050" y="1997075"/>
          <p14:tracePt t="23791" x="1924050" y="2006600"/>
          <p14:tracePt t="23799" x="1931988" y="2016125"/>
          <p14:tracePt t="23815" x="1951038" y="2033588"/>
          <p14:tracePt t="23830" x="1960563" y="2043113"/>
          <p14:tracePt t="23862" x="1968500" y="2052638"/>
          <p14:tracePt t="23926" x="1968500" y="2060575"/>
          <p14:tracePt t="23942" x="1968500" y="2079625"/>
          <p14:tracePt t="23958" x="1968500" y="2089150"/>
          <p14:tracePt t="23967" x="1968500" y="2097088"/>
          <p14:tracePt t="23974" x="1968500" y="2125663"/>
          <p14:tracePt t="23982" x="1968500" y="2143125"/>
          <p14:tracePt t="23990" x="1941513" y="2170113"/>
          <p14:tracePt t="23998" x="1941513" y="2179638"/>
          <p14:tracePt t="24006" x="1895475" y="2233613"/>
          <p14:tracePt t="24014" x="1887538" y="2243138"/>
          <p14:tracePt t="24022" x="1868488" y="2252663"/>
          <p14:tracePt t="24030" x="1851025" y="2262188"/>
          <p14:tracePt t="24038" x="1831975" y="2279650"/>
          <p14:tracePt t="24046" x="1814513" y="2289175"/>
          <p14:tracePt t="24054" x="1804988" y="2298700"/>
          <p14:tracePt t="24062" x="1795463" y="2298700"/>
          <p14:tracePt t="24070" x="1778000" y="2298700"/>
          <p14:tracePt t="24086" x="1778000" y="2306638"/>
          <p14:tracePt t="24110" x="1768475" y="2306638"/>
          <p14:tracePt t="24126" x="1741488" y="2325688"/>
          <p14:tracePt t="24142" x="1731963" y="2325688"/>
          <p14:tracePt t="24150" x="1722438" y="2325688"/>
          <p14:tracePt t="24158" x="1714500" y="2325688"/>
          <p14:tracePt t="24166" x="1695450" y="2335213"/>
          <p14:tracePt t="24510" x="1685925" y="2343150"/>
          <p14:tracePt t="24526" x="1677988" y="2343150"/>
          <p14:tracePt t="24942" x="1677988" y="2352675"/>
          <p14:tracePt t="24950" x="1677988" y="2371725"/>
          <p14:tracePt t="24958" x="1695450" y="2398713"/>
          <p14:tracePt t="24966" x="1731963" y="2435225"/>
          <p14:tracePt t="24982" x="1758950" y="2462213"/>
          <p14:tracePt t="24990" x="1778000" y="2471738"/>
          <p14:tracePt t="24999" x="1795463" y="2498725"/>
          <p14:tracePt t="25010" x="1804988" y="2498725"/>
          <p14:tracePt t="25015" x="1831975" y="2517775"/>
          <p14:tracePt t="25030" x="1851025" y="2525713"/>
          <p14:tracePt t="25102" x="1878013" y="2525713"/>
          <p14:tracePt t="25118" x="1924050" y="2535238"/>
          <p14:tracePt t="25126" x="1941513" y="2544763"/>
          <p14:tracePt t="25134" x="2005013" y="2581275"/>
          <p14:tracePt t="25142" x="2033588" y="2598738"/>
          <p14:tracePt t="25150" x="2060575" y="2625725"/>
          <p14:tracePt t="25158" x="2097088" y="2654300"/>
          <p14:tracePt t="25166" x="2124075" y="2681288"/>
          <p14:tracePt t="25174" x="2160588" y="2717800"/>
          <p14:tracePt t="25182" x="2170113" y="2717800"/>
          <p14:tracePt t="25190" x="2170113" y="2735263"/>
          <p14:tracePt t="25214" x="2170113" y="2754313"/>
          <p14:tracePt t="25446" x="2197100" y="2763838"/>
          <p14:tracePt t="25462" x="2224088" y="2763838"/>
          <p14:tracePt t="25471" x="2233613" y="2763838"/>
          <p14:tracePt t="25478" x="2243138" y="2763838"/>
          <p14:tracePt t="25486" x="2270125" y="2771775"/>
          <p14:tracePt t="25494" x="2287588" y="2790825"/>
          <p14:tracePt t="25503" x="2306638" y="2800350"/>
          <p14:tracePt t="25510" x="2324100" y="2817813"/>
          <p14:tracePt t="25519" x="2343150" y="2827338"/>
          <p14:tracePt t="25526" x="2360613" y="2844800"/>
          <p14:tracePt t="25534" x="2397125" y="2863850"/>
          <p14:tracePt t="25542" x="2406650" y="2873375"/>
          <p14:tracePt t="25590" x="2416175" y="2873375"/>
          <p14:tracePt t="25930" x="2425700" y="2873375"/>
          <p14:tracePt t="25933" x="2433638" y="2881313"/>
          <p14:tracePt t="26130" x="2470150" y="2900363"/>
          <p14:tracePt t="26142" x="2479675" y="2909888"/>
          <p14:tracePt t="26158" x="2489200" y="2917825"/>
          <p14:tracePt t="26166" x="2498725" y="2917825"/>
          <p14:tracePt t="26182" x="2506663" y="2927350"/>
          <p14:tracePt t="26198" x="2516188" y="2946400"/>
          <p14:tracePt t="26254" x="2525713" y="2954338"/>
          <p14:tracePt t="26303" x="2543175" y="2973388"/>
          <p14:tracePt t="26329" x="2552700" y="2982913"/>
          <p14:tracePt t="26342" x="2562225" y="2990850"/>
          <p14:tracePt t="26350" x="2570163" y="3000375"/>
          <p14:tracePt t="26382" x="2579688" y="3009900"/>
          <p14:tracePt t="26454" x="2589213" y="3009900"/>
          <p14:tracePt t="26462" x="2625725" y="3009900"/>
          <p14:tracePt t="26470" x="2671763" y="3009900"/>
          <p14:tracePt t="26478" x="2725738" y="3027363"/>
          <p14:tracePt t="26485" x="2808288" y="3046413"/>
          <p14:tracePt t="26496" x="2898775" y="3046413"/>
          <p14:tracePt t="26502" x="3008313" y="3054350"/>
          <p14:tracePt t="26511" x="3154363" y="3090863"/>
          <p14:tracePt t="26518" x="3300413" y="3119438"/>
          <p14:tracePt t="26527" x="3446463" y="3136900"/>
          <p14:tracePt t="26535" x="3600450" y="3146425"/>
          <p14:tracePt t="26543" x="3765550" y="3173413"/>
          <p14:tracePt t="26551" x="3892550" y="3192463"/>
          <p14:tracePt t="26560" x="4021138" y="3209925"/>
          <p14:tracePt t="26567" x="4094163" y="3209925"/>
          <p14:tracePt t="26576" x="4175125" y="3219450"/>
          <p14:tracePt t="26583" x="4184650" y="3236913"/>
          <p14:tracePt t="26591" x="4202113" y="3236913"/>
          <p14:tracePt t="26720" x="4221163" y="3236913"/>
          <p14:tracePt t="26731" x="4267200" y="3246438"/>
          <p14:tracePt t="26733" x="4321175" y="3246438"/>
          <p14:tracePt t="26742" x="4394200" y="3246438"/>
          <p14:tracePt t="26750" x="4503738" y="3246438"/>
          <p14:tracePt t="26759" x="4649788" y="3265488"/>
          <p14:tracePt t="26767" x="4795838" y="3273425"/>
          <p14:tracePt t="26775" x="4968875" y="3309938"/>
          <p14:tracePt t="26783" x="5132388" y="3338513"/>
          <p14:tracePt t="26791" x="5278438" y="3355975"/>
          <p14:tracePt t="26799" x="5424488" y="3382963"/>
          <p14:tracePt t="26807" x="5551488" y="3392488"/>
          <p14:tracePt t="26815" x="5634038" y="3411538"/>
          <p14:tracePt t="26823" x="5688013" y="3411538"/>
          <p14:tracePt t="26830" x="5716588" y="3419475"/>
          <p14:tracePt t="26838" x="5724525" y="3419475"/>
          <p14:tracePt t="26846" x="5743575" y="3438525"/>
          <p14:tracePt t="27023" x="5743575" y="3446463"/>
          <p14:tracePt t="27033" x="5743575" y="3455988"/>
          <p14:tracePt t="27046" x="5770563" y="3482975"/>
          <p14:tracePt t="27054" x="5780088" y="3482975"/>
          <p14:tracePt t="27062" x="5807075" y="3482975"/>
          <p14:tracePt t="27070" x="5816600" y="3492500"/>
          <p14:tracePt t="27078" x="5843588" y="3492500"/>
          <p14:tracePt t="27086" x="5862638" y="3502025"/>
          <p14:tracePt t="27094" x="5889625" y="3502025"/>
          <p14:tracePt t="27102" x="5916613" y="3502025"/>
          <p14:tracePt t="27110" x="5953125" y="3502025"/>
          <p14:tracePt t="27121" x="5999163" y="3502025"/>
          <p14:tracePt t="27127" x="6035675" y="3502025"/>
          <p14:tracePt t="27135" x="6072188" y="3502025"/>
          <p14:tracePt t="27143" x="6126163" y="3502025"/>
          <p14:tracePt t="27151" x="6162675" y="3502025"/>
          <p14:tracePt t="27158" x="6208713" y="3502025"/>
          <p14:tracePt t="27166" x="6245225" y="3502025"/>
          <p14:tracePt t="27175" x="6272213" y="3502025"/>
          <p14:tracePt t="27182" x="6318250" y="3502025"/>
          <p14:tracePt t="27190" x="6345238" y="3502025"/>
          <p14:tracePt t="27198" x="6362700" y="3502025"/>
          <p14:tracePt t="27206" x="6391275" y="3502025"/>
          <p14:tracePt t="27214" x="6418263" y="3502025"/>
          <p14:tracePt t="27222" x="6464300" y="3502025"/>
          <p14:tracePt t="27230" x="6518275" y="3502025"/>
          <p14:tracePt t="27239" x="6573838" y="3502025"/>
          <p14:tracePt t="27247" x="6664325" y="3502025"/>
          <p14:tracePt t="27255" x="6754813" y="3502025"/>
          <p14:tracePt t="27263" x="6846888" y="3502025"/>
          <p14:tracePt t="27271" x="6937375" y="3502025"/>
          <p14:tracePt t="27279" x="7029450" y="3502025"/>
          <p14:tracePt t="27288" x="7138988" y="3502025"/>
          <p14:tracePt t="27295" x="7219950" y="3502025"/>
          <p14:tracePt t="27304" x="7275513" y="3502025"/>
          <p14:tracePt t="27311" x="7329488" y="3502025"/>
          <p14:tracePt t="27321" x="7348538" y="3502025"/>
          <p14:tracePt t="27327" x="7412038" y="3475038"/>
          <p14:tracePt t="27342" x="7429500" y="3465513"/>
          <p14:tracePt t="27350" x="7439025" y="3465513"/>
          <p14:tracePt t="27358" x="7448550" y="3455988"/>
          <p14:tracePt t="27374" x="7466013" y="3455988"/>
          <p14:tracePt t="27470" x="7475538" y="3446463"/>
          <p14:tracePt t="27503" x="7475538" y="3438525"/>
          <p14:tracePt t="27944" x="7485063" y="3429000"/>
          <p14:tracePt t="27952" x="7531100" y="3411538"/>
          <p14:tracePt t="27959" x="7575550" y="3375025"/>
          <p14:tracePt t="27967" x="7621588" y="3355975"/>
          <p14:tracePt t="27975" x="7667625" y="3319463"/>
          <p14:tracePt t="27983" x="7712075" y="3292475"/>
          <p14:tracePt t="27993" x="7777163" y="3273425"/>
          <p14:tracePt t="27998" x="7821613" y="3236913"/>
          <p14:tracePt t="28007" x="7885113" y="3209925"/>
          <p14:tracePt t="28015" x="7904163" y="3192463"/>
          <p14:tracePt t="28023" x="7931150" y="3182938"/>
          <p14:tracePt t="28031" x="7940675" y="3182938"/>
          <p14:tracePt t="28039" x="7958138" y="3163888"/>
          <p14:tracePt t="28046" x="7967663" y="3163888"/>
          <p14:tracePt t="28055" x="7977188" y="3163888"/>
          <p14:tracePt t="28071" x="7977188" y="3155950"/>
          <p14:tracePt t="28095" x="7986713" y="3146425"/>
          <p14:tracePt t="28128" x="7994650" y="3146425"/>
          <p14:tracePt t="28143" x="8013700" y="3136900"/>
          <p14:tracePt t="28159" x="8023225" y="3136900"/>
          <p14:tracePt t="28175" x="8040688" y="3119438"/>
          <p14:tracePt t="28183" x="8050213" y="3119438"/>
          <p14:tracePt t="28198" x="8059738" y="3119438"/>
          <p14:tracePt t="28214" x="8077200" y="3119438"/>
          <p14:tracePt t="28230" x="8086725" y="3109913"/>
          <p14:tracePt t="28488" x="8096250" y="3109913"/>
          <p14:tracePt t="28495" x="8132763" y="3127375"/>
          <p14:tracePt t="28504" x="8169275" y="3173413"/>
          <p14:tracePt t="28511" x="8196263" y="3209925"/>
          <p14:tracePt t="28523" x="8223250" y="3255963"/>
          <p14:tracePt t="28526" x="8286750" y="3319463"/>
          <p14:tracePt t="28534" x="8323263" y="3365500"/>
          <p14:tracePt t="28542" x="8350250" y="3411538"/>
          <p14:tracePt t="28551" x="8369300" y="3429000"/>
          <p14:tracePt t="28558" x="8378825" y="3446463"/>
          <p14:tracePt t="28566" x="8396288" y="3482975"/>
          <p14:tracePt t="28574" x="8405813" y="3482975"/>
          <p14:tracePt t="28959" x="8378825" y="3482975"/>
          <p14:tracePt t="28970" x="8332788" y="3482975"/>
          <p14:tracePt t="28975" x="8277225" y="3465513"/>
          <p14:tracePt t="28984" x="8240713" y="3455988"/>
          <p14:tracePt t="28994" x="8213725" y="3455988"/>
          <p14:tracePt t="28999" x="8204200" y="3455988"/>
          <p14:tracePt t="29007" x="8186738" y="3446463"/>
          <p14:tracePt t="30113" x="8177213" y="3438525"/>
          <p14:tracePt t="30130" x="8177213" y="3429000"/>
          <p14:tracePt t="30147" x="8177213" y="3411538"/>
          <p14:tracePt t="30161" x="8186738" y="3402013"/>
          <p14:tracePt t="30168" x="8186738" y="3392488"/>
          <p14:tracePt t="30175" x="8196263" y="3392488"/>
          <p14:tracePt t="30183" x="8213725" y="3375025"/>
          <p14:tracePt t="30199" x="8223250" y="3375025"/>
          <p14:tracePt t="30207" x="8232775" y="3365500"/>
          <p14:tracePt t="30223" x="8240713" y="3355975"/>
          <p14:tracePt t="30231" x="8259763" y="3346450"/>
          <p14:tracePt t="31256" x="8259763" y="3338513"/>
          <p14:tracePt t="31263" x="8250238" y="3338513"/>
          <p14:tracePt t="31272" x="8240713" y="3338513"/>
          <p14:tracePt t="31279" x="8232775" y="3346450"/>
          <p14:tracePt t="31286" x="8223250" y="3355975"/>
          <p14:tracePt t="34368" x="8232775" y="3346450"/>
          <p14:tracePt t="34792" x="8232775" y="3338513"/>
          <p14:tracePt t="34807" x="8232775" y="3328988"/>
          <p14:tracePt t="34823" x="8232775" y="3319463"/>
          <p14:tracePt t="36438" x="8232775" y="3302000"/>
          <p14:tracePt t="36462" x="8232775" y="3292475"/>
          <p14:tracePt t="36718" x="8240713" y="3282950"/>
          <p14:tracePt t="36726" x="8250238" y="3282950"/>
          <p14:tracePt t="36734" x="8269288" y="3273425"/>
          <p14:tracePt t="36742" x="8286750" y="3255963"/>
          <p14:tracePt t="36750" x="8342313" y="3246438"/>
          <p14:tracePt t="36758" x="8359775" y="3219450"/>
          <p14:tracePt t="36766" x="8378825" y="3200400"/>
          <p14:tracePt t="36774" x="8396288" y="3182938"/>
          <p14:tracePt t="36782" x="8415338" y="3173413"/>
          <p14:tracePt t="36790" x="8451850" y="3146425"/>
          <p14:tracePt t="36798" x="8459788" y="3136900"/>
          <p14:tracePt t="36806" x="8469313" y="3100388"/>
          <p14:tracePt t="36814" x="8478838" y="3073400"/>
          <p14:tracePt t="36822" x="8478838" y="3036888"/>
          <p14:tracePt t="36830" x="8496300" y="3009900"/>
          <p14:tracePt t="36838" x="8505825" y="2954338"/>
          <p14:tracePt t="36847" x="8505825" y="2909888"/>
          <p14:tracePt t="36854" x="8505825" y="2881313"/>
          <p14:tracePt t="36863" x="8505825" y="2854325"/>
          <p14:tracePt t="36870" x="8505825" y="2808288"/>
          <p14:tracePt t="36889" x="8505825" y="2754313"/>
          <p14:tracePt t="36895" x="8505825" y="2735263"/>
          <p14:tracePt t="36904" x="8505825" y="2717800"/>
          <p14:tracePt t="36911" x="8505825" y="2708275"/>
          <p14:tracePt t="36920" x="8505825" y="2698750"/>
          <p14:tracePt t="36959" x="8496300" y="2671763"/>
          <p14:tracePt t="37422" x="8478838" y="2681288"/>
          <p14:tracePt t="37431" x="8469313" y="2708275"/>
          <p14:tracePt t="37446" x="8459788" y="2717800"/>
          <p14:tracePt t="37454" x="8451850" y="2727325"/>
          <p14:tracePt t="37470" x="8442325" y="2744788"/>
          <p14:tracePt t="37478" x="8432800" y="2754313"/>
          <p14:tracePt t="37486" x="8423275" y="2763838"/>
          <p14:tracePt t="37502" x="8415338" y="2771775"/>
          <p14:tracePt t="37559" x="8396288" y="2781300"/>
          <p14:tracePt t="37656" x="8386763" y="2781300"/>
          <p14:tracePt t="37670" x="8378825" y="2790825"/>
          <p14:tracePt t="37679" x="8369300" y="2790825"/>
          <p14:tracePt t="37688" x="8359775" y="2800350"/>
          <p14:tracePt t="37699" x="8350250" y="2800350"/>
          <p14:tracePt t="37719" x="8342313" y="2800350"/>
          <p14:tracePt t="37727" x="8332788" y="2808288"/>
          <p14:tracePt t="37759" x="8313738" y="2808288"/>
          <p14:tracePt t="37774" x="8296275" y="2827338"/>
          <p14:tracePt t="37806" x="8286750" y="2827338"/>
          <p14:tracePt t="37814" x="8269288" y="2827338"/>
          <p14:tracePt t="37822" x="8259763" y="2827338"/>
          <p14:tracePt t="37838" x="8232775" y="2827338"/>
          <p14:tracePt t="37846" x="8223250" y="2827338"/>
          <p14:tracePt t="37854" x="8186738" y="2827338"/>
          <p14:tracePt t="37862" x="8169275" y="2827338"/>
          <p14:tracePt t="37870" x="8123238" y="2827338"/>
          <p14:tracePt t="37878" x="8086725" y="2827338"/>
          <p14:tracePt t="37886" x="8067675" y="2827338"/>
          <p14:tracePt t="37894" x="8040688" y="2827338"/>
          <p14:tracePt t="37902" x="8031163" y="2827338"/>
          <p14:tracePt t="37911" x="8013700" y="2827338"/>
          <p14:tracePt t="37928" x="7994650" y="2827338"/>
          <p14:tracePt t="37944" x="7986713" y="2827338"/>
          <p14:tracePt t="37955" x="7977188" y="2817813"/>
          <p14:tracePt t="37969" x="7967663" y="2808288"/>
          <p14:tracePt t="37990" x="7958138" y="2800350"/>
          <p14:tracePt t="38006" x="7940675" y="2790825"/>
          <p14:tracePt t="38168" x="7940675" y="2781300"/>
          <p14:tracePt t="38173" x="7940675" y="2763838"/>
          <p14:tracePt t="38182" x="7940675" y="2754313"/>
          <p14:tracePt t="38198" x="7940675" y="2744788"/>
          <p14:tracePt t="38231" x="7950200" y="2717800"/>
          <p14:tracePt t="38270" x="7958138" y="2698750"/>
          <p14:tracePt t="38278" x="7977188" y="2698750"/>
          <p14:tracePt t="38286" x="7986713" y="2690813"/>
          <p14:tracePt t="38302" x="7986713" y="2671763"/>
          <p14:tracePt t="38310" x="7986713" y="2662238"/>
          <p14:tracePt t="38351" x="8004175" y="2654300"/>
          <p14:tracePt t="38368" x="8013700" y="2654300"/>
          <p14:tracePt t="38390" x="8031163" y="2654300"/>
          <p14:tracePt t="38398" x="8040688" y="2654300"/>
          <p14:tracePt t="38414" x="8067675" y="2644775"/>
          <p14:tracePt t="38439" x="8077200" y="2644775"/>
          <p14:tracePt t="38448" x="8096250" y="2644775"/>
          <p14:tracePt t="38454" x="8104188" y="2644775"/>
          <p14:tracePt t="38462" x="8132763" y="2625725"/>
          <p14:tracePt t="38470" x="8150225" y="2625725"/>
          <p14:tracePt t="38478" x="8169275" y="2625725"/>
          <p14:tracePt t="38486" x="8186738" y="2625725"/>
          <p14:tracePt t="38494" x="8196263" y="2625725"/>
          <p14:tracePt t="38502" x="8204200" y="2625725"/>
          <p14:tracePt t="38510" x="8213725" y="2625725"/>
          <p14:tracePt t="38640" x="8223250" y="2625725"/>
          <p14:tracePt t="38648" x="8232775" y="2625725"/>
          <p14:tracePt t="38654" x="8250238" y="2625725"/>
          <p14:tracePt t="38662" x="8277225" y="2625725"/>
          <p14:tracePt t="38670" x="8296275" y="2635250"/>
          <p14:tracePt t="38678" x="8342313" y="2662238"/>
          <p14:tracePt t="38686" x="8378825" y="2681288"/>
          <p14:tracePt t="38694" x="8405813" y="2690813"/>
          <p14:tracePt t="38703" x="8423275" y="2698750"/>
          <p14:tracePt t="38710" x="8432800" y="2698750"/>
          <p14:tracePt t="38839" x="8451850" y="2717800"/>
          <p14:tracePt t="38880" x="8451850" y="2735263"/>
          <p14:tracePt t="38886" x="8442325" y="2744788"/>
          <p14:tracePt t="38894" x="8423275" y="2763838"/>
          <p14:tracePt t="38903" x="8415338" y="2771775"/>
          <p14:tracePt t="38910" x="8396288" y="2781300"/>
          <p14:tracePt t="38918" x="8378825" y="2790825"/>
          <p14:tracePt t="38926" x="8350250" y="2800350"/>
          <p14:tracePt t="38935" x="8332788" y="2817813"/>
          <p14:tracePt t="38942" x="8323263" y="2827338"/>
          <p14:tracePt t="38952" x="8305800" y="2827338"/>
          <p14:tracePt t="38958" x="8296275" y="2827338"/>
          <p14:tracePt t="38969" x="8269288" y="2836863"/>
          <p14:tracePt t="38974" x="8240713" y="2836863"/>
          <p14:tracePt t="38982" x="8204200" y="2836863"/>
          <p14:tracePt t="38990" x="8169275" y="2836863"/>
          <p14:tracePt t="38998" x="8140700" y="2836863"/>
          <p14:tracePt t="39006" x="8104188" y="2836863"/>
          <p14:tracePt t="39014" x="8067675" y="2836863"/>
          <p14:tracePt t="39022" x="8040688" y="2836863"/>
          <p14:tracePt t="39031" x="8023225" y="2836863"/>
          <p14:tracePt t="39039" x="8004175" y="2836863"/>
          <p14:tracePt t="39055" x="7986713" y="2836863"/>
          <p14:tracePt t="39063" x="7977188" y="2836863"/>
          <p14:tracePt t="39080" x="7967663" y="2836863"/>
          <p14:tracePt t="39200" x="7958138" y="2836863"/>
          <p14:tracePt t="39208" x="7940675" y="2836863"/>
          <p14:tracePt t="39232" x="7931150" y="2836863"/>
          <p14:tracePt t="39398" x="7921625" y="2827338"/>
          <p14:tracePt t="39406" x="7921625" y="2817813"/>
          <p14:tracePt t="39414" x="7921625" y="2800350"/>
          <p14:tracePt t="39422" x="7921625" y="2771775"/>
          <p14:tracePt t="39430" x="7921625" y="2763838"/>
          <p14:tracePt t="39439" x="7921625" y="2735263"/>
          <p14:tracePt t="39447" x="7921625" y="2727325"/>
          <p14:tracePt t="39455" x="7921625" y="2717800"/>
          <p14:tracePt t="39655" x="7921625" y="2698750"/>
          <p14:tracePt t="39662" x="7931150" y="2690813"/>
          <p14:tracePt t="39670" x="7950200" y="2681288"/>
          <p14:tracePt t="39678" x="7977188" y="2671763"/>
          <p14:tracePt t="39686" x="7994650" y="2644775"/>
          <p14:tracePt t="39694" x="8031163" y="2635250"/>
          <p14:tracePt t="39702" x="8067675" y="2635250"/>
          <p14:tracePt t="39711" x="8096250" y="2625725"/>
          <p14:tracePt t="39722" x="8140700" y="2617788"/>
          <p14:tracePt t="39726" x="8169275" y="2608263"/>
          <p14:tracePt t="39738" x="8204200" y="2598738"/>
          <p14:tracePt t="39742" x="8223250" y="2589213"/>
          <p14:tracePt t="39751" x="8232775" y="2589213"/>
          <p14:tracePt t="39758" x="8269288" y="2581275"/>
          <p14:tracePt t="39767" x="8286750" y="2571750"/>
          <p14:tracePt t="39790" x="8296275" y="2571750"/>
          <p14:tracePt t="39814" x="8305800" y="2571750"/>
          <p14:tracePt t="39822" x="8313738" y="2571750"/>
          <p14:tracePt t="39840" x="8323263" y="2571750"/>
          <p14:tracePt t="39848" x="8350250" y="2571750"/>
          <p14:tracePt t="39855" x="8359775" y="2571750"/>
          <p14:tracePt t="39863" x="8378825" y="2571750"/>
          <p14:tracePt t="39871" x="8405813" y="2571750"/>
          <p14:tracePt t="39889" x="8451850" y="2571750"/>
          <p14:tracePt t="39895" x="8469313" y="2571750"/>
          <p14:tracePt t="39904" x="8488363" y="2571750"/>
          <p14:tracePt t="39911" x="8496300" y="2571750"/>
          <p14:tracePt t="39919" x="8505825" y="2571750"/>
          <p14:tracePt t="40062" x="8515350" y="2571750"/>
          <p14:tracePt t="40071" x="8515350" y="2581275"/>
          <p14:tracePt t="40079" x="8532813" y="2608263"/>
          <p14:tracePt t="40095" x="8532813" y="2617788"/>
          <p14:tracePt t="40102" x="8532813" y="2625725"/>
          <p14:tracePt t="40111" x="8532813" y="2635250"/>
          <p14:tracePt t="40368" x="8532813" y="2654300"/>
          <p14:tracePt t="40375" x="8532813" y="2662238"/>
          <p14:tracePt t="40384" x="8532813" y="2671763"/>
          <p14:tracePt t="40390" x="8532813" y="2708275"/>
          <p14:tracePt t="40398" x="8515350" y="2727325"/>
          <p14:tracePt t="40406" x="8515350" y="2754313"/>
          <p14:tracePt t="40414" x="8469313" y="2790825"/>
          <p14:tracePt t="40422" x="8459788" y="2808288"/>
          <p14:tracePt t="40430" x="8442325" y="2827338"/>
          <p14:tracePt t="40439" x="8432800" y="2844800"/>
          <p14:tracePt t="40446" x="8415338" y="2863850"/>
          <p14:tracePt t="40454" x="8415338" y="2873375"/>
          <p14:tracePt t="40462" x="8405813" y="2900363"/>
          <p14:tracePt t="40470" x="8396288" y="2909888"/>
          <p14:tracePt t="40478" x="8386763" y="2917825"/>
          <p14:tracePt t="41360" x="8386763" y="2936875"/>
          <p14:tracePt t="41368" x="8378825" y="2936875"/>
          <p14:tracePt t="41376" x="8332788" y="2936875"/>
          <p14:tracePt t="41384" x="8296275" y="2936875"/>
          <p14:tracePt t="41390" x="8250238" y="2936875"/>
          <p14:tracePt t="41398" x="8240713" y="2936875"/>
          <p14:tracePt t="41406" x="8223250" y="2936875"/>
          <p14:tracePt t="41462" x="8213725" y="2936875"/>
          <p14:tracePt t="41478" x="8204200" y="2936875"/>
          <p14:tracePt t="41486" x="8196263" y="2936875"/>
          <p14:tracePt t="41494" x="8177213" y="2927350"/>
          <p14:tracePt t="41502" x="8169275" y="2927350"/>
          <p14:tracePt t="41510" x="8159750" y="2917825"/>
          <p14:tracePt t="41518" x="8150225" y="2900363"/>
          <p14:tracePt t="41526" x="8150225" y="2890838"/>
          <p14:tracePt t="41535" x="8140700" y="2881313"/>
          <p14:tracePt t="41542" x="8123238" y="2863850"/>
          <p14:tracePt t="41558" x="8113713" y="2854325"/>
          <p14:tracePt t="41600" x="8104188" y="2854325"/>
          <p14:tracePt t="41623" x="8104188" y="2836863"/>
          <p14:tracePt t="41632" x="8086725" y="2817813"/>
          <p14:tracePt t="41640" x="8077200" y="2808288"/>
          <p14:tracePt t="41647" x="8067675" y="2800350"/>
          <p14:tracePt t="41655" x="8067675" y="2790825"/>
          <p14:tracePt t="41663" x="8059738" y="2781300"/>
          <p14:tracePt t="41679" x="8059738" y="2771775"/>
          <p14:tracePt t="41688" x="8059738" y="2763838"/>
          <p14:tracePt t="41694" x="8050213" y="2763838"/>
          <p14:tracePt t="41759" x="8050213" y="2754313"/>
          <p14:tracePt t="41770" x="8059738" y="2735263"/>
          <p14:tracePt t="41776" x="8096250" y="2735263"/>
          <p14:tracePt t="41783" x="8132763" y="2727325"/>
          <p14:tracePt t="41794" x="8150225" y="2727325"/>
          <p14:tracePt t="41798" x="8186738" y="2681288"/>
          <p14:tracePt t="41806" x="8223250" y="2671763"/>
          <p14:tracePt t="41814" x="8250238" y="2662238"/>
          <p14:tracePt t="41823" x="8277225" y="2635250"/>
          <p14:tracePt t="41831" x="8296275" y="2625725"/>
          <p14:tracePt t="41839" x="8305800" y="2617788"/>
          <p14:tracePt t="41846" x="8313738" y="2617788"/>
          <p14:tracePt t="41968" x="8323263" y="2617788"/>
          <p14:tracePt t="41976" x="8342313" y="2617788"/>
          <p14:tracePt t="41984" x="8386763" y="2617788"/>
          <p14:tracePt t="41992" x="8423275" y="2617788"/>
          <p14:tracePt t="42000" x="8469313" y="2617788"/>
          <p14:tracePt t="42016" x="8488363" y="2617788"/>
          <p14:tracePt t="42128" x="8505825" y="2617788"/>
          <p14:tracePt t="42136" x="8523288" y="2625725"/>
          <p14:tracePt t="42144" x="8532813" y="2635250"/>
          <p14:tracePt t="42153" x="8532813" y="2644775"/>
          <p14:tracePt t="42160" x="8542338" y="2681288"/>
          <p14:tracePt t="42169" x="8542338" y="2690813"/>
          <p14:tracePt t="42179" x="8551863" y="2698750"/>
          <p14:tracePt t="42183" x="8559800" y="2708275"/>
          <p14:tracePt t="42196" x="8559800" y="2717800"/>
          <p14:tracePt t="42198" x="8569325" y="2727325"/>
          <p14:tracePt t="42210" x="8569325" y="2754313"/>
          <p14:tracePt t="42239" x="8569325" y="2763838"/>
          <p14:tracePt t="42336" x="8569325" y="2771775"/>
          <p14:tracePt t="42343" x="8559800" y="2771775"/>
          <p14:tracePt t="42353" x="8551863" y="2781300"/>
          <p14:tracePt t="42359" x="8523288" y="2800350"/>
          <p14:tracePt t="42369" x="8523288" y="2808288"/>
          <p14:tracePt t="42375" x="8496300" y="2817813"/>
          <p14:tracePt t="42384" x="8459788" y="2827338"/>
          <p14:tracePt t="42391" x="8442325" y="2827338"/>
          <p14:tracePt t="42400" x="8415338" y="2827338"/>
          <p14:tracePt t="42413" x="8386763" y="2836863"/>
          <p14:tracePt t="42414" x="8378825" y="2844800"/>
          <p14:tracePt t="42423" x="8369300" y="2844800"/>
          <p14:tracePt t="42431" x="8342313" y="2844800"/>
          <p14:tracePt t="42439" x="8332788" y="2844800"/>
          <p14:tracePt t="42447" x="8332788" y="2854325"/>
          <p14:tracePt t="42455" x="8313738" y="2854325"/>
          <p14:tracePt t="42463" x="8305800" y="2854325"/>
          <p14:tracePt t="42479" x="8296275" y="2854325"/>
          <p14:tracePt t="42487" x="8286750" y="2854325"/>
          <p14:tracePt t="42495" x="8259763" y="2863850"/>
          <p14:tracePt t="42503" x="8250238" y="2863850"/>
          <p14:tracePt t="42511" x="8240713" y="2863850"/>
          <p14:tracePt t="42519" x="8204200" y="2863850"/>
          <p14:tracePt t="42527" x="8169275" y="2873375"/>
          <p14:tracePt t="42534" x="8159750" y="2873375"/>
          <p14:tracePt t="42542" x="8123238" y="2873375"/>
          <p14:tracePt t="42550" x="8104188" y="2873375"/>
          <p14:tracePt t="42558" x="8086725" y="2873375"/>
          <p14:tracePt t="42566" x="8067675" y="2873375"/>
          <p14:tracePt t="42574" x="8059738" y="2873375"/>
          <p14:tracePt t="42582" x="8050213" y="2873375"/>
          <p14:tracePt t="42590" x="8040688" y="2873375"/>
          <p14:tracePt t="42598" x="8004175" y="2873375"/>
          <p14:tracePt t="42606" x="7986713" y="2873375"/>
          <p14:tracePt t="42614" x="7940675" y="2844800"/>
          <p14:tracePt t="42622" x="7931150" y="2844800"/>
          <p14:tracePt t="42630" x="7885113" y="2827338"/>
          <p14:tracePt t="42647" x="7877175" y="2827338"/>
          <p14:tracePt t="42654" x="7850188" y="2800350"/>
          <p14:tracePt t="42768" x="7850188" y="2790825"/>
          <p14:tracePt t="42776" x="7850188" y="2781300"/>
          <p14:tracePt t="42784" x="7850188" y="2771775"/>
          <p14:tracePt t="42791" x="7858125" y="2744788"/>
          <p14:tracePt t="42800" x="7885113" y="2717800"/>
          <p14:tracePt t="42808" x="7904163" y="2698750"/>
          <p14:tracePt t="42815" x="7921625" y="2681288"/>
          <p14:tracePt t="42824" x="7958138" y="2662238"/>
          <p14:tracePt t="42832" x="7986713" y="2644775"/>
          <p14:tracePt t="42840" x="7994650" y="2635250"/>
          <p14:tracePt t="42850" x="8031163" y="2625725"/>
          <p14:tracePt t="42856" x="8040688" y="2617788"/>
          <p14:tracePt t="42862" x="8050213" y="2608263"/>
          <p14:tracePt t="42870" x="8077200" y="2598738"/>
          <p14:tracePt t="42886" x="8096250" y="2589213"/>
          <p14:tracePt t="42894" x="8113713" y="2589213"/>
          <p14:tracePt t="42903" x="8123238" y="2589213"/>
          <p14:tracePt t="42910" x="8150225" y="2571750"/>
          <p14:tracePt t="42920" x="8169275" y="2571750"/>
          <p14:tracePt t="42927" x="8177213" y="2571750"/>
          <p14:tracePt t="42938" x="8204200" y="2571750"/>
          <p14:tracePt t="42943" x="8223250" y="2571750"/>
          <p14:tracePt t="42953" x="8259763" y="2571750"/>
          <p14:tracePt t="42959" x="8305800" y="2571750"/>
          <p14:tracePt t="42969" x="8342313" y="2589213"/>
          <p14:tracePt t="42975" x="8350250" y="2589213"/>
          <p14:tracePt t="42983" x="8378825" y="2617788"/>
          <p14:tracePt t="42991" x="8396288" y="2617788"/>
          <p14:tracePt t="42999" x="8405813" y="2617788"/>
          <p14:tracePt t="43007" x="8415338" y="2617788"/>
          <p14:tracePt t="43014" x="8432800" y="2625725"/>
          <p14:tracePt t="43096" x="8442325" y="2635250"/>
          <p14:tracePt t="43103" x="8442325" y="2644775"/>
          <p14:tracePt t="43112" x="8451850" y="2654300"/>
          <p14:tracePt t="43118" x="8459788" y="2671763"/>
          <p14:tracePt t="43135" x="8459788" y="2681288"/>
          <p14:tracePt t="43142" x="8459788" y="2698750"/>
          <p14:tracePt t="43158" x="8459788" y="2708275"/>
          <p14:tracePt t="43166" x="8459788" y="2727325"/>
          <p14:tracePt t="43174" x="8459788" y="2744788"/>
          <p14:tracePt t="43191" x="8459788" y="2790825"/>
          <p14:tracePt t="43199" x="8459788" y="2800350"/>
          <p14:tracePt t="43207" x="8459788" y="2827338"/>
          <p14:tracePt t="43214" x="8459788" y="2844800"/>
          <p14:tracePt t="43222" x="8451850" y="2863850"/>
          <p14:tracePt t="43230" x="8442325" y="2881313"/>
          <p14:tracePt t="43238" x="8432800" y="2900363"/>
          <p14:tracePt t="43246" x="8432800" y="2917825"/>
          <p14:tracePt t="43254" x="8423275" y="2936875"/>
          <p14:tracePt t="43270" x="8415338" y="2946400"/>
          <p14:tracePt t="43287" x="8405813" y="2946400"/>
          <p14:tracePt t="43335" x="8396288" y="2946400"/>
          <p14:tracePt t="43342" x="8386763" y="2946400"/>
          <p14:tracePt t="43350" x="8359775" y="2946400"/>
          <p14:tracePt t="43358" x="8342313" y="2946400"/>
          <p14:tracePt t="43366" x="8305800" y="2946400"/>
          <p14:tracePt t="43374" x="8269288" y="2946400"/>
          <p14:tracePt t="43383" x="8240713" y="2946400"/>
          <p14:tracePt t="43391" x="8213725" y="2946400"/>
          <p14:tracePt t="43399" x="8196263" y="2946400"/>
          <p14:tracePt t="43407" x="8169275" y="2946400"/>
          <p14:tracePt t="43414" x="8150225" y="2946400"/>
          <p14:tracePt t="43422" x="8123238" y="2946400"/>
          <p14:tracePt t="43430" x="8113713" y="2946400"/>
          <p14:tracePt t="43438" x="8104188" y="2946400"/>
          <p14:tracePt t="43446" x="8086725" y="2946400"/>
          <p14:tracePt t="43454" x="8067675" y="2946400"/>
          <p14:tracePt t="43470" x="8040688" y="2946400"/>
          <p14:tracePt t="43478" x="8031163" y="2946400"/>
          <p14:tracePt t="43486" x="8004175" y="2946400"/>
          <p14:tracePt t="43502" x="7986713" y="2946400"/>
          <p14:tracePt t="43518" x="7977188" y="2946400"/>
          <p14:tracePt t="43535" x="7958138" y="2946400"/>
          <p14:tracePt t="43640" x="7950200" y="2946400"/>
          <p14:tracePt t="43688" x="7950200" y="2936875"/>
          <p14:tracePt t="43766" x="7950200" y="2927350"/>
          <p14:tracePt t="43791" x="7950200" y="2917825"/>
          <p14:tracePt t="43806" x="7940675" y="2909888"/>
          <p14:tracePt t="43822" x="7940675" y="2900363"/>
          <p14:tracePt t="44056" x="7940675" y="2890838"/>
          <p14:tracePt t="44071" x="7940675" y="2863850"/>
          <p14:tracePt t="44081" x="7950200" y="2854325"/>
          <p14:tracePt t="44087" x="7958138" y="2844800"/>
          <p14:tracePt t="44098" x="7958138" y="2836863"/>
          <p14:tracePt t="44103" x="7967663" y="2808288"/>
          <p14:tracePt t="44112" x="7986713" y="2790825"/>
          <p14:tracePt t="44120" x="7994650" y="2781300"/>
          <p14:tracePt t="44130" x="8013700" y="2763838"/>
          <p14:tracePt t="44136" x="8013700" y="2754313"/>
          <p14:tracePt t="44143" x="8031163" y="2744788"/>
          <p14:tracePt t="44152" x="8050213" y="2717800"/>
          <p14:tracePt t="44158" x="8067675" y="2717800"/>
          <p14:tracePt t="44167" x="8077200" y="2717800"/>
          <p14:tracePt t="44174" x="8086725" y="2708275"/>
          <p14:tracePt t="44198" x="8104188" y="2708275"/>
          <p14:tracePt t="44206" x="8113713" y="2698750"/>
          <p14:tracePt t="44240" x="8123238" y="2698750"/>
          <p14:tracePt t="44250" x="8150225" y="2698750"/>
          <p14:tracePt t="44255" x="8177213" y="2698750"/>
          <p14:tracePt t="44264" x="8259763" y="2698750"/>
          <p14:tracePt t="44271" x="8286750" y="2698750"/>
          <p14:tracePt t="44282" x="8342313" y="2698750"/>
          <p14:tracePt t="44286" x="8386763" y="2698750"/>
          <p14:tracePt t="44294" x="8415338" y="2698750"/>
          <p14:tracePt t="44303" x="8423275" y="2698750"/>
          <p14:tracePt t="44314" x="8432800" y="2698750"/>
          <p14:tracePt t="44704" x="8432800" y="2708275"/>
          <p14:tracePt t="44714" x="8442325" y="2727325"/>
          <p14:tracePt t="44718" x="8442325" y="2763838"/>
          <p14:tracePt t="44726" x="8442325" y="2808288"/>
          <p14:tracePt t="44737" x="8442325" y="2863850"/>
          <p14:tracePt t="44743" x="8442325" y="2881313"/>
          <p14:tracePt t="44754" x="8442325" y="2917825"/>
          <p14:tracePt t="44758" x="8442325" y="2963863"/>
          <p14:tracePt t="44766" x="8442325" y="2982913"/>
          <p14:tracePt t="44774" x="8442325" y="3009900"/>
          <p14:tracePt t="44782" x="8442325" y="3027363"/>
          <p14:tracePt t="44790" x="8442325" y="3036888"/>
          <p14:tracePt t="44798" x="8442325" y="3046413"/>
          <p14:tracePt t="44806" x="8442325" y="3054350"/>
          <p14:tracePt t="44814" x="8442325" y="3063875"/>
          <p14:tracePt t="44854" x="8442325" y="3073400"/>
          <p14:tracePt t="44974" x="8442325" y="3100388"/>
          <p14:tracePt t="44982" x="8442325" y="3109913"/>
          <p14:tracePt t="44990" x="8442325" y="3136900"/>
          <p14:tracePt t="45006" x="8415338" y="3163888"/>
          <p14:tracePt t="45014" x="8405813" y="3182938"/>
          <p14:tracePt t="45022" x="8405813" y="3192463"/>
          <p14:tracePt t="45030" x="8396288" y="3209925"/>
          <p14:tracePt t="45038" x="8369300" y="3246438"/>
          <p14:tracePt t="45278" x="8350250" y="3246438"/>
          <p14:tracePt t="45286" x="8332788" y="3255963"/>
          <p14:tracePt t="45294" x="8286750" y="3273425"/>
          <p14:tracePt t="45302" x="8240713" y="3292475"/>
          <p14:tracePt t="45310" x="8169275" y="3292475"/>
          <p14:tracePt t="45318" x="8113713" y="3292475"/>
          <p14:tracePt t="45327" x="8059738" y="3292475"/>
          <p14:tracePt t="45333" x="7967663" y="3292475"/>
          <p14:tracePt t="45343" x="7867650" y="3292475"/>
          <p14:tracePt t="45355" x="7794625" y="3292475"/>
          <p14:tracePt t="45358" x="7721600" y="3292475"/>
          <p14:tracePt t="45367" x="7694613" y="3292475"/>
          <p14:tracePt t="45374" x="7667625" y="3292475"/>
          <p14:tracePt t="45382" x="7639050" y="3292475"/>
          <p14:tracePt t="45390" x="7631113" y="3292475"/>
          <p14:tracePt t="45455" x="7621588" y="3292475"/>
          <p14:tracePt t="45471" x="7602538" y="3292475"/>
          <p14:tracePt t="45479" x="7594600" y="3292475"/>
          <p14:tracePt t="45495" x="7585075" y="3282950"/>
          <p14:tracePt t="45558" x="7575550" y="3265488"/>
          <p14:tracePt t="45566" x="7575550" y="3255963"/>
          <p14:tracePt t="45574" x="7575550" y="3246438"/>
          <p14:tracePt t="45582" x="7575550" y="3219450"/>
          <p14:tracePt t="45590" x="7575550" y="3200400"/>
          <p14:tracePt t="45598" x="7575550" y="3173413"/>
          <p14:tracePt t="45606" x="7575550" y="3155950"/>
          <p14:tracePt t="45615" x="7575550" y="3127375"/>
          <p14:tracePt t="45622" x="7575550" y="3109913"/>
          <p14:tracePt t="45631" x="7575550" y="3100388"/>
          <p14:tracePt t="45638" x="7575550" y="3073400"/>
          <p14:tracePt t="45646" x="7594600" y="3054350"/>
          <p14:tracePt t="45654" x="7602538" y="3046413"/>
          <p14:tracePt t="45662" x="7612063" y="3027363"/>
          <p14:tracePt t="45671" x="7621588" y="3027363"/>
          <p14:tracePt t="45678" x="7639050" y="3017838"/>
          <p14:tracePt t="45694" x="7658100" y="3009900"/>
          <p14:tracePt t="45702" x="7675563" y="3009900"/>
          <p14:tracePt t="45710" x="7685088" y="3000375"/>
          <p14:tracePt t="45718" x="7712075" y="3000375"/>
          <p14:tracePt t="45726" x="7740650" y="2982913"/>
          <p14:tracePt t="45734" x="7758113" y="2982913"/>
          <p14:tracePt t="45742" x="7813675" y="2982913"/>
          <p14:tracePt t="45753" x="7858125" y="2963863"/>
          <p14:tracePt t="45758" x="7931150" y="2963863"/>
          <p14:tracePt t="45767" x="8004175" y="2963863"/>
          <p14:tracePt t="45774" x="8086725" y="2963863"/>
          <p14:tracePt t="45784" x="8159750" y="2963863"/>
          <p14:tracePt t="45791" x="8232775" y="2963863"/>
          <p14:tracePt t="45799" x="8305800" y="2963863"/>
          <p14:tracePt t="45807" x="8332788" y="2963863"/>
          <p14:tracePt t="45815" x="8378825" y="2963863"/>
          <p14:tracePt t="45823" x="8432800" y="2963863"/>
          <p14:tracePt t="45831" x="8442325" y="2973388"/>
          <p14:tracePt t="45847" x="8451850" y="2973388"/>
          <p14:tracePt t="45975" x="8459788" y="2982913"/>
          <p14:tracePt t="46039" x="8478838" y="2990850"/>
          <p14:tracePt t="46047" x="8488363" y="2990850"/>
          <p14:tracePt t="46055" x="8488363" y="3009900"/>
          <p14:tracePt t="46063" x="8488363" y="3017838"/>
          <p14:tracePt t="46079" x="8488363" y="3027363"/>
          <p14:tracePt t="46095" x="8488363" y="3046413"/>
          <p14:tracePt t="46111" x="8488363" y="3054350"/>
          <p14:tracePt t="46143" x="8488363" y="3063875"/>
          <p14:tracePt t="46152" x="8488363" y="3082925"/>
          <p14:tracePt t="46159" x="8488363" y="3100388"/>
          <p14:tracePt t="46169" x="8488363" y="3109913"/>
          <p14:tracePt t="46175" x="8459788" y="3146425"/>
          <p14:tracePt t="46183" x="8451850" y="3163888"/>
          <p14:tracePt t="46191" x="8442325" y="3182938"/>
          <p14:tracePt t="46200" x="8423275" y="3219450"/>
          <p14:tracePt t="46207" x="8396288" y="3246438"/>
          <p14:tracePt t="46219" x="8378825" y="3265488"/>
          <p14:tracePt t="46222" x="8350250" y="3302000"/>
          <p14:tracePt t="46230" x="8342313" y="3328988"/>
          <p14:tracePt t="46238" x="8313738" y="3346450"/>
          <p14:tracePt t="46246" x="8296275" y="3365500"/>
          <p14:tracePt t="46262" x="8296275" y="3375025"/>
          <p14:tracePt t="46270" x="8286750" y="3382963"/>
          <p14:tracePt t="46495" x="8277225" y="3382963"/>
          <p14:tracePt t="46504" x="8269288" y="3382963"/>
          <p14:tracePt t="46510" x="8259763" y="3382963"/>
          <p14:tracePt t="46518" x="8240713" y="3375025"/>
          <p14:tracePt t="46526" x="8232775" y="3375025"/>
          <p14:tracePt t="46533" x="8204200" y="3365500"/>
          <p14:tracePt t="46542" x="8196263" y="3365500"/>
          <p14:tracePt t="46558" x="8177213" y="3365500"/>
          <p14:tracePt t="46567" x="8140700" y="3346450"/>
          <p14:tracePt t="46582" x="8132763" y="3346450"/>
          <p14:tracePt t="46590" x="8104188" y="3346450"/>
          <p14:tracePt t="46598" x="8059738" y="3346450"/>
          <p14:tracePt t="46606" x="8050213" y="3338513"/>
          <p14:tracePt t="46614" x="8040688" y="3338513"/>
          <p14:tracePt t="46630" x="8023225" y="3338513"/>
          <p14:tracePt t="46735" x="8013700" y="3338513"/>
          <p14:tracePt t="46743" x="8004175" y="3338513"/>
          <p14:tracePt t="46752" x="7967663" y="3328988"/>
          <p14:tracePt t="46759" x="7958138" y="3319463"/>
          <p14:tracePt t="46769" x="7950200" y="3309938"/>
          <p14:tracePt t="46775" x="7940675" y="3302000"/>
          <p14:tracePt t="46942" x="7940675" y="3292475"/>
          <p14:tracePt t="46958" x="7940675" y="3255963"/>
          <p14:tracePt t="46966" x="7940675" y="3246438"/>
          <p14:tracePt t="46974" x="7940675" y="3228975"/>
          <p14:tracePt t="46983" x="7940675" y="3209925"/>
          <p14:tracePt t="46991" x="7940675" y="3182938"/>
          <p14:tracePt t="46999" x="7940675" y="3163888"/>
          <p14:tracePt t="47006" x="7967663" y="3146425"/>
          <p14:tracePt t="47015" x="7967663" y="3136900"/>
          <p14:tracePt t="47022" x="7967663" y="3127375"/>
          <p14:tracePt t="47031" x="7977188" y="3119438"/>
          <p14:tracePt t="47046" x="7977188" y="3109913"/>
          <p14:tracePt t="47056" x="7986713" y="3109913"/>
          <p14:tracePt t="47118" x="7994650" y="3109913"/>
          <p14:tracePt t="47126" x="8013700" y="3090863"/>
          <p14:tracePt t="47142" x="8050213" y="3090863"/>
          <p14:tracePt t="47151" x="8067675" y="3090863"/>
          <p14:tracePt t="47158" x="8104188" y="3090863"/>
          <p14:tracePt t="47167" x="8132763" y="3090863"/>
          <p14:tracePt t="47174" x="8150225" y="3090863"/>
          <p14:tracePt t="47182" x="8169275" y="3090863"/>
          <p14:tracePt t="47190" x="8196263" y="3090863"/>
          <p14:tracePt t="47198" x="8204200" y="3090863"/>
          <p14:tracePt t="47215" x="8223250" y="3090863"/>
          <p14:tracePt t="47223" x="8232775" y="3090863"/>
          <p14:tracePt t="47231" x="8240713" y="3090863"/>
          <p14:tracePt t="47287" x="8250238" y="3090863"/>
          <p14:tracePt t="47295" x="8277225" y="3090863"/>
          <p14:tracePt t="47303" x="8286750" y="3090863"/>
          <p14:tracePt t="47311" x="8305800" y="3090863"/>
          <p14:tracePt t="47323" x="8313738" y="3090863"/>
          <p14:tracePt t="47327" x="8323263" y="3090863"/>
          <p14:tracePt t="47336" x="8332788" y="3090863"/>
          <p14:tracePt t="47353" x="8342313" y="3109913"/>
          <p14:tracePt t="47368" x="8342313" y="3119438"/>
          <p14:tracePt t="47478" x="8332788" y="3127375"/>
          <p14:tracePt t="47487" x="8323263" y="3127375"/>
          <p14:tracePt t="47494" x="8305800" y="3127375"/>
          <p14:tracePt t="47504" x="8296275" y="3127375"/>
          <p14:tracePt t="47510" x="8259763" y="3127375"/>
          <p14:tracePt t="47518" x="8240713" y="3127375"/>
          <p14:tracePt t="47526" x="8232775" y="3127375"/>
          <p14:tracePt t="47536" x="8223250" y="3127375"/>
          <p14:tracePt t="47542" x="8204200" y="3127375"/>
          <p14:tracePt t="47559" x="8196263" y="3127375"/>
          <p14:tracePt t="47959" x="8186738" y="3119438"/>
          <p14:tracePt t="47975" x="8186738" y="3100388"/>
          <p14:tracePt t="47983" x="8196263" y="3090863"/>
          <p14:tracePt t="47991" x="8204200" y="3073400"/>
          <p14:tracePt t="48008" x="8213725" y="3036888"/>
          <p14:tracePt t="48015" x="8223250" y="3027363"/>
          <p14:tracePt t="48024" x="8232775" y="3027363"/>
          <p14:tracePt t="48030" x="8232775" y="3017838"/>
          <p14:tracePt t="48038" x="8232775" y="3000375"/>
          <p14:tracePt t="48046" x="8240713" y="2990850"/>
          <p14:tracePt t="48070" x="8250238" y="2973388"/>
          <p14:tracePt t="48143" x="8259763" y="2973388"/>
          <p14:tracePt t="48152" x="8269288" y="2973388"/>
          <p14:tracePt t="48174" x="8269288" y="2982913"/>
          <p14:tracePt t="48190" x="8269288" y="2990850"/>
          <p14:tracePt t="48362" x="8269288" y="3000375"/>
          <p14:tracePt t="48678" x="8259763" y="3000375"/>
          <p14:tracePt t="48694" x="8232775" y="3009900"/>
          <p14:tracePt t="48734" x="8213725" y="3027363"/>
          <p14:tracePt t="48761" x="8196263" y="3036888"/>
          <p14:tracePt t="48768" x="8186738" y="3036888"/>
          <p14:tracePt t="48777" x="8177213" y="3046413"/>
          <p14:tracePt t="48784" x="8177213" y="3054350"/>
          <p14:tracePt t="48800" x="8150225" y="3063875"/>
          <p14:tracePt t="48808" x="8140700" y="3073400"/>
          <p14:tracePt t="48815" x="8132763" y="3082925"/>
          <p14:tracePt t="48863" x="8113713" y="3082925"/>
          <p14:tracePt t="48871" x="8104188" y="3082925"/>
          <p14:tracePt t="48878" x="8096250" y="3090863"/>
          <p14:tracePt t="48902" x="8086725" y="3119438"/>
          <p14:tracePt t="49040" x="8067675" y="3119438"/>
          <p14:tracePt t="49055" x="8050213" y="3119438"/>
          <p14:tracePt t="49063" x="8023225" y="3119438"/>
          <p14:tracePt t="49071" x="8004175" y="3127375"/>
          <p14:tracePt t="49079" x="7977188" y="3136900"/>
          <p14:tracePt t="49088" x="7958138" y="3155950"/>
          <p14:tracePt t="49095" x="7921625" y="3182938"/>
          <p14:tracePt t="49104" x="7904163" y="3192463"/>
          <p14:tracePt t="49111" x="7867650" y="3219450"/>
          <p14:tracePt t="49120" x="7840663" y="3246438"/>
          <p14:tracePt t="49126" x="7804150" y="3265488"/>
          <p14:tracePt t="49135" x="7785100" y="3282950"/>
          <p14:tracePt t="49142" x="7740650" y="3319463"/>
          <p14:tracePt t="49151" x="7712075" y="3328988"/>
          <p14:tracePt t="49158" x="7694613" y="3346450"/>
          <p14:tracePt t="49166" x="7648575" y="3365500"/>
          <p14:tracePt t="49174" x="7639050" y="3375025"/>
          <p14:tracePt t="49182" x="7602538" y="3411538"/>
          <p14:tracePt t="49190" x="7594600" y="3419475"/>
          <p14:tracePt t="49198" x="7575550" y="3429000"/>
          <p14:tracePt t="49206" x="7548563" y="3438525"/>
          <p14:tracePt t="49213" x="7502525" y="3465513"/>
          <p14:tracePt t="49223" x="7494588" y="3475038"/>
          <p14:tracePt t="49230" x="7458075" y="3482975"/>
          <p14:tracePt t="49239" x="7392988" y="3519488"/>
          <p14:tracePt t="49246" x="7366000" y="3519488"/>
          <p14:tracePt t="49254" x="7312025" y="3529013"/>
          <p14:tracePt t="49262" x="7256463" y="3529013"/>
          <p14:tracePt t="49270" x="7212013" y="3538538"/>
          <p14:tracePt t="49278" x="7156450" y="3538538"/>
          <p14:tracePt t="49287" x="7110413" y="3548063"/>
          <p14:tracePt t="49295" x="7073900" y="3548063"/>
          <p14:tracePt t="49304" x="7010400" y="3565525"/>
          <p14:tracePt t="49311" x="6983413" y="3575050"/>
          <p14:tracePt t="49319" x="6964363" y="3575050"/>
          <p14:tracePt t="49327" x="6929438" y="3584575"/>
          <p14:tracePt t="49336" x="6883400" y="3584575"/>
          <p14:tracePt t="49342" x="6856413" y="3592513"/>
          <p14:tracePt t="49351" x="6810375" y="3592513"/>
          <p14:tracePt t="49358" x="6773863" y="3602038"/>
          <p14:tracePt t="49367" x="6710363" y="3638550"/>
          <p14:tracePt t="49374" x="6627813" y="3657600"/>
          <p14:tracePt t="49383" x="6573838" y="3665538"/>
          <p14:tracePt t="49391" x="6472238" y="3711575"/>
          <p14:tracePt t="49399" x="6399213" y="3721100"/>
          <p14:tracePt t="49406" x="6299200" y="3767138"/>
          <p14:tracePt t="49415" x="6254750" y="3775075"/>
          <p14:tracePt t="49422" x="6199188" y="3784600"/>
          <p14:tracePt t="49430" x="6135688" y="3821113"/>
          <p14:tracePt t="49438" x="6072188" y="3840163"/>
          <p14:tracePt t="49446" x="6035675" y="3848100"/>
          <p14:tracePt t="49454" x="5999163" y="3857625"/>
          <p14:tracePt t="49462" x="5962650" y="3867150"/>
          <p14:tracePt t="49470" x="5926138" y="3875088"/>
          <p14:tracePt t="49478" x="5916613" y="3875088"/>
          <p14:tracePt t="49486" x="5880100" y="3875088"/>
          <p14:tracePt t="49495" x="5862638" y="3884613"/>
          <p14:tracePt t="49502" x="5826125" y="3894138"/>
          <p14:tracePt t="49510" x="5780088" y="3903663"/>
          <p14:tracePt t="49520" x="5716588" y="3930650"/>
          <p14:tracePt t="49526" x="5688013" y="3940175"/>
          <p14:tracePt t="49534" x="5616575" y="3957638"/>
          <p14:tracePt t="49543" x="5561013" y="3957638"/>
          <p14:tracePt t="49552" x="5487988" y="3967163"/>
          <p14:tracePt t="49559" x="5405438" y="3967163"/>
          <p14:tracePt t="49570" x="5334000" y="3994150"/>
          <p14:tracePt t="49575" x="5287963" y="3994150"/>
          <p14:tracePt t="49585" x="5232400" y="3994150"/>
          <p14:tracePt t="49591" x="5178425" y="3994150"/>
          <p14:tracePt t="49599" x="5151438" y="3994150"/>
          <p14:tracePt t="49609" x="5132388" y="3994150"/>
          <p14:tracePt t="49613" x="5105400" y="4003675"/>
          <p14:tracePt t="49622" x="5086350" y="4003675"/>
          <p14:tracePt t="49630" x="5068888" y="4003675"/>
          <p14:tracePt t="49638" x="5041900" y="4013200"/>
          <p14:tracePt t="49646" x="4995863" y="4021138"/>
          <p14:tracePt t="49654" x="4949825" y="4049713"/>
          <p14:tracePt t="49662" x="4922838" y="4057650"/>
          <p14:tracePt t="49670" x="4886325" y="4067175"/>
          <p14:tracePt t="49678" x="4859338" y="4076700"/>
          <p14:tracePt t="49686" x="4832350" y="4094163"/>
          <p14:tracePt t="49694" x="4813300" y="4103688"/>
          <p14:tracePt t="49702" x="4767263" y="4113213"/>
          <p14:tracePt t="49710" x="4759325" y="4113213"/>
          <p14:tracePt t="49719" x="4730750" y="4122738"/>
          <p14:tracePt t="49752" x="4722813" y="4122738"/>
          <p14:tracePt t="49770" x="4703763" y="4122738"/>
          <p14:tracePt t="49775" x="4695825" y="4122738"/>
          <p14:tracePt t="49786" x="4686300" y="4122738"/>
          <p14:tracePt t="49791" x="4676775" y="4122738"/>
          <p14:tracePt t="49799" x="4667250" y="4122738"/>
          <p14:tracePt t="49807" x="4649788" y="4122738"/>
          <p14:tracePt t="49815" x="4640263" y="4130675"/>
          <p14:tracePt t="49823" x="4630738" y="4140200"/>
          <p14:tracePt t="49910" x="4622800" y="4140200"/>
          <p14:tracePt t="49918" x="4613275" y="4149725"/>
          <p14:tracePt t="49934" x="4603750" y="4159250"/>
          <p14:tracePt t="49959" x="4594225" y="4167188"/>
          <p14:tracePt t="49990" x="4586288" y="4176713"/>
          <p14:tracePt t="50006" x="4567238" y="4186238"/>
          <p14:tracePt t="50024" x="4557713" y="4186238"/>
          <p14:tracePt t="50029" x="4540250" y="4195763"/>
          <p14:tracePt t="50038" x="4521200" y="4203700"/>
          <p14:tracePt t="50046" x="4503738" y="4222750"/>
          <p14:tracePt t="50054" x="4494213" y="4222750"/>
          <p14:tracePt t="50062" x="4476750" y="4232275"/>
          <p14:tracePt t="50070" x="4448175" y="4240213"/>
          <p14:tracePt t="50078" x="4430713" y="4249738"/>
          <p14:tracePt t="50086" x="4403725" y="4249738"/>
          <p14:tracePt t="50094" x="4384675" y="4259263"/>
          <p14:tracePt t="50104" x="4348163" y="4276725"/>
          <p14:tracePt t="50110" x="4340225" y="4276725"/>
          <p14:tracePt t="50118" x="4321175" y="4276725"/>
          <p14:tracePt t="50126" x="4303713" y="4286250"/>
          <p14:tracePt t="50134" x="4284663" y="4295775"/>
          <p14:tracePt t="50142" x="4257675" y="4322763"/>
          <p14:tracePt t="50158" x="4248150" y="4322763"/>
          <p14:tracePt t="50183" x="4238625" y="4332288"/>
          <p14:tracePt t="50199" x="4221163" y="4332288"/>
          <p14:tracePt t="50207" x="4211638" y="4340225"/>
          <p14:tracePt t="50296" x="4202113" y="4340225"/>
          <p14:tracePt t="50303" x="4175125" y="4340225"/>
          <p14:tracePt t="50313" x="4138613" y="4340225"/>
          <p14:tracePt t="50319" x="4094163" y="4340225"/>
          <p14:tracePt t="50328" x="4029075" y="4340225"/>
          <p14:tracePt t="50337" x="3938588" y="4340225"/>
          <p14:tracePt t="50347" x="3865563" y="4340225"/>
          <p14:tracePt t="50349" x="3783013" y="4340225"/>
          <p14:tracePt t="50358" x="3673475" y="4340225"/>
          <p14:tracePt t="50367" x="3600450" y="4340225"/>
          <p14:tracePt t="50374" x="3527425" y="4340225"/>
          <p14:tracePt t="50382" x="3455988" y="4322763"/>
          <p14:tracePt t="50390" x="3373438" y="4295775"/>
          <p14:tracePt t="50398" x="3317875" y="4295775"/>
          <p14:tracePt t="50406" x="3281363" y="4286250"/>
          <p14:tracePt t="50414" x="3227388" y="4276725"/>
          <p14:tracePt t="50422" x="3181350" y="4259263"/>
          <p14:tracePt t="50430" x="3154363" y="4259263"/>
          <p14:tracePt t="50438" x="3127375" y="4259263"/>
          <p14:tracePt t="50446" x="3108325" y="4259263"/>
          <p14:tracePt t="50454" x="3100388" y="4259263"/>
          <p14:tracePt t="50470" x="3090863" y="4259263"/>
          <p14:tracePt t="50807" x="3071813" y="4259263"/>
          <p14:tracePt t="50815" x="3063875" y="4259263"/>
          <p14:tracePt t="50823" x="3063875" y="4268788"/>
          <p14:tracePt t="50831" x="3054350" y="4276725"/>
          <p14:tracePt t="50839" x="3044825" y="4286250"/>
          <p14:tracePt t="50848" x="3035300" y="4295775"/>
          <p14:tracePt t="50854" x="3027363" y="4295775"/>
          <p14:tracePt t="50862" x="3017838" y="4303713"/>
          <p14:tracePt t="50870" x="3008313" y="4303713"/>
          <p14:tracePt t="50878" x="2990850" y="4313238"/>
          <p14:tracePt t="50886" x="2962275" y="4332288"/>
          <p14:tracePt t="50894" x="2962275" y="4340225"/>
          <p14:tracePt t="50902" x="2954338" y="4349750"/>
          <p14:tracePt t="50910" x="2944813" y="4349750"/>
          <p14:tracePt t="50918" x="2935288" y="4349750"/>
          <p14:tracePt t="50926" x="2917825" y="4368800"/>
          <p14:tracePt t="50935" x="2908300" y="4376738"/>
          <p14:tracePt t="50942" x="2889250" y="4405313"/>
          <p14:tracePt t="50951" x="2881313" y="4413250"/>
          <p14:tracePt t="50958" x="2871788" y="4449763"/>
          <p14:tracePt t="50967" x="2862263" y="4468813"/>
          <p14:tracePt t="50974" x="2862263" y="4495800"/>
          <p14:tracePt t="50982" x="2862263" y="4514850"/>
          <p14:tracePt t="50990" x="2862263" y="4522788"/>
          <p14:tracePt t="50998" x="2862263" y="4541838"/>
          <p14:tracePt t="51006" x="2862263" y="4551363"/>
          <p14:tracePt t="51095" x="2862263" y="4541838"/>
          <p14:tracePt t="51103" x="2852738" y="4505325"/>
          <p14:tracePt t="51111" x="2835275" y="4495800"/>
          <p14:tracePt t="51119" x="2825750" y="4486275"/>
          <p14:tracePt t="51135" x="2817813" y="4468813"/>
          <p14:tracePt t="51143" x="2808288" y="4468813"/>
          <p14:tracePt t="51182" x="2798763" y="4468813"/>
          <p14:tracePt t="51198" x="2789238" y="4468813"/>
          <p14:tracePt t="51206" x="2771775" y="4468813"/>
          <p14:tracePt t="51230" x="2762250" y="4468813"/>
          <p14:tracePt t="51254" x="2752725" y="4468813"/>
          <p14:tracePt t="51279" x="2735263" y="4468813"/>
          <p14:tracePt t="51287" x="2725738" y="4468813"/>
          <p14:tracePt t="51295" x="2716213" y="4468813"/>
          <p14:tracePt t="51303" x="2698750" y="4478338"/>
          <p14:tracePt t="51319" x="2689225" y="4478338"/>
          <p14:tracePt t="51327" x="2679700" y="4478338"/>
          <p14:tracePt t="51350" x="2671763" y="4486275"/>
          <p14:tracePt t="51463" x="2652713" y="4486275"/>
          <p14:tracePt t="51470" x="2635250" y="4505325"/>
          <p14:tracePt t="51478" x="2616200" y="4522788"/>
          <p14:tracePt t="51486" x="2598738" y="4541838"/>
          <p14:tracePt t="51494" x="2579688" y="4559300"/>
          <p14:tracePt t="51502" x="2570163" y="4624388"/>
          <p14:tracePt t="51510" x="2562225" y="4651375"/>
          <p14:tracePt t="51518" x="2543175" y="4697413"/>
          <p14:tracePt t="51526" x="2533650" y="4724400"/>
          <p14:tracePt t="51535" x="2533650" y="4760913"/>
          <p14:tracePt t="51542" x="2525713" y="4805363"/>
          <p14:tracePt t="51550" x="2525713" y="4833938"/>
          <p14:tracePt t="51558" x="2525713" y="4860925"/>
          <p14:tracePt t="51567" x="2525713" y="4870450"/>
          <p14:tracePt t="51583" x="2525713" y="4878388"/>
          <p14:tracePt t="51622" x="2516188" y="4887913"/>
          <p14:tracePt t="51823" x="2506663" y="4887913"/>
          <p14:tracePt t="51831" x="2479675" y="4887913"/>
          <p14:tracePt t="51839" x="2433638" y="4887913"/>
          <p14:tracePt t="51848" x="2416175" y="4914900"/>
          <p14:tracePt t="51855" x="2370138" y="4943475"/>
          <p14:tracePt t="51863" x="2316163" y="4951413"/>
          <p14:tracePt t="51872" x="2270125" y="4960938"/>
          <p14:tracePt t="51879" x="2233613" y="4970463"/>
          <p14:tracePt t="51888" x="2187575" y="4987925"/>
          <p14:tracePt t="51894" x="2160588" y="4997450"/>
          <p14:tracePt t="51902" x="2114550" y="5006975"/>
          <p14:tracePt t="51910" x="2106613" y="5016500"/>
          <p14:tracePt t="51919" x="2087563" y="5016500"/>
          <p14:tracePt t="51991" x="2078038" y="5016500"/>
          <p14:tracePt t="51999" x="2060575" y="5024438"/>
          <p14:tracePt t="52007" x="2041525" y="5033963"/>
          <p14:tracePt t="52015" x="2033588" y="5033963"/>
          <p14:tracePt t="52023" x="2014538" y="5053013"/>
          <p14:tracePt t="52039" x="2005013" y="5070475"/>
          <p14:tracePt t="52048" x="1997075" y="5080000"/>
          <p14:tracePt t="52054" x="1987550" y="5097463"/>
          <p14:tracePt t="52175" x="1978025" y="5106988"/>
          <p14:tracePt t="52183" x="1960563" y="5116513"/>
          <p14:tracePt t="52191" x="1951038" y="5116513"/>
          <p14:tracePt t="52201" x="1914525" y="5116513"/>
          <p14:tracePt t="52207" x="1895475" y="5126038"/>
          <p14:tracePt t="52215" x="1887538" y="5126038"/>
          <p14:tracePt t="52223" x="1868488" y="5133975"/>
          <p14:tracePt t="52231" x="1860550" y="5143500"/>
          <p14:tracePt t="52319" x="1851025" y="5143500"/>
          <p14:tracePt t="52327" x="1831975" y="5143500"/>
          <p14:tracePt t="52335" x="1814513" y="5143500"/>
          <p14:tracePt t="52343" x="1787525" y="5126038"/>
          <p14:tracePt t="52350" x="1751013" y="5089525"/>
          <p14:tracePt t="52358" x="1704975" y="5070475"/>
          <p14:tracePt t="52367" x="1641475" y="5016500"/>
          <p14:tracePt t="52374" x="1612900" y="4979988"/>
          <p14:tracePt t="52384" x="1531938" y="4951413"/>
          <p14:tracePt t="52390" x="1468438" y="4914900"/>
          <p14:tracePt t="52399" x="1439863" y="4897438"/>
          <p14:tracePt t="52406" x="1395413" y="4860925"/>
          <p14:tracePt t="52414" x="1358900" y="4841875"/>
          <p14:tracePt t="52422" x="1312863" y="4805363"/>
          <p14:tracePt t="52430" x="1293813" y="4797425"/>
          <p14:tracePt t="52438" x="1249363" y="4778375"/>
          <p14:tracePt t="52446" x="1222375" y="4760913"/>
          <p14:tracePt t="52454" x="1203325" y="4751388"/>
          <p14:tracePt t="52462" x="1176338" y="4724400"/>
          <p14:tracePt t="52470" x="1130300" y="4697413"/>
          <p14:tracePt t="52478" x="1093788" y="4687888"/>
          <p14:tracePt t="52486" x="1076325" y="4678363"/>
          <p14:tracePt t="52494" x="1030288" y="4641850"/>
          <p14:tracePt t="52502" x="984250" y="4614863"/>
          <p14:tracePt t="52510" x="947738" y="4595813"/>
          <p14:tracePt t="52518" x="920750" y="4587875"/>
          <p14:tracePt t="52526" x="893763" y="4587875"/>
          <p14:tracePt t="52534" x="874713" y="4578350"/>
          <p14:tracePt t="52878" x="866775" y="4568825"/>
          <p14:tracePt t="52886" x="866775" y="4559300"/>
          <p14:tracePt t="52894" x="874713" y="4532313"/>
          <p14:tracePt t="52902" x="884238" y="4522788"/>
          <p14:tracePt t="52910" x="903288" y="4505325"/>
          <p14:tracePt t="52918" x="939800" y="4468813"/>
          <p14:tracePt t="52926" x="939800" y="4449763"/>
          <p14:tracePt t="52935" x="957263" y="4405313"/>
          <p14:tracePt t="52942" x="984250" y="4359275"/>
          <p14:tracePt t="52950" x="993775" y="4313238"/>
          <p14:tracePt t="52958" x="993775" y="4276725"/>
          <p14:tracePt t="52967" x="1003300" y="4222750"/>
          <p14:tracePt t="52974" x="1003300" y="4186238"/>
          <p14:tracePt t="52983" x="1011238" y="4130675"/>
          <p14:tracePt t="52990" x="1011238" y="4122738"/>
          <p14:tracePt t="53000" x="1011238" y="4094163"/>
          <p14:tracePt t="53007" x="1011238" y="4086225"/>
          <p14:tracePt t="53015" x="1011238" y="4076700"/>
          <p14:tracePt t="53023" x="1011238" y="4057650"/>
          <p14:tracePt t="53047" x="1011238" y="4049713"/>
          <p14:tracePt t="53078" x="1011238" y="4040188"/>
          <p14:tracePt t="53094" x="1011238" y="4030663"/>
          <p14:tracePt t="53118" x="1030288" y="4003675"/>
          <p14:tracePt t="53150" x="1030288" y="3994150"/>
          <p14:tracePt t="53158" x="1030288" y="3976688"/>
          <p14:tracePt t="53166" x="1030288" y="3967163"/>
          <p14:tracePt t="53174" x="1030288" y="3957638"/>
          <p14:tracePt t="53181" x="1030288" y="3930650"/>
          <p14:tracePt t="53190" x="1030288" y="3911600"/>
          <p14:tracePt t="53198" x="1020763" y="3894138"/>
          <p14:tracePt t="53206" x="1011238" y="3875088"/>
          <p14:tracePt t="53215" x="993775" y="3848100"/>
          <p14:tracePt t="53222" x="993775" y="3830638"/>
          <p14:tracePt t="53230" x="984250" y="3821113"/>
          <p14:tracePt t="53238" x="966788" y="3784600"/>
          <p14:tracePt t="53247" x="966788" y="3775075"/>
          <p14:tracePt t="53254" x="947738" y="3748088"/>
          <p14:tracePt t="53262" x="939800" y="3730625"/>
          <p14:tracePt t="53270" x="930275" y="3702050"/>
          <p14:tracePt t="53278" x="920750" y="3684588"/>
          <p14:tracePt t="53286" x="903288" y="3648075"/>
          <p14:tracePt t="53294" x="893763" y="3638550"/>
          <p14:tracePt t="53566" x="893763" y="3611563"/>
          <p14:tracePt t="53574" x="920750" y="3584575"/>
          <p14:tracePt t="53582" x="957263" y="3556000"/>
          <p14:tracePt t="53590" x="974725" y="3538538"/>
          <p14:tracePt t="53598" x="1003300" y="3492500"/>
          <p14:tracePt t="53606" x="1020763" y="3475038"/>
          <p14:tracePt t="53615" x="1047750" y="3429000"/>
          <p14:tracePt t="53622" x="1057275" y="3402013"/>
          <p14:tracePt t="53632" x="1066800" y="3382963"/>
          <p14:tracePt t="53638" x="1066800" y="3346450"/>
          <p14:tracePt t="53647" x="1076325" y="3346450"/>
          <p14:tracePt t="53654" x="1076325" y="3328988"/>
          <p14:tracePt t="53662" x="1076325" y="3309938"/>
          <p14:tracePt t="53670" x="1076325" y="3292475"/>
          <p14:tracePt t="53678" x="1076325" y="3282950"/>
          <p14:tracePt t="53687" x="1076325" y="3265488"/>
          <p14:tracePt t="53695" x="1076325" y="3255963"/>
          <p14:tracePt t="53702" x="1076325" y="3246438"/>
          <p14:tracePt t="53710" x="1076325" y="3228975"/>
          <p14:tracePt t="53718" x="1076325" y="3219450"/>
          <p14:tracePt t="53726" x="1076325" y="3209925"/>
          <p14:tracePt t="53734" x="1057275" y="3200400"/>
          <p14:tracePt t="53742" x="1039813" y="3182938"/>
          <p14:tracePt t="53752" x="1039813" y="3173413"/>
          <p14:tracePt t="53758" x="1039813" y="3163888"/>
          <p14:tracePt t="53766" x="1030288" y="3155950"/>
          <p14:tracePt t="53774" x="1030288" y="3136900"/>
          <p14:tracePt t="54408" x="1030288" y="3146425"/>
          <p14:tracePt t="54416" x="1030288" y="3163888"/>
          <p14:tracePt t="54423" x="1047750" y="3200400"/>
          <p14:tracePt t="54434" x="1057275" y="3219450"/>
          <p14:tracePt t="54441" x="1066800" y="3228975"/>
          <p14:tracePt t="54448" x="1076325" y="3246438"/>
          <p14:tracePt t="54455" x="1112838" y="3282950"/>
          <p14:tracePt t="54464" x="1120775" y="3309938"/>
          <p14:tracePt t="54474" x="1149350" y="3355975"/>
          <p14:tracePt t="54478" x="1166813" y="3382963"/>
          <p14:tracePt t="54486" x="1185863" y="3429000"/>
          <p14:tracePt t="54494" x="1203325" y="3465513"/>
          <p14:tracePt t="54502" x="1222375" y="3492500"/>
          <p14:tracePt t="54510" x="1266825" y="3584575"/>
          <p14:tracePt t="54518" x="1285875" y="3611563"/>
          <p14:tracePt t="54526" x="1322388" y="3665538"/>
          <p14:tracePt t="54534" x="1339850" y="3702050"/>
          <p14:tracePt t="54542" x="1385888" y="3757613"/>
          <p14:tracePt t="54550" x="1403350" y="3775075"/>
          <p14:tracePt t="54558" x="1431925" y="3840163"/>
          <p14:tracePt t="54568" x="1468438" y="3884613"/>
          <p14:tracePt t="54574" x="1495425" y="3911600"/>
          <p14:tracePt t="54583" x="1512888" y="3948113"/>
          <p14:tracePt t="54590" x="1541463" y="3994150"/>
          <p14:tracePt t="54598" x="1558925" y="4040188"/>
          <p14:tracePt t="54606" x="1595438" y="4086225"/>
          <p14:tracePt t="54614" x="1612900" y="4113213"/>
          <p14:tracePt t="54622" x="1641475" y="4159250"/>
          <p14:tracePt t="54632" x="1658938" y="4186238"/>
          <p14:tracePt t="54639" x="1668463" y="4203700"/>
          <p14:tracePt t="54651" x="1685925" y="4222750"/>
          <p14:tracePt t="54656" x="1704975" y="4249738"/>
          <p14:tracePt t="54664" x="1714500" y="4249738"/>
          <p14:tracePt t="54752" x="1722438" y="4259263"/>
          <p14:tracePt t="54767" x="1722438" y="4286250"/>
          <p14:tracePt t="54774" x="1741488" y="4303713"/>
          <p14:tracePt t="54790" x="1741488" y="4340225"/>
          <p14:tracePt t="54806" x="1741488" y="4368800"/>
          <p14:tracePt t="54814" x="1741488" y="4386263"/>
          <p14:tracePt t="54822" x="1741488" y="4413250"/>
          <p14:tracePt t="54830" x="1741488" y="4432300"/>
          <p14:tracePt t="54838" x="1741488" y="4468813"/>
          <p14:tracePt t="54854" x="1751013" y="4478338"/>
          <p14:tracePt t="54871" x="1751013" y="4486275"/>
          <p14:tracePt t="55078" x="1758950" y="4495800"/>
          <p14:tracePt t="55136" x="1778000" y="4495800"/>
          <p14:tracePt t="55167" x="1831975" y="4495800"/>
          <p14:tracePt t="55177" x="1905000" y="4495800"/>
          <p14:tracePt t="55182" x="1997075" y="4495800"/>
          <p14:tracePt t="55190" x="2143125" y="4541838"/>
          <p14:tracePt t="55198" x="2306638" y="4551363"/>
          <p14:tracePt t="55206" x="2479675" y="4595813"/>
          <p14:tracePt t="55214" x="2643188" y="4614863"/>
          <p14:tracePt t="55222" x="2789238" y="4632325"/>
          <p14:tracePt t="55230" x="2954338" y="4632325"/>
          <p14:tracePt t="55238" x="3081338" y="4632325"/>
          <p14:tracePt t="55246" x="3171825" y="4632325"/>
          <p14:tracePt t="55254" x="3263900" y="4632325"/>
          <p14:tracePt t="55262" x="3281363" y="4632325"/>
          <p14:tracePt t="55270" x="3309938" y="4632325"/>
          <p14:tracePt t="55287" x="3317875" y="4632325"/>
          <p14:tracePt t="55295" x="3327400" y="4632325"/>
          <p14:tracePt t="55311" x="3327400" y="4624388"/>
          <p14:tracePt t="55335" x="3327400" y="4614863"/>
          <p14:tracePt t="55766" x="3317875" y="4614863"/>
          <p14:tracePt t="55774" x="3263900" y="4641850"/>
          <p14:tracePt t="55782" x="3163888" y="4678363"/>
          <p14:tracePt t="55790" x="3117850" y="4705350"/>
          <p14:tracePt t="55798" x="3017838" y="4741863"/>
          <p14:tracePt t="55806" x="2954338" y="4768850"/>
          <p14:tracePt t="55814" x="2908300" y="4805363"/>
          <p14:tracePt t="55822" x="2881313" y="4824413"/>
          <p14:tracePt t="55830" x="2835275" y="4833938"/>
          <p14:tracePt t="55838" x="2817813" y="4851400"/>
          <p14:tracePt t="55846" x="2808288" y="4860925"/>
          <p14:tracePt t="55854" x="2798763" y="4860925"/>
          <p14:tracePt t="56160" x="2789238" y="4860925"/>
          <p14:tracePt t="56168" x="2789238" y="4870450"/>
          <p14:tracePt t="56175" x="2762250" y="4870450"/>
          <p14:tracePt t="56184" x="2744788" y="4878388"/>
          <p14:tracePt t="56223" x="2735263" y="4887913"/>
          <p14:tracePt t="56231" x="2708275" y="4906963"/>
          <p14:tracePt t="56240" x="2698750" y="4914900"/>
          <p14:tracePt t="56247" x="2679700" y="4933950"/>
          <p14:tracePt t="56255" x="2652713" y="4960938"/>
          <p14:tracePt t="56262" x="2589213" y="4997450"/>
          <p14:tracePt t="56270" x="2570163" y="5024438"/>
          <p14:tracePt t="56278" x="2543175" y="5043488"/>
          <p14:tracePt t="56286" x="2525713" y="5070475"/>
          <p14:tracePt t="56294" x="2516188" y="5089525"/>
          <p14:tracePt t="56302" x="2498725" y="5106988"/>
          <p14:tracePt t="56312" x="2489200" y="5116513"/>
          <p14:tracePt t="56558" x="2479675" y="5126038"/>
          <p14:tracePt t="56567" x="2452688" y="5126038"/>
          <p14:tracePt t="56575" x="2433638" y="5126038"/>
          <p14:tracePt t="56582" x="2397125" y="5126038"/>
          <p14:tracePt t="56590" x="2360613" y="5126038"/>
          <p14:tracePt t="56598" x="2333625" y="5133975"/>
          <p14:tracePt t="56606" x="2316163" y="5143500"/>
          <p14:tracePt t="56638" x="2306638" y="5143500"/>
          <p14:tracePt t="56662" x="2297113" y="5143500"/>
          <p14:tracePt t="56671" x="2279650" y="5143500"/>
          <p14:tracePt t="56687" x="2270125" y="5143500"/>
          <p14:tracePt t="56702" x="2260600" y="5143500"/>
          <p14:tracePt t="56710" x="2251075" y="5143500"/>
          <p14:tracePt t="56718" x="2243138" y="5143500"/>
          <p14:tracePt t="56726" x="2224088" y="5143500"/>
          <p14:tracePt t="56734" x="2214563" y="5143500"/>
          <p14:tracePt t="56742" x="2187575" y="5143500"/>
          <p14:tracePt t="56750" x="2151063" y="5143500"/>
          <p14:tracePt t="56758" x="2114550" y="5143500"/>
          <p14:tracePt t="56769" x="2078038" y="5143500"/>
          <p14:tracePt t="56775" x="2033588" y="5143500"/>
          <p14:tracePt t="56786" x="2005013" y="5143500"/>
          <p14:tracePt t="56791" x="1987550" y="5143500"/>
          <p14:tracePt t="56800" x="1978025" y="5143500"/>
          <p14:tracePt t="56814" x="1968500" y="5143500"/>
          <p14:tracePt t="57031" x="1960563" y="5143500"/>
          <p14:tracePt t="57039" x="1951038" y="5143500"/>
          <p14:tracePt t="57048" x="1941513" y="5143500"/>
          <p14:tracePt t="57055" x="1931988" y="5160963"/>
          <p14:tracePt t="57071" x="1931988" y="5189538"/>
          <p14:tracePt t="57079" x="1924050" y="5207000"/>
          <p14:tracePt t="57088" x="1905000" y="5226050"/>
          <p14:tracePt t="57527" x="1951038" y="5226050"/>
          <p14:tracePt t="57535" x="2005013" y="5226050"/>
          <p14:tracePt t="57543" x="2124075" y="5197475"/>
          <p14:tracePt t="57550" x="2197100" y="5170488"/>
          <p14:tracePt t="57559" x="2316163" y="5153025"/>
          <p14:tracePt t="57568" x="2425700" y="5143500"/>
          <p14:tracePt t="57575" x="2552700" y="5116513"/>
          <p14:tracePt t="57589" x="2698750" y="5116513"/>
          <p14:tracePt t="57590" x="2844800" y="5080000"/>
          <p14:tracePt t="57598" x="2981325" y="5070475"/>
          <p14:tracePt t="57606" x="3090863" y="5043488"/>
          <p14:tracePt t="57614" x="3217863" y="5024438"/>
          <p14:tracePt t="57622" x="3317875" y="5016500"/>
          <p14:tracePt t="57630" x="3409950" y="4997450"/>
          <p14:tracePt t="57638" x="3500438" y="4970463"/>
          <p14:tracePt t="57647" x="3582988" y="4943475"/>
          <p14:tracePt t="57654" x="3673475" y="4933950"/>
          <p14:tracePt t="57664" x="3756025" y="4887913"/>
          <p14:tracePt t="57670" x="3838575" y="4878388"/>
          <p14:tracePt t="57678" x="3929063" y="4851400"/>
          <p14:tracePt t="57686" x="4029075" y="4824413"/>
          <p14:tracePt t="57694" x="4121150" y="4797425"/>
          <p14:tracePt t="57702" x="4238625" y="4751388"/>
          <p14:tracePt t="57710" x="4367213" y="4741863"/>
          <p14:tracePt t="57718" x="4503738" y="4678363"/>
          <p14:tracePt t="57726" x="4649788" y="4660900"/>
          <p14:tracePt t="57734" x="4813300" y="4614863"/>
          <p14:tracePt t="57742" x="4922838" y="4605338"/>
          <p14:tracePt t="57752" x="5078413" y="4541838"/>
          <p14:tracePt t="57758" x="5187950" y="4532313"/>
          <p14:tracePt t="57769" x="5268913" y="4505325"/>
          <p14:tracePt t="57774" x="5351463" y="4459288"/>
          <p14:tracePt t="57782" x="5424488" y="4422775"/>
          <p14:tracePt t="57790" x="5507038" y="4395788"/>
          <p14:tracePt t="57798" x="5624513" y="4340225"/>
          <p14:tracePt t="57806" x="5716588" y="4313238"/>
          <p14:tracePt t="57814" x="5797550" y="4259263"/>
          <p14:tracePt t="57822" x="5899150" y="4232275"/>
          <p14:tracePt t="57830" x="6016625" y="4167188"/>
          <p14:tracePt t="57838" x="6089650" y="4130675"/>
          <p14:tracePt t="57846" x="6226175" y="4086225"/>
          <p14:tracePt t="57854" x="6308725" y="4049713"/>
          <p14:tracePt t="57862" x="6408738" y="3984625"/>
          <p14:tracePt t="57870" x="6500813" y="3957638"/>
          <p14:tracePt t="57878" x="6618288" y="3903663"/>
          <p14:tracePt t="57902" x="6964363" y="3748088"/>
          <p14:tracePt t="57909" x="7083425" y="3675063"/>
          <p14:tracePt t="57918" x="7219950" y="3611563"/>
          <p14:tracePt t="57926" x="7329488" y="3556000"/>
          <p14:tracePt t="57934" x="7485063" y="3492500"/>
          <p14:tracePt t="57942" x="7594600" y="3446463"/>
          <p14:tracePt t="57950" x="7731125" y="3392488"/>
          <p14:tracePt t="57958" x="7850188" y="3319463"/>
          <p14:tracePt t="57968" x="7950200" y="3265488"/>
          <p14:tracePt t="57975" x="8031163" y="3219450"/>
          <p14:tracePt t="57987" x="8113713" y="3163888"/>
          <p14:tracePt t="57989" x="8177213" y="3127375"/>
          <p14:tracePt t="57998" x="8240713" y="3090863"/>
          <p14:tracePt t="58006" x="8286750" y="3054350"/>
          <p14:tracePt t="58014" x="8313738" y="3046413"/>
          <p14:tracePt t="58022" x="8332788" y="3036888"/>
          <p14:tracePt t="58030" x="8350250" y="3027363"/>
          <p14:tracePt t="58039" x="8359775" y="3017838"/>
          <p14:tracePt t="58127" x="8369300" y="3009900"/>
          <p14:tracePt t="58151" x="8396288" y="2990850"/>
          <p14:tracePt t="58174" x="8442325" y="2973388"/>
          <p14:tracePt t="58190" x="8459788" y="2946400"/>
          <p14:tracePt t="58198" x="8469313" y="2946400"/>
          <p14:tracePt t="58206" x="8496300" y="2927350"/>
          <p14:tracePt t="58214" x="8505825" y="2917825"/>
          <p14:tracePt t="58222" x="8505825" y="2909888"/>
          <p14:tracePt t="58231" x="8515350" y="2909888"/>
          <p14:tracePt t="58238" x="8523288" y="2900363"/>
          <p14:tracePt t="58374" x="8523288" y="2909888"/>
          <p14:tracePt t="58382" x="8523288" y="2917825"/>
          <p14:tracePt t="58390" x="8523288" y="2927350"/>
          <p14:tracePt t="58398" x="8505825" y="2954338"/>
          <p14:tracePt t="58406" x="8496300" y="2954338"/>
          <p14:tracePt t="58417" x="8478838" y="2973388"/>
          <p14:tracePt t="58466" x="8469313" y="2973388"/>
          <p14:tracePt t="58710" x="8469313" y="2963863"/>
          <p14:tracePt t="58718" x="8488363" y="2946400"/>
          <p14:tracePt t="58726" x="8496300" y="2936875"/>
          <p14:tracePt t="58734" x="8505825" y="2917825"/>
          <p14:tracePt t="58742" x="8523288" y="2900363"/>
          <p14:tracePt t="58750" x="8532813" y="2890838"/>
          <p14:tracePt t="58758" x="8532813" y="2881313"/>
          <p14:tracePt t="58768" x="8542338" y="2863850"/>
          <p14:tracePt t="58775" x="8542338" y="2844800"/>
          <p14:tracePt t="58790" x="8542338" y="2836863"/>
          <p14:tracePt t="58806" x="8542338" y="2827338"/>
          <p14:tracePt t="58814" x="8542338" y="2808288"/>
          <p14:tracePt t="58822" x="8542338" y="2800350"/>
          <p14:tracePt t="58830" x="8542338" y="2790825"/>
          <p14:tracePt t="58846" x="8542338" y="2781300"/>
          <p14:tracePt t="59359" x="8542338" y="2790825"/>
          <p14:tracePt t="59376" x="8532813" y="2800350"/>
          <p14:tracePt t="59384" x="8523288" y="2808288"/>
          <p14:tracePt t="59736" x="8469313" y="2827338"/>
          <p14:tracePt t="59745" x="8332788" y="2873375"/>
          <p14:tracePt t="59751" x="8169275" y="2936875"/>
          <p14:tracePt t="59758" x="7994650" y="3009900"/>
          <p14:tracePt t="59766" x="7804150" y="3090863"/>
          <p14:tracePt t="59774" x="7631113" y="3155950"/>
          <p14:tracePt t="59783" x="7412038" y="3255963"/>
          <p14:tracePt t="59790" x="7248525" y="3282950"/>
          <p14:tracePt t="59799" x="7129463" y="3328988"/>
          <p14:tracePt t="59806" x="6983413" y="3355975"/>
          <p14:tracePt t="59814" x="6864350" y="3402013"/>
          <p14:tracePt t="59822" x="6783388" y="3429000"/>
          <p14:tracePt t="59830" x="6727825" y="3438525"/>
          <p14:tracePt t="59838" x="6700838" y="3446463"/>
          <p14:tracePt t="59846" x="6664325" y="3455988"/>
          <p14:tracePt t="59854" x="6610350" y="3475038"/>
          <p14:tracePt t="59862" x="6554788" y="3482975"/>
          <p14:tracePt t="59870" x="6454775" y="3529013"/>
          <p14:tracePt t="59879" x="6354763" y="3556000"/>
          <p14:tracePt t="59887" x="6226175" y="3584575"/>
          <p14:tracePt t="59895" x="6099175" y="3629025"/>
          <p14:tracePt t="59904" x="5943600" y="3675063"/>
          <p14:tracePt t="59911" x="5834063" y="3702050"/>
          <p14:tracePt t="59920" x="5680075" y="3757613"/>
          <p14:tracePt t="59927" x="5534025" y="3803650"/>
          <p14:tracePt t="59935" x="5397500" y="3830638"/>
          <p14:tracePt t="59942" x="5324475" y="3848100"/>
          <p14:tracePt t="59950" x="5205413" y="3884613"/>
          <p14:tracePt t="59959" x="5132388" y="3903663"/>
          <p14:tracePt t="59967" x="5086350" y="3911600"/>
          <p14:tracePt t="59974" x="5041900" y="3940175"/>
          <p14:tracePt t="59984" x="5022850" y="3948113"/>
          <p14:tracePt t="60015" x="4995863" y="3957638"/>
          <p14:tracePt t="60039" x="4978400" y="3967163"/>
          <p14:tracePt t="60046" x="4941888" y="3976688"/>
          <p14:tracePt t="60054" x="4905375" y="3994150"/>
          <p14:tracePt t="60063" x="4868863" y="4003675"/>
          <p14:tracePt t="60071" x="4786313" y="4013200"/>
          <p14:tracePt t="60078" x="4713288" y="4013200"/>
          <p14:tracePt t="60087" x="4630738" y="4057650"/>
          <p14:tracePt t="60094" x="4540250" y="4067175"/>
          <p14:tracePt t="60103" x="4440238" y="4086225"/>
          <p14:tracePt t="60110" x="4357688" y="4122738"/>
          <p14:tracePt t="60119" x="4303713" y="4122738"/>
          <p14:tracePt t="60126" x="4230688" y="4140200"/>
          <p14:tracePt t="60136" x="4184650" y="4149725"/>
          <p14:tracePt t="60143" x="4121150" y="4176713"/>
          <p14:tracePt t="60150" x="4102100" y="4186238"/>
          <p14:tracePt t="60158" x="4038600" y="4195763"/>
          <p14:tracePt t="60168" x="4002088" y="4213225"/>
          <p14:tracePt t="60175" x="3956050" y="4232275"/>
          <p14:tracePt t="60186" x="3919538" y="4249738"/>
          <p14:tracePt t="60191" x="3838575" y="4286250"/>
          <p14:tracePt t="60202" x="3810000" y="4295775"/>
          <p14:tracePt t="60207" x="3746500" y="4303713"/>
          <p14:tracePt t="60217" x="3719513" y="4322763"/>
          <p14:tracePt t="60223" x="3673475" y="4340225"/>
          <p14:tracePt t="60230" x="3636963" y="4349750"/>
          <p14:tracePt t="60238" x="3619500" y="4359275"/>
          <p14:tracePt t="60246" x="3563938" y="4368800"/>
          <p14:tracePt t="60254" x="3546475" y="4368800"/>
          <p14:tracePt t="60262" x="3509963" y="4376738"/>
          <p14:tracePt t="60270" x="3482975" y="4395788"/>
          <p14:tracePt t="60278" x="3455988" y="4405313"/>
          <p14:tracePt t="60286" x="3409950" y="4413250"/>
          <p14:tracePt t="60295" x="3382963" y="4413250"/>
          <p14:tracePt t="60302" x="3363913" y="4422775"/>
          <p14:tracePt t="60311" x="3317875" y="4422775"/>
          <p14:tracePt t="60318" x="3281363" y="4441825"/>
          <p14:tracePt t="60326" x="3236913" y="4441825"/>
          <p14:tracePt t="60334" x="3208338" y="4441825"/>
          <p14:tracePt t="60342" x="3181350" y="4449763"/>
          <p14:tracePt t="60350" x="3163888" y="4449763"/>
          <p14:tracePt t="60358" x="3136900" y="4449763"/>
          <p14:tracePt t="60366" x="3127375" y="4459288"/>
          <p14:tracePt t="60374" x="3117850" y="4459288"/>
          <p14:tracePt t="60383" x="3100388" y="4459288"/>
          <p14:tracePt t="60390" x="3090863" y="4459288"/>
          <p14:tracePt t="60399" x="3081338" y="4459288"/>
          <p14:tracePt t="60422" x="3071813" y="4459288"/>
          <p14:tracePt t="60431" x="3044825" y="4468813"/>
          <p14:tracePt t="60447" x="3017838" y="4486275"/>
          <p14:tracePt t="60455" x="2981325" y="4505325"/>
          <p14:tracePt t="60463" x="2962275" y="4505325"/>
          <p14:tracePt t="60471" x="2962275" y="4514850"/>
          <p14:tracePt t="60478" x="2935288" y="4532313"/>
          <p14:tracePt t="60486" x="2925763" y="4532313"/>
          <p14:tracePt t="60495" x="2908300" y="4541838"/>
          <p14:tracePt t="60518" x="2898775" y="4551363"/>
          <p14:tracePt t="60591" x="2881313" y="4551363"/>
          <p14:tracePt t="60600" x="2871788" y="4551363"/>
          <p14:tracePt t="60607" x="2862263" y="4559300"/>
          <p14:tracePt t="60623" x="2844800" y="4559300"/>
          <p14:tracePt t="60791" x="2852738" y="4559300"/>
          <p14:tracePt t="60910" x="2862263" y="4559300"/>
          <p14:tracePt t="60919" x="2881313" y="4559300"/>
          <p14:tracePt t="60927" x="2925763" y="4559300"/>
          <p14:tracePt t="60934" x="2998788" y="4532313"/>
          <p14:tracePt t="60943" x="3100388" y="4514850"/>
          <p14:tracePt t="60950" x="3190875" y="4505325"/>
          <p14:tracePt t="60959" x="3317875" y="4486275"/>
          <p14:tracePt t="60965" x="3463925" y="4478338"/>
          <p14:tracePt t="60974" x="3600450" y="4441825"/>
          <p14:tracePt t="60983" x="3765550" y="4432300"/>
          <p14:tracePt t="60990" x="3948113" y="4395788"/>
          <p14:tracePt t="60998" x="4148138" y="4368800"/>
          <p14:tracePt t="61006" x="4394200" y="4332288"/>
          <p14:tracePt t="61014" x="4603750" y="4303713"/>
          <p14:tracePt t="61022" x="4849813" y="4268788"/>
          <p14:tracePt t="61030" x="5068888" y="4213225"/>
          <p14:tracePt t="61038" x="5232400" y="4167188"/>
          <p14:tracePt t="61046" x="5387975" y="4122738"/>
          <p14:tracePt t="61054" x="5534025" y="4076700"/>
          <p14:tracePt t="61062" x="5670550" y="4040188"/>
          <p14:tracePt t="61070" x="5780088" y="3976688"/>
          <p14:tracePt t="61078" x="5935663" y="3903663"/>
          <p14:tracePt t="61086" x="6072188" y="3840163"/>
          <p14:tracePt t="61094" x="6218238" y="3748088"/>
          <p14:tracePt t="61102" x="6354763" y="3675063"/>
          <p14:tracePt t="61110" x="6527800" y="3584575"/>
          <p14:tracePt t="61118" x="6664325" y="3511550"/>
          <p14:tracePt t="61127" x="6819900" y="3411538"/>
          <p14:tracePt t="61134" x="6964363" y="3338513"/>
          <p14:tracePt t="61142" x="7083425" y="3265488"/>
          <p14:tracePt t="61151" x="7219950" y="3192463"/>
          <p14:tracePt t="61158" x="7319963" y="3136900"/>
          <p14:tracePt t="61166" x="7439025" y="3063875"/>
          <p14:tracePt t="61174" x="7502525" y="3017838"/>
          <p14:tracePt t="61183" x="7585075" y="2982913"/>
          <p14:tracePt t="61190" x="7667625" y="2946400"/>
          <p14:tracePt t="61198" x="7694613" y="2927350"/>
          <p14:tracePt t="61206" x="7748588" y="2900363"/>
          <p14:tracePt t="61214" x="7794625" y="2873375"/>
          <p14:tracePt t="61222" x="7877175" y="2817813"/>
          <p14:tracePt t="61230" x="7921625" y="2800350"/>
          <p14:tracePt t="61238" x="7986713" y="2754313"/>
          <p14:tracePt t="61246" x="8031163" y="2735263"/>
          <p14:tracePt t="61254" x="8113713" y="2681288"/>
          <p14:tracePt t="61262" x="8196263" y="2635250"/>
          <p14:tracePt t="61270" x="8240713" y="2617788"/>
          <p14:tracePt t="61278" x="8305800" y="2581275"/>
          <p14:tracePt t="61286" x="8350250" y="2554288"/>
          <p14:tracePt t="61294" x="8369300" y="2544763"/>
          <p14:tracePt t="61302" x="8396288" y="2517775"/>
          <p14:tracePt t="61311" x="8405813" y="2508250"/>
          <p14:tracePt t="61335" x="8415338" y="2498725"/>
          <p14:tracePt t="61350" x="8415338" y="2489200"/>
          <p14:tracePt t="61360" x="8423275" y="2481263"/>
          <p14:tracePt t="61375" x="8432800" y="2481263"/>
          <p14:tracePt t="61385" x="8442325" y="2481263"/>
          <p14:tracePt t="61391" x="8451850" y="2471738"/>
          <p14:tracePt t="61399" x="8451850" y="2462213"/>
          <p14:tracePt t="61406" x="8459788" y="2444750"/>
          <p14:tracePt t="61414" x="8496300" y="2425700"/>
          <p14:tracePt t="61422" x="8505825" y="2416175"/>
          <p14:tracePt t="61430" x="8505825" y="2408238"/>
          <p14:tracePt t="61438" x="8505825" y="2398713"/>
          <p14:tracePt t="61446" x="8505825" y="2389188"/>
          <p14:tracePt t="61814" x="8523288" y="2371725"/>
          <p14:tracePt t="61822" x="8532813" y="2371725"/>
          <p14:tracePt t="61830" x="8559800" y="2343150"/>
          <p14:tracePt t="61838" x="8578850" y="2335213"/>
          <p14:tracePt t="61846" x="8615363" y="2306638"/>
          <p14:tracePt t="61854" x="8632825" y="2289175"/>
          <p14:tracePt t="61862" x="8678863" y="2270125"/>
          <p14:tracePt t="61870" x="8697913" y="2252663"/>
          <p14:tracePt t="61879" x="8724900" y="2225675"/>
          <p14:tracePt t="61889" x="8734425" y="2225675"/>
          <p14:tracePt t="61895" x="8742363" y="2216150"/>
          <p14:tracePt t="62015" x="8742363" y="2243138"/>
          <p14:tracePt t="62040" x="8742363" y="2252663"/>
          <p14:tracePt t="62047" x="8734425" y="2279650"/>
          <p14:tracePt t="62055" x="8724900" y="2289175"/>
          <p14:tracePt t="62063" x="8715375" y="2298700"/>
          <p14:tracePt t="62216" x="8705850" y="2306638"/>
          <p14:tracePt t="62313" x="8697913" y="2343150"/>
          <p14:tracePt t="62318" x="8688388" y="2352675"/>
          <p14:tracePt t="62440" x="8688388" y="2362200"/>
          <p14:tracePt t="62448" x="8669338" y="2371725"/>
          <p14:tracePt t="62456" x="8651875" y="2389188"/>
          <p14:tracePt t="62463" x="8642350" y="2398713"/>
          <p14:tracePt t="62471" x="8632825" y="2398713"/>
          <p14:tracePt t="62479" x="8624888" y="2416175"/>
          <p14:tracePt t="62487" x="8605838" y="2425700"/>
          <p14:tracePt t="62495" x="8588375" y="2444750"/>
          <p14:tracePt t="62504" x="8578850" y="2452688"/>
          <p14:tracePt t="62510" x="8569325" y="2471738"/>
          <p14:tracePt t="62518" x="8559800" y="2481263"/>
          <p14:tracePt t="62526" x="8551863" y="2489200"/>
          <p14:tracePt t="62535" x="8542338" y="2517775"/>
          <p14:tracePt t="62551" x="8532813" y="2535238"/>
          <p14:tracePt t="62558" x="8532813" y="2544763"/>
          <p14:tracePt t="62567" x="8532813" y="2554288"/>
          <p14:tracePt t="62640" x="8523288" y="2562225"/>
          <p14:tracePt t="62647" x="8523288" y="2571750"/>
          <p14:tracePt t="62655" x="8505825" y="2589213"/>
          <p14:tracePt t="62663" x="8478838" y="2608263"/>
          <p14:tracePt t="62671" x="8459788" y="2625725"/>
          <p14:tracePt t="62678" x="8451850" y="2644775"/>
          <p14:tracePt t="62686" x="8423275" y="2681288"/>
          <p14:tracePt t="62694" x="8415338" y="2690813"/>
          <p14:tracePt t="62702" x="8405813" y="2690813"/>
          <p14:tracePt t="62710" x="8396288" y="2698750"/>
          <p14:tracePt t="62982" x="8386763" y="2727325"/>
          <p14:tracePt t="62990" x="8359775" y="2754313"/>
          <p14:tracePt t="63000" x="8323263" y="2781300"/>
          <p14:tracePt t="63006" x="8305800" y="2800350"/>
          <p14:tracePt t="63014" x="8296275" y="2817813"/>
          <p14:tracePt t="63022" x="8286750" y="2844800"/>
          <p14:tracePt t="63030" x="8277225" y="2863850"/>
          <p14:tracePt t="63038" x="8269288" y="2873375"/>
          <p14:tracePt t="63046" x="8269288" y="2881313"/>
          <p14:tracePt t="63054" x="8269288" y="2890838"/>
          <p14:tracePt t="63062" x="8269288" y="2917825"/>
          <p14:tracePt t="63078" x="8286750" y="2917825"/>
          <p14:tracePt t="63087" x="8323263" y="2927350"/>
          <p14:tracePt t="63095" x="8378825" y="2927350"/>
          <p14:tracePt t="63103" x="8451850" y="2927350"/>
          <p14:tracePt t="63111" x="8523288" y="2927350"/>
          <p14:tracePt t="63118" x="8632825" y="2927350"/>
          <p14:tracePt t="63126" x="8724900" y="2927350"/>
          <p14:tracePt t="63134" x="8851900" y="2927350"/>
          <p14:tracePt t="63142" x="8980488" y="2927350"/>
          <p14:tracePt t="63150" x="9126538" y="29273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3010E-6FFD-46BA-88D5-AFE37B61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7004A1-41F3-4749-B437-C8A77AA8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18CD1A7-476B-4435-BE43-E4002333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813"/>
            <a:ext cx="9144000" cy="57229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9A3B3D-F753-4008-8AEF-ADD59B4639D0}"/>
              </a:ext>
            </a:extLst>
          </p:cNvPr>
          <p:cNvSpPr txBox="1"/>
          <p:nvPr/>
        </p:nvSpPr>
        <p:spPr>
          <a:xfrm>
            <a:off x="2915816" y="6268670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CoolChips</a:t>
            </a:r>
            <a:r>
              <a:rPr kumimoji="1" lang="ja-JP" altLang="en-US" dirty="0"/>
              <a:t>　</a:t>
            </a:r>
            <a:r>
              <a:rPr kumimoji="1" lang="en-US" altLang="ja-JP" dirty="0"/>
              <a:t>2019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Keynote</a:t>
            </a:r>
            <a:r>
              <a:rPr kumimoji="1" lang="ja-JP" altLang="en-US" dirty="0"/>
              <a:t>のスライドより引用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E484F5D-48DB-4F2A-A839-ADDBC4FA3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2"/>
    </mc:Choice>
    <mc:Fallback xmlns="">
      <p:transition spd="slow" advTm="4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1" x="8951913" y="2544763"/>
          <p14:tracePt t="2009" x="8824913" y="2498725"/>
          <p14:tracePt t="2019" x="8705850" y="2452688"/>
          <p14:tracePt t="2025" x="8615363" y="2416175"/>
          <p14:tracePt t="2034" x="8515350" y="2389188"/>
          <p14:tracePt t="2040" x="8415338" y="2343150"/>
          <p14:tracePt t="2049" x="8359775" y="2335213"/>
          <p14:tracePt t="2057" x="8296275" y="2325688"/>
          <p14:tracePt t="2065" x="8240713" y="2298700"/>
          <p14:tracePt t="2073" x="8204200" y="2289175"/>
          <p14:tracePt t="2081" x="8177213" y="2289175"/>
          <p14:tracePt t="2089" x="8150225" y="2279650"/>
          <p14:tracePt t="2099" x="8140700" y="2279650"/>
          <p14:tracePt t="2105" x="8104188" y="2270125"/>
          <p14:tracePt t="2114" x="8059738" y="2243138"/>
          <p14:tracePt t="2121" x="8031163" y="2233613"/>
          <p14:tracePt t="2130" x="7958138" y="2225675"/>
          <p14:tracePt t="2136" x="7867650" y="2225675"/>
          <p14:tracePt t="2145" x="7785100" y="2179638"/>
          <p14:tracePt t="2153" x="7704138" y="2160588"/>
          <p14:tracePt t="2161" x="7612063" y="2116138"/>
          <p14:tracePt t="2169" x="7531100" y="2089150"/>
          <p14:tracePt t="2177" x="7448550" y="2052638"/>
          <p14:tracePt t="2184" x="7392988" y="2033588"/>
          <p14:tracePt t="2192" x="7312025" y="2024063"/>
          <p14:tracePt t="2200" x="7212013" y="1979613"/>
          <p14:tracePt t="2208" x="7156450" y="1970088"/>
          <p14:tracePt t="2218" x="7083425" y="1970088"/>
          <p14:tracePt t="2223" x="7019925" y="1960563"/>
          <p14:tracePt t="2233" x="6964363" y="1960563"/>
          <p14:tracePt t="2239" x="6919913" y="1951038"/>
          <p14:tracePt t="2249" x="6864350" y="1951038"/>
          <p14:tracePt t="2255" x="6837363" y="1924050"/>
          <p14:tracePt t="2265" x="6754813" y="1924050"/>
          <p14:tracePt t="2271" x="6710363" y="1914525"/>
          <p14:tracePt t="2279" x="6618288" y="1906588"/>
          <p14:tracePt t="2287" x="6545263" y="1906588"/>
          <p14:tracePt t="2295" x="6445250" y="1887538"/>
          <p14:tracePt t="2305" x="6354763" y="1860550"/>
          <p14:tracePt t="2314" x="6254750" y="1851025"/>
          <p14:tracePt t="2321" x="6145213" y="1833563"/>
          <p14:tracePt t="2330" x="6053138" y="1824038"/>
          <p14:tracePt t="2337" x="5935663" y="1778000"/>
          <p14:tracePt t="2345" x="5843588" y="1768475"/>
          <p14:tracePt t="2353" x="5724525" y="1724025"/>
          <p14:tracePt t="2361" x="5634038" y="1697038"/>
          <p14:tracePt t="2369" x="5514975" y="1651000"/>
          <p14:tracePt t="2377" x="5451475" y="1624013"/>
          <p14:tracePt t="2385" x="5324475" y="1587500"/>
          <p14:tracePt t="2393" x="5159375" y="1550988"/>
          <p14:tracePt t="2401" x="5005388" y="1504950"/>
          <p14:tracePt t="2409" x="4859338" y="1477963"/>
          <p14:tracePt t="2419" x="4730750" y="1431925"/>
          <p14:tracePt t="2424" x="4576763" y="1404938"/>
          <p14:tracePt t="2436" x="4413250" y="1385888"/>
          <p14:tracePt t="2441" x="4267200" y="1358900"/>
          <p14:tracePt t="2452" x="4121150" y="1339850"/>
          <p14:tracePt t="2455" x="4029075" y="1331913"/>
          <p14:tracePt t="2464" x="3892550" y="1312863"/>
          <p14:tracePt t="2472" x="3802063" y="1285875"/>
          <p14:tracePt t="2482" x="3719513" y="1276350"/>
          <p14:tracePt t="2487" x="3646488" y="1249363"/>
          <p14:tracePt t="2496" x="3600450" y="1231900"/>
          <p14:tracePt t="2503" x="3573463" y="1222375"/>
          <p14:tracePt t="2512" x="3509963" y="1195388"/>
          <p14:tracePt t="2520" x="3463925" y="1176338"/>
          <p14:tracePt t="2529" x="3436938" y="1158875"/>
          <p14:tracePt t="2536" x="3409950" y="1149350"/>
          <p14:tracePt t="2544" x="3373438" y="1139825"/>
          <p14:tracePt t="2552" x="3354388" y="1122363"/>
          <p14:tracePt t="2560" x="3327400" y="1103313"/>
          <p14:tracePt t="2576" x="3309938" y="1093788"/>
          <p14:tracePt t="2704" x="3281363" y="1093788"/>
          <p14:tracePt t="2712" x="3263900" y="1093788"/>
          <p14:tracePt t="2719" x="3217863" y="1103313"/>
          <p14:tracePt t="2728" x="3200400" y="1122363"/>
          <p14:tracePt t="2736" x="3181350" y="1139825"/>
          <p14:tracePt t="2752" x="3163888" y="1158875"/>
          <p14:tracePt t="3393" x="3163888" y="1176338"/>
          <p14:tracePt t="3401" x="3163888" y="1195388"/>
          <p14:tracePt t="3409" x="3163888" y="1203325"/>
          <p14:tracePt t="3417" x="3163888" y="1212850"/>
          <p14:tracePt t="3425" x="3163888" y="1222375"/>
          <p14:tracePt t="3433" x="3163888" y="1249363"/>
          <p14:tracePt t="3449" x="3163888" y="1258888"/>
          <p14:tracePt t="3457" x="3163888" y="1268413"/>
          <p14:tracePt t="3465" x="3163888" y="1276350"/>
          <p14:tracePt t="3473" x="3163888" y="1285875"/>
          <p14:tracePt t="3484" x="3171825" y="1312863"/>
          <p14:tracePt t="3499" x="3171825" y="1331913"/>
          <p14:tracePt t="3517" x="3181350" y="1349375"/>
          <p14:tracePt t="3615" x="3181350" y="1358900"/>
          <p14:tracePt t="3623" x="3208338" y="1358900"/>
          <p14:tracePt t="3632" x="3227388" y="1368425"/>
          <p14:tracePt t="3639" x="3263900" y="1385888"/>
          <p14:tracePt t="3648" x="3273425" y="1395413"/>
          <p14:tracePt t="3655" x="3300413" y="1404938"/>
          <p14:tracePt t="3663" x="3327400" y="1431925"/>
          <p14:tracePt t="3672" x="3354388" y="1449388"/>
          <p14:tracePt t="3681" x="3390900" y="1477963"/>
          <p14:tracePt t="3687" x="3436938" y="1495425"/>
          <p14:tracePt t="3695" x="3463925" y="1504950"/>
          <p14:tracePt t="3703" x="3490913" y="1541463"/>
          <p14:tracePt t="3712" x="3527425" y="1550988"/>
          <p14:tracePt t="3720" x="3556000" y="1558925"/>
          <p14:tracePt t="3728" x="3573463" y="1568450"/>
          <p14:tracePt t="3736" x="3582988" y="1577975"/>
          <p14:tracePt t="3744" x="3609975" y="1587500"/>
          <p14:tracePt t="3786" x="3619500" y="1587500"/>
          <p14:tracePt t="3809" x="3629025" y="1595438"/>
          <p14:tracePt t="3817" x="3656013" y="1604963"/>
          <p14:tracePt t="3825" x="3665538" y="1614488"/>
          <p14:tracePt t="3835" x="3683000" y="1624013"/>
          <p14:tracePt t="3841" x="3702050" y="1631950"/>
          <p14:tracePt t="3850" x="3746500" y="1641475"/>
          <p14:tracePt t="3856" x="3775075" y="1677988"/>
          <p14:tracePt t="3865" x="3802063" y="1677988"/>
          <p14:tracePt t="3872" x="3856038" y="1677988"/>
          <p14:tracePt t="3881" x="3919538" y="1697038"/>
          <p14:tracePt t="3898" x="4048125" y="1768475"/>
          <p14:tracePt t="3904" x="4121150" y="1804988"/>
          <p14:tracePt t="3913" x="4184650" y="1833563"/>
          <p14:tracePt t="3920" x="4303713" y="1870075"/>
          <p14:tracePt t="3928" x="4367213" y="1897063"/>
          <p14:tracePt t="3935" x="4448175" y="1943100"/>
          <p14:tracePt t="3945" x="4484688" y="1960563"/>
          <p14:tracePt t="3955" x="4530725" y="1987550"/>
          <p14:tracePt t="3960" x="4567238" y="1997075"/>
          <p14:tracePt t="3969" x="4594225" y="2006600"/>
          <p14:tracePt t="3977" x="4603750" y="2006600"/>
          <p14:tracePt t="3987" x="4613275" y="2016125"/>
          <p14:tracePt t="4186" x="4622800" y="2024063"/>
          <p14:tracePt t="4193" x="4622800" y="2043113"/>
          <p14:tracePt t="4203" x="4630738" y="2089150"/>
          <p14:tracePt t="4209" x="4649788" y="2106613"/>
          <p14:tracePt t="4217" x="4649788" y="2133600"/>
          <p14:tracePt t="4228" x="4659313" y="2143125"/>
          <p14:tracePt t="4234" x="4659313" y="2170113"/>
          <p14:tracePt t="4240" x="4659313" y="2179638"/>
          <p14:tracePt t="4449" x="4659313" y="2189163"/>
          <p14:tracePt t="4465" x="4667250" y="2206625"/>
          <p14:tracePt t="4480" x="4667250" y="2216150"/>
          <p14:tracePt t="4489" x="4676775" y="2216150"/>
          <p14:tracePt t="4585" x="4676775" y="2225675"/>
          <p14:tracePt t="4607" x="4676775" y="2243138"/>
          <p14:tracePt t="4616" x="4686300" y="2262188"/>
          <p14:tracePt t="4632" x="4686300" y="2270125"/>
          <p14:tracePt t="4640" x="4686300" y="2298700"/>
          <p14:tracePt t="4648" x="4695825" y="2306638"/>
          <p14:tracePt t="4656" x="4703763" y="2335213"/>
          <p14:tracePt t="4663" x="4713288" y="2335213"/>
          <p14:tracePt t="4671" x="4722813" y="2335213"/>
          <p14:tracePt t="4687" x="4740275" y="2343150"/>
          <p14:tracePt t="4714" x="4759325" y="2343150"/>
          <p14:tracePt t="4720" x="4767263" y="2352675"/>
          <p14:tracePt t="4761" x="4776788" y="2352675"/>
          <p14:tracePt t="4769" x="4795838" y="2362200"/>
          <p14:tracePt t="4785" x="4813300" y="2371725"/>
          <p14:tracePt t="4793" x="4822825" y="2379663"/>
          <p14:tracePt t="4809" x="4832350" y="2389188"/>
          <p14:tracePt t="4906" x="4840288" y="2398713"/>
          <p14:tracePt t="4913" x="4859338" y="2408238"/>
          <p14:tracePt t="4921" x="4859338" y="2416175"/>
          <p14:tracePt t="4934" x="4868863" y="2416175"/>
          <p14:tracePt t="4936" x="4868863" y="2425700"/>
          <p14:tracePt t="4943" x="4876800" y="2435225"/>
          <p14:tracePt t="4952" x="4895850" y="2444750"/>
          <p14:tracePt t="4967" x="4941888" y="2481263"/>
          <p14:tracePt t="4984" x="4959350" y="2489200"/>
          <p14:tracePt t="4991" x="4986338" y="2498725"/>
          <p14:tracePt t="5000" x="5005388" y="2508250"/>
          <p14:tracePt t="5007" x="5014913" y="2517775"/>
          <p14:tracePt t="5016" x="5022850" y="2525713"/>
          <p14:tracePt t="5023" x="5041900" y="2535238"/>
          <p14:tracePt t="5040" x="5049838" y="2535238"/>
          <p14:tracePt t="5048" x="5059363" y="2544763"/>
          <p14:tracePt t="5056" x="5068888" y="2554288"/>
          <p14:tracePt t="5064" x="5068888" y="2562225"/>
          <p14:tracePt t="5241" x="5078413" y="2571750"/>
          <p14:tracePt t="5249" x="5078413" y="2589213"/>
          <p14:tracePt t="5273" x="5078413" y="2598738"/>
          <p14:tracePt t="5280" x="5078413" y="2608263"/>
          <p14:tracePt t="5289" x="5086350" y="2635250"/>
          <p14:tracePt t="5337" x="5095875" y="2644775"/>
          <p14:tracePt t="5545" x="5095875" y="2654300"/>
          <p14:tracePt t="5553" x="5095875" y="2662238"/>
          <p14:tracePt t="5561" x="5095875" y="2671763"/>
          <p14:tracePt t="5591" x="5095875" y="2681288"/>
          <p14:tracePt t="5599" x="5105400" y="2690813"/>
          <p14:tracePt t="5664" x="5114925" y="2698750"/>
          <p14:tracePt t="5673" x="5114925" y="2708275"/>
          <p14:tracePt t="5680" x="5114925" y="2717800"/>
          <p14:tracePt t="5698" x="5114925" y="2727325"/>
          <p14:tracePt t="5705" x="5105400" y="2727325"/>
          <p14:tracePt t="5721" x="5105400" y="2744788"/>
          <p14:tracePt t="5732" x="5105400" y="2754313"/>
          <p14:tracePt t="5750" x="5105400" y="2763838"/>
          <p14:tracePt t="5801" x="5105400" y="2771775"/>
          <p14:tracePt t="5817" x="5114925" y="2781300"/>
          <p14:tracePt t="5833" x="5122863" y="2781300"/>
          <p14:tracePt t="6039" x="5132388" y="2781300"/>
          <p14:tracePt t="6097" x="5132388" y="2790825"/>
          <p14:tracePt t="6107" x="5132388" y="2808288"/>
          <p14:tracePt t="6114" x="5132388" y="2827338"/>
          <p14:tracePt t="6121" x="5151438" y="2854325"/>
          <p14:tracePt t="6134" x="5159375" y="2863850"/>
          <p14:tracePt t="6137" x="5168900" y="2881313"/>
          <p14:tracePt t="6146" x="5168900" y="2890838"/>
          <p14:tracePt t="6152" x="5178425" y="2900363"/>
          <p14:tracePt t="6160" x="5178425" y="2927350"/>
          <p14:tracePt t="6168" x="5195888" y="2946400"/>
          <p14:tracePt t="6192" x="5195888" y="2963863"/>
          <p14:tracePt t="6296" x="5205413" y="2973388"/>
          <p14:tracePt t="6304" x="5214938" y="2973388"/>
          <p14:tracePt t="6347" x="5232400" y="2973388"/>
          <p14:tracePt t="6362" x="5251450" y="2990850"/>
          <p14:tracePt t="6835" x="5260975" y="2990850"/>
          <p14:tracePt t="6841" x="5268913" y="3000375"/>
          <p14:tracePt t="6865" x="5287963" y="3017838"/>
          <p14:tracePt t="7369" x="5297488" y="3027363"/>
          <p14:tracePt t="7647" x="5297488" y="3036888"/>
          <p14:tracePt t="7663" x="5297488" y="3046413"/>
          <p14:tracePt t="8177" x="5297488" y="3054350"/>
          <p14:tracePt t="8257" x="5287963" y="3054350"/>
          <p14:tracePt t="8267" x="5278438" y="3054350"/>
          <p14:tracePt t="8271" x="5232400" y="3054350"/>
          <p14:tracePt t="8280" x="5187950" y="3036888"/>
          <p14:tracePt t="8288" x="5141913" y="3000375"/>
          <p14:tracePt t="8296" x="5105400" y="2982913"/>
          <p14:tracePt t="8303" x="5032375" y="2946400"/>
          <p14:tracePt t="8312" x="5014913" y="2936875"/>
          <p14:tracePt t="8320" x="4995863" y="2927350"/>
          <p14:tracePt t="8328" x="4978400" y="2927350"/>
          <p14:tracePt t="8401" x="4968875" y="2927350"/>
          <p14:tracePt t="8416" x="4959350" y="2927350"/>
          <p14:tracePt t="8423" x="4941888" y="2936875"/>
          <p14:tracePt t="8503" x="4922838" y="2936875"/>
          <p14:tracePt t="8512" x="4895850" y="2936875"/>
          <p14:tracePt t="8519" x="4886325" y="2936875"/>
          <p14:tracePt t="8528" x="4849813" y="2936875"/>
          <p14:tracePt t="8535" x="4832350" y="2936875"/>
          <p14:tracePt t="8546" x="4803775" y="2917825"/>
          <p14:tracePt t="8553" x="4786313" y="2909888"/>
          <p14:tracePt t="8561" x="4749800" y="2909888"/>
          <p14:tracePt t="8569" x="4730750" y="2890838"/>
          <p14:tracePt t="8577" x="4703763" y="2881313"/>
          <p14:tracePt t="8585" x="4686300" y="2881313"/>
          <p14:tracePt t="8593" x="4659313" y="2881313"/>
          <p14:tracePt t="8601" x="4649788" y="2881313"/>
          <p14:tracePt t="8609" x="4640263" y="2881313"/>
          <p14:tracePt t="8617" x="4613275" y="2881313"/>
          <p14:tracePt t="8625" x="4594225" y="2881313"/>
          <p14:tracePt t="8633" x="4567238" y="2881313"/>
          <p14:tracePt t="8641" x="4540250" y="2881313"/>
          <p14:tracePt t="8648" x="4513263" y="2881313"/>
          <p14:tracePt t="8656" x="4476750" y="2881313"/>
          <p14:tracePt t="8664" x="4448175" y="2909888"/>
          <p14:tracePt t="8672" x="4421188" y="2909888"/>
          <p14:tracePt t="8680" x="4403725" y="2917825"/>
          <p14:tracePt t="8688" x="4384675" y="2917825"/>
          <p14:tracePt t="8695" x="4367213" y="2936875"/>
          <p14:tracePt t="8703" x="4357688" y="2936875"/>
          <p14:tracePt t="8713" x="4330700" y="2936875"/>
          <p14:tracePt t="8719" x="4321175" y="2936875"/>
          <p14:tracePt t="8728" x="4311650" y="2946400"/>
          <p14:tracePt t="8735" x="4275138" y="2946400"/>
          <p14:tracePt t="8746" x="4221163" y="2946400"/>
          <p14:tracePt t="8753" x="4148138" y="2954338"/>
          <p14:tracePt t="8761" x="4075113" y="2954338"/>
          <p14:tracePt t="8770" x="3965575" y="2954338"/>
          <p14:tracePt t="8776" x="3856038" y="2954338"/>
          <p14:tracePt t="8785" x="3746500" y="2954338"/>
          <p14:tracePt t="8793" x="3636963" y="2954338"/>
          <p14:tracePt t="8801" x="3563938" y="2954338"/>
          <p14:tracePt t="8809" x="3482975" y="2954338"/>
          <p14:tracePt t="8817" x="3409950" y="2954338"/>
          <p14:tracePt t="8825" x="3373438" y="2954338"/>
          <p14:tracePt t="8833" x="3346450" y="2954338"/>
          <p14:tracePt t="8840" x="3327400" y="2954338"/>
          <p14:tracePt t="8849" x="3317875" y="2954338"/>
          <p14:tracePt t="8915" x="3300413" y="2954338"/>
          <p14:tracePt t="8921" x="3290888" y="2954338"/>
          <p14:tracePt t="8929" x="3281363" y="2954338"/>
          <p14:tracePt t="8939" x="3273425" y="2954338"/>
          <p14:tracePt t="8959" x="3263900" y="2954338"/>
          <p14:tracePt t="8967" x="3254375" y="2954338"/>
          <p14:tracePt t="9041" x="3244850" y="2954338"/>
          <p14:tracePt t="9049" x="3217863" y="2954338"/>
          <p14:tracePt t="9057" x="3208338" y="2954338"/>
          <p14:tracePt t="9065" x="3190875" y="2954338"/>
          <p14:tracePt t="9073" x="3163888" y="2954338"/>
          <p14:tracePt t="9081" x="3154363" y="2954338"/>
          <p14:tracePt t="9089" x="3136900" y="2954338"/>
          <p14:tracePt t="9101" x="3127375" y="2954338"/>
          <p14:tracePt t="9105" x="3108325" y="2954338"/>
          <p14:tracePt t="9117" x="3071813" y="2954338"/>
          <p14:tracePt t="9121" x="3054350" y="2963863"/>
          <p14:tracePt t="9131" x="3035300" y="2963863"/>
          <p14:tracePt t="9140" x="3027363" y="2963863"/>
          <p14:tracePt t="9144" x="3008313" y="2973388"/>
          <p14:tracePt t="9153" x="2998788" y="2982913"/>
          <p14:tracePt t="9162" x="2990850" y="2982913"/>
          <p14:tracePt t="9172" x="2981325" y="2990850"/>
          <p14:tracePt t="9184" x="2971800" y="3000375"/>
          <p14:tracePt t="9200" x="2944813" y="3009900"/>
          <p14:tracePt t="9224" x="2935288" y="3017838"/>
          <p14:tracePt t="9249" x="2925763" y="3027363"/>
          <p14:tracePt t="9312" x="2917825" y="3027363"/>
          <p14:tracePt t="9321" x="2898775" y="3027363"/>
          <p14:tracePt t="9328" x="2889250" y="3027363"/>
          <p14:tracePt t="9336" x="2852738" y="3036888"/>
          <p14:tracePt t="9344" x="2844800" y="3036888"/>
          <p14:tracePt t="9353" x="2817813" y="3036888"/>
          <p14:tracePt t="9367" x="2808288" y="3036888"/>
          <p14:tracePt t="9376" x="2798763" y="3036888"/>
          <p14:tracePt t="9384" x="2789238" y="3036888"/>
          <p14:tracePt t="9392" x="2781300" y="3036888"/>
          <p14:tracePt t="9425" x="2771775" y="3046413"/>
          <p14:tracePt t="9449" x="2771775" y="3054350"/>
          <p14:tracePt t="9791" x="2771775" y="3063875"/>
          <p14:tracePt t="10003" x="2771775" y="3073400"/>
          <p14:tracePt t="10009" x="2744788" y="3073400"/>
          <p14:tracePt t="10017" x="2725738" y="3073400"/>
          <p14:tracePt t="10025" x="2698750" y="3073400"/>
          <p14:tracePt t="10033" x="2679700" y="3073400"/>
          <p14:tracePt t="10040" x="2671763" y="3073400"/>
          <p14:tracePt t="10048" x="2643188" y="3073400"/>
          <p14:tracePt t="10055" x="2635250" y="3073400"/>
          <p14:tracePt t="10063" x="2606675" y="3073400"/>
          <p14:tracePt t="10071" x="2579688" y="3073400"/>
          <p14:tracePt t="10079" x="2543175" y="3073400"/>
          <p14:tracePt t="10087" x="2498725" y="3054350"/>
          <p14:tracePt t="10095" x="2416175" y="3027363"/>
          <p14:tracePt t="10104" x="2343150" y="2990850"/>
          <p14:tracePt t="10112" x="2279650" y="2963863"/>
          <p14:tracePt t="10119" x="2179638" y="2927350"/>
          <p14:tracePt t="10128" x="2078038" y="2900363"/>
          <p14:tracePt t="10136" x="1987550" y="2836863"/>
          <p14:tracePt t="10146" x="1887538" y="2827338"/>
          <p14:tracePt t="10153" x="1804988" y="2781300"/>
          <p14:tracePt t="10161" x="1751013" y="2771775"/>
          <p14:tracePt t="10171" x="1704975" y="2771775"/>
          <p14:tracePt t="10175" x="1695450" y="2771775"/>
          <p14:tracePt t="10183" x="1677988" y="2771775"/>
          <p14:tracePt t="10191" x="1658938" y="2771775"/>
          <p14:tracePt t="10207" x="1622425" y="2771775"/>
          <p14:tracePt t="10223" x="1612900" y="2771775"/>
          <p14:tracePt t="10232" x="1604963" y="2771775"/>
          <p14:tracePt t="10240" x="1595438" y="2781300"/>
          <p14:tracePt t="10393" x="1585913" y="2790825"/>
          <p14:tracePt t="10403" x="1568450" y="2790825"/>
          <p14:tracePt t="11023" x="1549400" y="2790825"/>
          <p14:tracePt t="11047" x="1541463" y="2800350"/>
          <p14:tracePt t="11079" x="1541463" y="2808288"/>
          <p14:tracePt t="11120" x="1531938" y="2827338"/>
          <p14:tracePt t="11128" x="1522413" y="2836863"/>
          <p14:tracePt t="11136" x="1504950" y="2844800"/>
          <p14:tracePt t="11145" x="1495425" y="2844800"/>
          <p14:tracePt t="11152" x="1476375" y="2863850"/>
          <p14:tracePt t="11160" x="1476375" y="2873375"/>
          <p14:tracePt t="11175" x="1468438" y="2873375"/>
          <p14:tracePt t="11183" x="1458913" y="2881313"/>
          <p14:tracePt t="11199" x="1449388" y="2881313"/>
          <p14:tracePt t="11241" x="1439863" y="2890838"/>
          <p14:tracePt t="11321" x="1439863" y="2900363"/>
          <p14:tracePt t="11497" x="1431925" y="2917825"/>
          <p14:tracePt t="11505" x="1412875" y="2954338"/>
          <p14:tracePt t="11513" x="1403350" y="2954338"/>
          <p14:tracePt t="11521" x="1395413" y="2963863"/>
          <p14:tracePt t="11532" x="1385888" y="2973388"/>
          <p14:tracePt t="11537" x="1376363" y="2990850"/>
          <p14:tracePt t="11547" x="1376363" y="3000375"/>
          <p14:tracePt t="11562" x="1366838" y="3009900"/>
          <p14:tracePt t="11849" x="1366838" y="3017838"/>
          <p14:tracePt t="11857" x="1376363" y="3017838"/>
          <p14:tracePt t="11881" x="1385888" y="3017838"/>
          <p14:tracePt t="11890" x="1385888" y="3027363"/>
          <p14:tracePt t="11896" x="1385888" y="3036888"/>
          <p14:tracePt t="11904" x="1385888" y="3046413"/>
          <p14:tracePt t="11920" x="1385888" y="3063875"/>
          <p14:tracePt t="11929" x="1385888" y="3082925"/>
          <p14:tracePt t="11935" x="1385888" y="3090863"/>
          <p14:tracePt t="12064" x="1385888" y="3100388"/>
          <p14:tracePt t="12073" x="1385888" y="3119438"/>
          <p14:tracePt t="12079" x="1385888" y="3127375"/>
          <p14:tracePt t="12088" x="1385888" y="3155950"/>
          <p14:tracePt t="12098" x="1385888" y="3173413"/>
          <p14:tracePt t="12105" x="1385888" y="3192463"/>
          <p14:tracePt t="12114" x="1385888" y="3200400"/>
          <p14:tracePt t="12123" x="1385888" y="3209925"/>
          <p14:tracePt t="12720" x="1395413" y="3209925"/>
          <p14:tracePt t="12727" x="1403350" y="3209925"/>
          <p14:tracePt t="12736" x="1412875" y="3209925"/>
          <p14:tracePt t="12744" x="1422400" y="3209925"/>
          <p14:tracePt t="12752" x="1422400" y="3200400"/>
          <p14:tracePt t="12760" x="1422400" y="3192463"/>
          <p14:tracePt t="12768" x="1422400" y="3173413"/>
          <p14:tracePt t="12775" x="1422400" y="3163888"/>
          <p14:tracePt t="12784" x="1422400" y="3146425"/>
          <p14:tracePt t="12792" x="1422400" y="3127375"/>
          <p14:tracePt t="12808" x="1422400" y="3119438"/>
          <p14:tracePt t="12825" x="1422400" y="3109913"/>
          <p14:tracePt t="12833" x="1422400" y="3082925"/>
          <p14:tracePt t="12841" x="1422400" y="3073400"/>
          <p14:tracePt t="12848" x="1422400" y="3063875"/>
          <p14:tracePt t="12857" x="1422400" y="3054350"/>
          <p14:tracePt t="12865" x="1422400" y="3046413"/>
          <p14:tracePt t="12873" x="1422400" y="3036888"/>
          <p14:tracePt t="12879" x="1422400" y="3027363"/>
          <p14:tracePt t="12920" x="1422400" y="3009900"/>
          <p14:tracePt t="13162" x="1431925" y="3000375"/>
          <p14:tracePt t="13169" x="1449388" y="3000375"/>
          <p14:tracePt t="13185" x="1458913" y="3009900"/>
          <p14:tracePt t="13193" x="1458913" y="3027363"/>
          <p14:tracePt t="13209" x="1468438" y="3036888"/>
          <p14:tracePt t="13312" x="1468438" y="3046413"/>
          <p14:tracePt t="13328" x="1468438" y="3063875"/>
          <p14:tracePt t="13335" x="1449388" y="3082925"/>
          <p14:tracePt t="13346" x="1439863" y="3090863"/>
          <p14:tracePt t="13352" x="1431925" y="3100388"/>
          <p14:tracePt t="13359" x="1422400" y="3109913"/>
          <p14:tracePt t="13368" x="1403350" y="3127375"/>
          <p14:tracePt t="13376" x="1395413" y="3136900"/>
          <p14:tracePt t="13400" x="1395413" y="3155950"/>
          <p14:tracePt t="13416" x="1395413" y="3163888"/>
          <p14:tracePt t="13449" x="1376363" y="3182938"/>
          <p14:tracePt t="13737" x="1376363" y="3192463"/>
          <p14:tracePt t="13748" x="1376363" y="3200400"/>
          <p14:tracePt t="14609" x="1376363" y="3192463"/>
          <p14:tracePt t="14617" x="1376363" y="3182938"/>
          <p14:tracePt t="14627" x="1376363" y="3163888"/>
          <p14:tracePt t="14634" x="1376363" y="3155950"/>
          <p14:tracePt t="14641" x="1376363" y="3127375"/>
          <p14:tracePt t="14651" x="1376363" y="3109913"/>
          <p14:tracePt t="14655" x="1376363" y="3090863"/>
          <p14:tracePt t="14664" x="1376363" y="3073400"/>
          <p14:tracePt t="14672" x="1376363" y="3063875"/>
          <p14:tracePt t="14680" x="1376363" y="3054350"/>
          <p14:tracePt t="14687" x="1376363" y="3046413"/>
          <p14:tracePt t="14695" x="1376363" y="3036888"/>
          <p14:tracePt t="14711" x="1376363" y="3027363"/>
          <p14:tracePt t="15215" x="1376363" y="3009900"/>
          <p14:tracePt t="15299" x="1395413" y="3000375"/>
          <p14:tracePt t="15305" x="1458913" y="3000375"/>
          <p14:tracePt t="15314" x="1495425" y="3027363"/>
          <p14:tracePt t="15319" x="1568450" y="3082925"/>
          <p14:tracePt t="15328" x="1631950" y="3127375"/>
          <p14:tracePt t="15335" x="1714500" y="3200400"/>
          <p14:tracePt t="15344" x="1795463" y="3246438"/>
          <p14:tracePt t="15354" x="1824038" y="3273425"/>
          <p14:tracePt t="15362" x="1860550" y="3282950"/>
          <p14:tracePt t="15369" x="1878013" y="3282950"/>
          <p14:tracePt t="15442" x="1878013" y="3265488"/>
          <p14:tracePt t="15554" x="1868488" y="3265488"/>
          <p14:tracePt t="15921" x="1868488" y="3255963"/>
          <p14:tracePt t="15929" x="1868488" y="3246438"/>
          <p14:tracePt t="15937" x="1868488" y="3236913"/>
          <p14:tracePt t="15953" x="1868488" y="3228975"/>
          <p14:tracePt t="16593" x="1868488" y="3219450"/>
          <p14:tracePt t="16609" x="1878013" y="3219450"/>
          <p14:tracePt t="16633" x="1887538" y="3219450"/>
          <p14:tracePt t="16641" x="1895475" y="3219450"/>
          <p14:tracePt t="16657" x="1924050" y="3228975"/>
          <p14:tracePt t="16682" x="1931988" y="3236913"/>
          <p14:tracePt t="17079" x="1931988" y="3255963"/>
          <p14:tracePt t="17087" x="1931988" y="3265488"/>
          <p14:tracePt t="17097" x="1931988" y="3273425"/>
          <p14:tracePt t="17103" x="1931988" y="3292475"/>
          <p14:tracePt t="17111" x="1924050" y="3309938"/>
          <p14:tracePt t="17120" x="1924050" y="3319463"/>
          <p14:tracePt t="17128" x="1924050" y="3346450"/>
          <p14:tracePt t="17135" x="1924050" y="3365500"/>
          <p14:tracePt t="17144" x="1924050" y="3375025"/>
          <p14:tracePt t="17152" x="1924050" y="3382963"/>
          <p14:tracePt t="17160" x="1924050" y="3392488"/>
          <p14:tracePt t="17169" x="1924050" y="3402013"/>
          <p14:tracePt t="17181" x="1914525" y="3402013"/>
          <p14:tracePt t="17209" x="1905000" y="3429000"/>
          <p14:tracePt t="17217" x="1895475" y="3429000"/>
          <p14:tracePt t="17225" x="1887538" y="3438525"/>
          <p14:tracePt t="17233" x="1868488" y="3446463"/>
          <p14:tracePt t="17242" x="1851025" y="3446463"/>
          <p14:tracePt t="17257" x="1831975" y="3455988"/>
          <p14:tracePt t="17273" x="1804988" y="3455988"/>
          <p14:tracePt t="17281" x="1787525" y="3455988"/>
          <p14:tracePt t="17289" x="1751013" y="3475038"/>
          <p14:tracePt t="17297" x="1731963" y="3482975"/>
          <p14:tracePt t="17304" x="1704975" y="3492500"/>
          <p14:tracePt t="17312" x="1685925" y="3492500"/>
          <p14:tracePt t="17320" x="1658938" y="3511550"/>
          <p14:tracePt t="17332" x="1641475" y="3511550"/>
          <p14:tracePt t="17336" x="1604963" y="3519488"/>
          <p14:tracePt t="17352" x="1576388" y="3519488"/>
          <p14:tracePt t="17362" x="1568450" y="3529013"/>
          <p14:tracePt t="17368" x="1531938" y="3529013"/>
          <p14:tracePt t="17377" x="1504950" y="3556000"/>
          <p14:tracePt t="17384" x="1468438" y="3556000"/>
          <p14:tracePt t="17400" x="1431925" y="3584575"/>
          <p14:tracePt t="17409" x="1422400" y="3584575"/>
          <p14:tracePt t="17416" x="1385888" y="3592513"/>
          <p14:tracePt t="17426" x="1376363" y="3602038"/>
          <p14:tracePt t="17432" x="1349375" y="3629025"/>
          <p14:tracePt t="17440" x="1330325" y="3638550"/>
          <p14:tracePt t="17456" x="1322388" y="3648075"/>
          <p14:tracePt t="17464" x="1312863" y="3657600"/>
          <p14:tracePt t="17471" x="1303338" y="3675063"/>
          <p14:tracePt t="17480" x="1293813" y="3684588"/>
          <p14:tracePt t="17487" x="1285875" y="3694113"/>
          <p14:tracePt t="17496" x="1285875" y="3702050"/>
          <p14:tracePt t="17504" x="1276350" y="3711575"/>
          <p14:tracePt t="17512" x="1266825" y="3738563"/>
          <p14:tracePt t="17519" x="1249363" y="3757613"/>
          <p14:tracePt t="17536" x="1239838" y="3767138"/>
          <p14:tracePt t="17545" x="1230313" y="3767138"/>
          <p14:tracePt t="17552" x="1230313" y="3775075"/>
          <p14:tracePt t="17561" x="1222375" y="3794125"/>
          <p14:tracePt t="17592" x="1222375" y="3803650"/>
          <p14:tracePt t="17608" x="1212850" y="3811588"/>
          <p14:tracePt t="17632" x="1212850" y="3821113"/>
          <p14:tracePt t="17640" x="1203325" y="3830638"/>
          <p14:tracePt t="17656" x="1193800" y="3840163"/>
          <p14:tracePt t="17664" x="1185863" y="3875088"/>
          <p14:tracePt t="17674" x="1185863" y="3884613"/>
          <p14:tracePt t="17680" x="1166813" y="3921125"/>
          <p14:tracePt t="17687" x="1166813" y="3940175"/>
          <p14:tracePt t="17696" x="1157288" y="3967163"/>
          <p14:tracePt t="17705" x="1149350" y="3976688"/>
          <p14:tracePt t="17712" x="1149350" y="3994150"/>
          <p14:tracePt t="17722" x="1139825" y="4021138"/>
          <p14:tracePt t="18001" x="1139825" y="4030663"/>
          <p14:tracePt t="18226" x="1149350" y="4030663"/>
          <p14:tracePt t="18484" x="1157288" y="4030663"/>
          <p14:tracePt t="18609" x="1166813" y="4030663"/>
          <p14:tracePt t="18745" x="1176338" y="4021138"/>
          <p14:tracePt t="18985" x="1193800" y="4021138"/>
          <p14:tracePt t="19009" x="1203325" y="4021138"/>
          <p14:tracePt t="19676" x="1212850" y="4013200"/>
          <p14:tracePt t="19689" x="1212850" y="4003675"/>
          <p14:tracePt t="19707" x="1212850" y="3994150"/>
          <p14:tracePt t="19729" x="1212850" y="3984625"/>
          <p14:tracePt t="20009" x="1212850" y="3976688"/>
          <p14:tracePt t="20017" x="1230313" y="3967163"/>
          <p14:tracePt t="20025" x="1239838" y="3957638"/>
          <p14:tracePt t="20080" x="1249363" y="3957638"/>
          <p14:tracePt t="20088" x="1258888" y="3948113"/>
          <p14:tracePt t="20120" x="1258888" y="3940175"/>
          <p14:tracePt t="20320" x="1285875" y="3948113"/>
          <p14:tracePt t="20328" x="1322388" y="3976688"/>
          <p14:tracePt t="20336" x="1339850" y="3994150"/>
          <p14:tracePt t="20345" x="1358900" y="4013200"/>
          <p14:tracePt t="20353" x="1376363" y="4030663"/>
          <p14:tracePt t="20362" x="1385888" y="4040188"/>
          <p14:tracePt t="20369" x="1395413" y="4049713"/>
          <p14:tracePt t="20378" x="1403350" y="4076700"/>
          <p14:tracePt t="20393" x="1412875" y="4076700"/>
          <p14:tracePt t="20478" x="1412875" y="4086225"/>
          <p14:tracePt t="20489" x="1412875" y="4103688"/>
          <p14:tracePt t="20497" x="1412875" y="4113213"/>
          <p14:tracePt t="20505" x="1412875" y="4122738"/>
          <p14:tracePt t="20513" x="1412875" y="4130675"/>
          <p14:tracePt t="20521" x="1412875" y="4140200"/>
          <p14:tracePt t="20528" x="1403350" y="4149725"/>
          <p14:tracePt t="20535" x="1403350" y="4167188"/>
          <p14:tracePt t="20544" x="1395413" y="4195763"/>
          <p14:tracePt t="20552" x="1395413" y="4213225"/>
          <p14:tracePt t="20561" x="1395413" y="4249738"/>
          <p14:tracePt t="20567" x="1395413" y="4286250"/>
          <p14:tracePt t="20575" x="1395413" y="4303713"/>
          <p14:tracePt t="20584" x="1395413" y="4332288"/>
          <p14:tracePt t="20592" x="1376363" y="4349750"/>
          <p14:tracePt t="20600" x="1376363" y="4395788"/>
          <p14:tracePt t="20608" x="1376363" y="4405313"/>
          <p14:tracePt t="20616" x="1366838" y="4432300"/>
          <p14:tracePt t="20632" x="1358900" y="4441825"/>
          <p14:tracePt t="20640" x="1358900" y="4449763"/>
          <p14:tracePt t="20648" x="1358900" y="4468813"/>
          <p14:tracePt t="20656" x="1349375" y="4478338"/>
          <p14:tracePt t="20675" x="1330325" y="4486275"/>
          <p14:tracePt t="20679" x="1322388" y="4495800"/>
          <p14:tracePt t="20696" x="1303338" y="4495800"/>
          <p14:tracePt t="20704" x="1293813" y="4495800"/>
          <p14:tracePt t="20714" x="1285875" y="4505325"/>
          <p14:tracePt t="20721" x="1276350" y="4514850"/>
          <p14:tracePt t="20730" x="1266825" y="4522788"/>
          <p14:tracePt t="21097" x="1266825" y="4532313"/>
          <p14:tracePt t="21108" x="1276350" y="4541838"/>
          <p14:tracePt t="21113" x="1293813" y="4559300"/>
          <p14:tracePt t="21121" x="1303338" y="4559300"/>
          <p14:tracePt t="21130" x="1330325" y="4578350"/>
          <p14:tracePt t="21138" x="1349375" y="4605338"/>
          <p14:tracePt t="21146" x="1376363" y="4624388"/>
          <p14:tracePt t="21152" x="1422400" y="4660900"/>
          <p14:tracePt t="21162" x="1468438" y="4687888"/>
          <p14:tracePt t="21168" x="1504950" y="4724400"/>
          <p14:tracePt t="21177" x="1512888" y="4732338"/>
          <p14:tracePt t="21184" x="1541463" y="4741863"/>
          <p14:tracePt t="21191" x="1558925" y="4760913"/>
          <p14:tracePt t="21199" x="1568450" y="4768850"/>
          <p14:tracePt t="21207" x="1568450" y="4778375"/>
          <p14:tracePt t="21215" x="1576388" y="4805363"/>
          <p14:tracePt t="21232" x="1576388" y="4833938"/>
          <p14:tracePt t="21239" x="1576388" y="4851400"/>
          <p14:tracePt t="21248" x="1576388" y="4878388"/>
          <p14:tracePt t="21256" x="1576388" y="4897438"/>
          <p14:tracePt t="21264" x="1576388" y="4906963"/>
          <p14:tracePt t="21272" x="1576388" y="4943475"/>
          <p14:tracePt t="21280" x="1576388" y="4951413"/>
          <p14:tracePt t="21288" x="1576388" y="4979988"/>
          <p14:tracePt t="21295" x="1576388" y="4987925"/>
          <p14:tracePt t="21303" x="1576388" y="5006975"/>
          <p14:tracePt t="21311" x="1568450" y="5024438"/>
          <p14:tracePt t="21360" x="1568450" y="5033963"/>
          <p14:tracePt t="21368" x="1558925" y="5043488"/>
          <p14:tracePt t="21376" x="1549400" y="5053013"/>
          <p14:tracePt t="21392" x="1549400" y="5060950"/>
          <p14:tracePt t="21400" x="1541463" y="5070475"/>
          <p14:tracePt t="21432" x="1531938" y="5080000"/>
          <p14:tracePt t="21456" x="1522413" y="5089525"/>
          <p14:tracePt t="21473" x="1512888" y="5097463"/>
          <p14:tracePt t="21491" x="1512888" y="5106988"/>
          <p14:tracePt t="21641" x="1504950" y="5116513"/>
          <p14:tracePt t="21657" x="1495425" y="5126038"/>
          <p14:tracePt t="21681" x="1485900" y="5133975"/>
          <p14:tracePt t="21697" x="1476375" y="5143500"/>
          <p14:tracePt t="21720" x="1468438" y="5143500"/>
          <p14:tracePt t="22192" x="1476375" y="5143500"/>
          <p14:tracePt t="22199" x="1504950" y="5143500"/>
          <p14:tracePt t="22207" x="1522413" y="5143500"/>
          <p14:tracePt t="22216" x="1541463" y="5143500"/>
          <p14:tracePt t="22232" x="1549400" y="5143500"/>
          <p14:tracePt t="22289" x="1558925" y="5143500"/>
          <p14:tracePt t="22321" x="1576388" y="5126038"/>
          <p14:tracePt t="22328" x="1595438" y="5089525"/>
          <p14:tracePt t="22337" x="1604963" y="5089525"/>
          <p14:tracePt t="22345" x="1641475" y="5043488"/>
          <p14:tracePt t="22353" x="1649413" y="5033963"/>
          <p14:tracePt t="22363" x="1658938" y="5006975"/>
          <p14:tracePt t="22369" x="1668463" y="4970463"/>
          <p14:tracePt t="22382" x="1685925" y="4951413"/>
          <p14:tracePt t="22386" x="1695450" y="4943475"/>
          <p14:tracePt t="22392" x="1704975" y="4914900"/>
          <p14:tracePt t="22400" x="1704975" y="4897438"/>
          <p14:tracePt t="22408" x="1704975" y="4878388"/>
          <p14:tracePt t="22416" x="1714500" y="4870450"/>
          <p14:tracePt t="22424" x="1714500" y="4860925"/>
          <p14:tracePt t="22432" x="1714500" y="4851400"/>
          <p14:tracePt t="22440" x="1714500" y="4841875"/>
          <p14:tracePt t="22448" x="1714500" y="4833938"/>
          <p14:tracePt t="22487" x="1714500" y="4824413"/>
          <p14:tracePt t="22633" x="1714500" y="4814888"/>
          <p14:tracePt t="22641" x="1714500" y="4797425"/>
          <p14:tracePt t="22649" x="1714500" y="4787900"/>
          <p14:tracePt t="22665" x="1704975" y="4778375"/>
          <p14:tracePt t="22673" x="1704975" y="4768850"/>
          <p14:tracePt t="22689" x="1695450" y="4760913"/>
          <p14:tracePt t="22761" x="1695450" y="4741863"/>
          <p14:tracePt t="22769" x="1695450" y="4714875"/>
          <p14:tracePt t="22782" x="1695450" y="4705350"/>
          <p14:tracePt t="22786" x="1695450" y="4697413"/>
          <p14:tracePt t="22798" x="1695450" y="4668838"/>
          <p14:tracePt t="22800" x="1695450" y="4660900"/>
          <p14:tracePt t="22811" x="1685925" y="4614863"/>
          <p14:tracePt t="22825" x="1685925" y="4605338"/>
          <p14:tracePt t="22832" x="1677988" y="4578350"/>
          <p14:tracePt t="22842" x="1649413" y="4559300"/>
          <p14:tracePt t="22847" x="1649413" y="4551363"/>
          <p14:tracePt t="22855" x="1641475" y="4541838"/>
          <p14:tracePt t="22880" x="1631950" y="4532313"/>
          <p14:tracePt t="22903" x="1622425" y="4532313"/>
          <p14:tracePt t="23161" x="1631950" y="4522788"/>
          <p14:tracePt t="23169" x="1685925" y="4468813"/>
          <p14:tracePt t="23181" x="1741488" y="4422775"/>
          <p14:tracePt t="23184" x="1795463" y="4359275"/>
          <p14:tracePt t="23193" x="1851025" y="4276725"/>
          <p14:tracePt t="23200" x="1868488" y="4213225"/>
          <p14:tracePt t="23208" x="1895475" y="4149725"/>
          <p14:tracePt t="23216" x="1905000" y="4113213"/>
          <p14:tracePt t="23224" x="1914525" y="4076700"/>
          <p14:tracePt t="23256" x="1914525" y="4067175"/>
          <p14:tracePt t="23572" x="1914525" y="4076700"/>
          <p14:tracePt t="23583" x="1914525" y="4086225"/>
          <p14:tracePt t="23815" x="1914525" y="4076700"/>
          <p14:tracePt t="23824" x="1931988" y="4049713"/>
          <p14:tracePt t="23832" x="1951038" y="4030663"/>
          <p14:tracePt t="23840" x="1968500" y="4013200"/>
          <p14:tracePt t="23848" x="1987550" y="3984625"/>
          <p14:tracePt t="23856" x="2005013" y="3940175"/>
          <p14:tracePt t="23864" x="2014538" y="3911600"/>
          <p14:tracePt t="23872" x="2024063" y="3875088"/>
          <p14:tracePt t="23880" x="2024063" y="3821113"/>
          <p14:tracePt t="23900" x="2024063" y="3730625"/>
          <p14:tracePt t="23905" x="2024063" y="3694113"/>
          <p14:tracePt t="23912" x="2024063" y="3638550"/>
          <p14:tracePt t="23921" x="2024063" y="3621088"/>
          <p14:tracePt t="23930" x="2024063" y="3584575"/>
          <p14:tracePt t="23946" x="2024063" y="3575050"/>
          <p14:tracePt t="23953" x="2024063" y="3556000"/>
          <p14:tracePt t="24169" x="2024063" y="3548063"/>
          <p14:tracePt t="24179" x="2014538" y="3548063"/>
          <p14:tracePt t="24185" x="1978025" y="3519488"/>
          <p14:tracePt t="24194" x="1960563" y="3492500"/>
          <p14:tracePt t="24201" x="1941513" y="3475038"/>
          <p14:tracePt t="24208" x="1924050" y="3438525"/>
          <p14:tracePt t="24216" x="1895475" y="3411538"/>
          <p14:tracePt t="24224" x="1895475" y="3392488"/>
          <p14:tracePt t="24232" x="1887538" y="3375025"/>
          <p14:tracePt t="24881" x="1887538" y="3365500"/>
          <p14:tracePt t="24894" x="1905000" y="3338513"/>
          <p14:tracePt t="24896" x="1924050" y="3319463"/>
          <p14:tracePt t="24905" x="1941513" y="3302000"/>
          <p14:tracePt t="24913" x="1951038" y="3292475"/>
          <p14:tracePt t="24920" x="1960563" y="3282950"/>
          <p14:tracePt t="24936" x="1960563" y="3273425"/>
          <p14:tracePt t="24952" x="1968500" y="3246438"/>
          <p14:tracePt t="24968" x="1968500" y="3219450"/>
          <p14:tracePt t="24978" x="1968500" y="3200400"/>
          <p14:tracePt t="24983" x="1968500" y="3182938"/>
          <p14:tracePt t="24991" x="1968500" y="3163888"/>
          <p14:tracePt t="24999" x="1968500" y="3136900"/>
          <p14:tracePt t="25007" x="1968500" y="3119438"/>
          <p14:tracePt t="25016" x="1968500" y="3109913"/>
          <p14:tracePt t="26977" x="1968500" y="3119438"/>
          <p14:tracePt t="27000" x="1968500" y="3127375"/>
          <p14:tracePt t="27009" x="1968500" y="3136900"/>
          <p14:tracePt t="27103" x="1960563" y="3136900"/>
          <p14:tracePt t="27127" x="1951038" y="3136900"/>
          <p14:tracePt t="29529" x="1941513" y="3136900"/>
          <p14:tracePt t="29923" x="1941513" y="3146425"/>
          <p14:tracePt t="30019" x="1941513" y="3127375"/>
          <p14:tracePt t="30031" x="1931988" y="3109913"/>
          <p14:tracePt t="30047" x="1924050" y="3100388"/>
          <p14:tracePt t="30143" x="1924050" y="3119438"/>
          <p14:tracePt t="30151" x="1914525" y="3136900"/>
          <p14:tracePt t="30160" x="1914525" y="3155950"/>
          <p14:tracePt t="30167" x="1905000" y="3163888"/>
          <p14:tracePt t="30232" x="1895475" y="3146425"/>
          <p14:tracePt t="30241" x="1895475" y="3136900"/>
          <p14:tracePt t="30247" x="1895475" y="3127375"/>
          <p14:tracePt t="30255" x="1895475" y="3109913"/>
          <p14:tracePt t="30263" x="1895475" y="3090863"/>
          <p14:tracePt t="30280" x="1895475" y="3082925"/>
          <p14:tracePt t="30360" x="1895475" y="3090863"/>
          <p14:tracePt t="30368" x="1895475" y="3119438"/>
          <p14:tracePt t="30376" x="1895475" y="3127375"/>
          <p14:tracePt t="30449" x="1895475" y="3136900"/>
          <p14:tracePt t="30483" x="1895475" y="3127375"/>
          <p14:tracePt t="30508" x="1895475" y="3119438"/>
          <p14:tracePt t="30729" x="1895475" y="3109913"/>
          <p14:tracePt t="30761" x="1905000" y="3082925"/>
          <p14:tracePt t="31523" x="1914525" y="3073400"/>
          <p14:tracePt t="31545" x="1914525" y="3063875"/>
          <p14:tracePt t="31553" x="1914525" y="3054350"/>
          <p14:tracePt t="31570" x="1905000" y="3036888"/>
          <p14:tracePt t="32129" x="1914525" y="3027363"/>
          <p14:tracePt t="37064" x="1924050" y="3009900"/>
          <p14:tracePt t="37072" x="1931988" y="3000375"/>
          <p14:tracePt t="38953" x="1931988" y="2990850"/>
          <p14:tracePt t="39697" x="1924050" y="2990850"/>
          <p14:tracePt t="39713" x="1924050" y="3000375"/>
          <p14:tracePt t="40577" x="1931988" y="3017838"/>
          <p14:tracePt t="40585" x="1941513" y="3027363"/>
          <p14:tracePt t="40610" x="1960563" y="3046413"/>
          <p14:tracePt t="40923" x="1968500" y="3054350"/>
          <p14:tracePt t="41064" x="1968500" y="3073400"/>
          <p14:tracePt t="41072" x="1968500" y="3090863"/>
          <p14:tracePt t="41089" x="1968500" y="3109913"/>
          <p14:tracePt t="41097" x="1968500" y="3119438"/>
          <p14:tracePt t="41105" x="1968500" y="3127375"/>
          <p14:tracePt t="41177" x="1987550" y="3127375"/>
          <p14:tracePt t="41187" x="1997075" y="3127375"/>
          <p14:tracePt t="41193" x="2005013" y="3127375"/>
          <p14:tracePt t="41211" x="2024063" y="3119438"/>
          <p14:tracePt t="41217" x="2041525" y="3109913"/>
          <p14:tracePt t="41225" x="2051050" y="3109913"/>
          <p14:tracePt t="41233" x="2070100" y="3100388"/>
          <p14:tracePt t="41249" x="2097088" y="3100388"/>
          <p14:tracePt t="41257" x="2143125" y="3082925"/>
          <p14:tracePt t="41281" x="2197100" y="3082925"/>
          <p14:tracePt t="41289" x="2233613" y="3082925"/>
          <p14:tracePt t="41297" x="2279650" y="3082925"/>
          <p14:tracePt t="41305" x="2333625" y="3082925"/>
          <p14:tracePt t="41313" x="2406650" y="3082925"/>
          <p14:tracePt t="41321" x="2462213" y="3082925"/>
          <p14:tracePt t="41329" x="2516188" y="3082925"/>
          <p14:tracePt t="41338" x="2570163" y="3082925"/>
          <p14:tracePt t="41344" x="2635250" y="3082925"/>
          <p14:tracePt t="41356" x="2689225" y="3082925"/>
          <p14:tracePt t="41362" x="2744788" y="3082925"/>
          <p14:tracePt t="41371" x="2798763" y="3082925"/>
          <p14:tracePt t="41376" x="2852738" y="3082925"/>
          <p14:tracePt t="41383" x="2925763" y="3082925"/>
          <p14:tracePt t="41392" x="3054350" y="3082925"/>
          <p14:tracePt t="41400" x="3181350" y="3082925"/>
          <p14:tracePt t="41408" x="3309938" y="3082925"/>
          <p14:tracePt t="41415" x="3490913" y="3082925"/>
          <p14:tracePt t="41423" x="3656013" y="3082925"/>
          <p14:tracePt t="41431" x="3856038" y="3082925"/>
          <p14:tracePt t="41439" x="4057650" y="3082925"/>
          <p14:tracePt t="41448" x="4248150" y="3082925"/>
          <p14:tracePt t="41456" x="4413250" y="3082925"/>
          <p14:tracePt t="41464" x="4576763" y="3082925"/>
          <p14:tracePt t="41471" x="4722813" y="3082925"/>
          <p14:tracePt t="41479" x="4886325" y="3082925"/>
          <p14:tracePt t="41487" x="5049838" y="3082925"/>
          <p14:tracePt t="41495" x="5214938" y="3082925"/>
          <p14:tracePt t="41504" x="5414963" y="3082925"/>
          <p14:tracePt t="41512" x="5607050" y="3082925"/>
          <p14:tracePt t="41520" x="5843588" y="3100388"/>
          <p14:tracePt t="41528" x="6080125" y="3119438"/>
          <p14:tracePt t="41536" x="6362700" y="3182938"/>
          <p14:tracePt t="41544" x="6610350" y="3209925"/>
          <p14:tracePt t="41552" x="6856413" y="3246438"/>
          <p14:tracePt t="41560" x="7138988" y="3282950"/>
          <p14:tracePt t="41568" x="7356475" y="3338513"/>
          <p14:tracePt t="41575" x="7502525" y="3355975"/>
          <p14:tracePt t="41583" x="7667625" y="3382963"/>
          <p14:tracePt t="41592" x="7794625" y="3382963"/>
          <p14:tracePt t="41600" x="7894638" y="3411538"/>
          <p14:tracePt t="41608" x="8004175" y="3419475"/>
          <p14:tracePt t="41616" x="8077200" y="3419475"/>
          <p14:tracePt t="41624" x="8132763" y="3419475"/>
          <p14:tracePt t="41632" x="8186738" y="3419475"/>
          <p14:tracePt t="41640" x="8232775" y="3419475"/>
          <p14:tracePt t="41648" x="8250238" y="3419475"/>
          <p14:tracePt t="41656" x="8277225" y="3419475"/>
          <p14:tracePt t="41664" x="8323263" y="3419475"/>
          <p14:tracePt t="41671" x="8378825" y="3419475"/>
          <p14:tracePt t="41679" x="8432800" y="3411538"/>
          <p14:tracePt t="41687" x="8515350" y="3402013"/>
          <p14:tracePt t="41696" x="8588375" y="3402013"/>
          <p14:tracePt t="41703" x="8661400" y="3382963"/>
          <p14:tracePt t="41712" x="8778875" y="3375025"/>
          <p14:tracePt t="41719" x="8851900" y="3355975"/>
          <p14:tracePt t="41728" x="8907463" y="3346450"/>
          <p14:tracePt t="41736" x="8988425" y="3328988"/>
          <p14:tracePt t="41744" x="9024938" y="3328988"/>
          <p14:tracePt t="41752" x="9070975" y="3319463"/>
          <p14:tracePt t="41760" x="9090025" y="3319463"/>
          <p14:tracePt t="41771" x="9107488" y="3319463"/>
          <p14:tracePt t="41787" x="9134475" y="3302000"/>
        </p14:tracePtLst>
      </p14:laserTraceLst>
    </p:ext>
  </p:extLs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2261</TotalTime>
  <Words>2544</Words>
  <Application>Microsoft Office PowerPoint</Application>
  <PresentationFormat>画面に合わせる (4:3)</PresentationFormat>
  <Paragraphs>465</Paragraphs>
  <Slides>26</Slides>
  <Notes>1</Notes>
  <HiddenSlides>0</HiddenSlides>
  <MMClips>26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HGｺﾞｼｯｸM</vt:lpstr>
      <vt:lpstr>游明朝</vt:lpstr>
      <vt:lpstr>Arial</vt:lpstr>
      <vt:lpstr>Calibri</vt:lpstr>
      <vt:lpstr>Garamond</vt:lpstr>
      <vt:lpstr>Times New Roman</vt:lpstr>
      <vt:lpstr>Wingdings</vt:lpstr>
      <vt:lpstr>Edge</vt:lpstr>
      <vt:lpstr>GPUとそのプログラム</vt:lpstr>
      <vt:lpstr>アクセラレータとは？</vt:lpstr>
      <vt:lpstr>AI用DSA（Domain Specific Architecture)</vt:lpstr>
      <vt:lpstr>①GPGPU：General Purpose Computing with GPUグラフィックプロセッサをアクセラレータとして使う</vt:lpstr>
      <vt:lpstr>PowerPoint プレゼンテーション</vt:lpstr>
      <vt:lpstr>GPU　(NVIDIA’s GTX580)</vt:lpstr>
      <vt:lpstr>NVIDIAのGPUの名前が訳が分からん問題</vt:lpstr>
      <vt:lpstr>PowerPoint プレゼンテーション</vt:lpstr>
      <vt:lpstr>PowerPoint プレゼンテーション</vt:lpstr>
      <vt:lpstr>CUDA/OpenCL</vt:lpstr>
      <vt:lpstr>なんといっても本家を見よう</vt:lpstr>
      <vt:lpstr>アクセラレータのプログラム</vt:lpstr>
      <vt:lpstr>スレッドとスレッドブロック</vt:lpstr>
      <vt:lpstr>メモリ階層</vt:lpstr>
      <vt:lpstr>ログインとサンプルプログラムの実行</vt:lpstr>
      <vt:lpstr>今回使うGPU：NVIDIA Pascal</vt:lpstr>
      <vt:lpstr>サンプルプログラム (sample1.cu, sample_kernel1.cu)</vt:lpstr>
      <vt:lpstr>PowerPoint プレゼンテーション</vt:lpstr>
      <vt:lpstr>PowerPoint プレゼンテーション</vt:lpstr>
      <vt:lpstr>PowerPoint プレゼンテーション</vt:lpstr>
      <vt:lpstr>カーネル呼び出しの例</vt:lpstr>
      <vt:lpstr>実行モデル</vt:lpstr>
      <vt:lpstr>Kernel: sample1_kernel.cu</vt:lpstr>
      <vt:lpstr>PowerPoint プレゼンテーション</vt:lpstr>
      <vt:lpstr>演習 ex1</vt:lpstr>
      <vt:lpstr>最終レポートと授業の成績</vt:lpstr>
    </vt:vector>
  </TitlesOfParts>
  <Company>慶應義塾大学理工学部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NUMAの構成</dc:title>
  <dc:creator>情報工学科</dc:creator>
  <cp:lastModifiedBy>hunga</cp:lastModifiedBy>
  <cp:revision>109</cp:revision>
  <dcterms:created xsi:type="dcterms:W3CDTF">1998-11-10T14:23:07Z</dcterms:created>
  <dcterms:modified xsi:type="dcterms:W3CDTF">2020-05-13T13:22:57Z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hunga@aa.cs.keio.ac.jp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\\SIRIUS\hunga\</vt:lpwstr>
  </property>
</Properties>
</file>